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Lst>
  <p:notesMasterIdLst>
    <p:notesMasterId r:id="rId37"/>
  </p:notesMasterIdLst>
  <p:sldIdLst>
    <p:sldId id="256" r:id="rId2"/>
    <p:sldId id="331" r:id="rId3"/>
    <p:sldId id="258" r:id="rId4"/>
    <p:sldId id="261" r:id="rId5"/>
    <p:sldId id="260" r:id="rId6"/>
    <p:sldId id="267" r:id="rId7"/>
    <p:sldId id="262" r:id="rId8"/>
    <p:sldId id="265" r:id="rId9"/>
    <p:sldId id="328" r:id="rId10"/>
    <p:sldId id="329" r:id="rId11"/>
    <p:sldId id="330" r:id="rId12"/>
    <p:sldId id="321" r:id="rId13"/>
    <p:sldId id="264" r:id="rId14"/>
    <p:sldId id="301" r:id="rId15"/>
    <p:sldId id="316" r:id="rId16"/>
    <p:sldId id="268" r:id="rId17"/>
    <p:sldId id="322" r:id="rId18"/>
    <p:sldId id="318" r:id="rId19"/>
    <p:sldId id="333" r:id="rId20"/>
    <p:sldId id="334" r:id="rId21"/>
    <p:sldId id="335" r:id="rId22"/>
    <p:sldId id="336" r:id="rId23"/>
    <p:sldId id="337" r:id="rId24"/>
    <p:sldId id="338" r:id="rId25"/>
    <p:sldId id="339" r:id="rId26"/>
    <p:sldId id="340" r:id="rId27"/>
    <p:sldId id="341" r:id="rId28"/>
    <p:sldId id="342" r:id="rId29"/>
    <p:sldId id="343" r:id="rId30"/>
    <p:sldId id="320" r:id="rId31"/>
    <p:sldId id="278" r:id="rId32"/>
    <p:sldId id="284" r:id="rId33"/>
    <p:sldId id="287" r:id="rId34"/>
    <p:sldId id="323" r:id="rId35"/>
    <p:sldId id="277" r:id="rId36"/>
  </p:sldIdLst>
  <p:sldSz cx="9144000" cy="5143500" type="screen16x9"/>
  <p:notesSz cx="6858000" cy="9144000"/>
  <p:embeddedFontLst>
    <p:embeddedFont>
      <p:font typeface="Architects Daughter" pitchFamily="2" charset="0"/>
      <p:regular r:id="rId38"/>
    </p:embeddedFont>
    <p:embeddedFont>
      <p:font typeface="Bangers" pitchFamily="2" charset="77"/>
      <p:regular r:id="rId39"/>
    </p:embeddedFont>
    <p:embeddedFont>
      <p:font typeface="Slackey" panose="02000000000000000000" pitchFamily="2"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chemeClr val="dk1"/>
          </p15:clr>
        </p15:guide>
        <p15:guide id="2" pos="403">
          <p15:clr>
            <a:schemeClr val="dk1"/>
          </p15:clr>
        </p15:guide>
        <p15:guide id="3" pos="5357">
          <p15:clr>
            <a:schemeClr val="dk1"/>
          </p15:clr>
        </p15:guide>
        <p15:guide id="4" orient="horz" pos="2952">
          <p15:clr>
            <a:schemeClr val="dk1"/>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C6C7FD-7C30-4675-81CB-65A0427D6F69}">
  <a:tblStyle styleId="{A5C6C7FD-7C30-4675-81CB-65A0427D6F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0" autoAdjust="0"/>
    <p:restoredTop sz="90692" autoAdjust="0"/>
  </p:normalViewPr>
  <p:slideViewPr>
    <p:cSldViewPr snapToGrid="0">
      <p:cViewPr varScale="1">
        <p:scale>
          <a:sx n="135" d="100"/>
          <a:sy n="135" d="100"/>
        </p:scale>
        <p:origin x="1288" y="168"/>
      </p:cViewPr>
      <p:guideLst>
        <p:guide orient="horz" pos="612"/>
        <p:guide pos="403"/>
        <p:guide pos="5357"/>
        <p:guide orient="horz" pos="29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2"/>
        <p:cNvGrpSpPr/>
        <p:nvPr/>
      </p:nvGrpSpPr>
      <p:grpSpPr>
        <a:xfrm>
          <a:off x="0" y="0"/>
          <a:ext cx="0" cy="0"/>
          <a:chOff x="0" y="0"/>
          <a:chExt cx="0" cy="0"/>
        </a:xfrm>
      </p:grpSpPr>
      <p:sp>
        <p:nvSpPr>
          <p:cNvPr id="18643" name="Google Shape;18643;g88740b902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4" name="Google Shape;18644;g88740b902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2"/>
        <p:cNvGrpSpPr/>
        <p:nvPr/>
      </p:nvGrpSpPr>
      <p:grpSpPr>
        <a:xfrm>
          <a:off x="0" y="0"/>
          <a:ext cx="0" cy="0"/>
          <a:chOff x="0" y="0"/>
          <a:chExt cx="0" cy="0"/>
        </a:xfrm>
      </p:grpSpPr>
      <p:sp>
        <p:nvSpPr>
          <p:cNvPr id="19333" name="Google Shape;19333;g11b0c08acc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4" name="Google Shape;19334;g11b0c08acc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946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2"/>
        <p:cNvGrpSpPr/>
        <p:nvPr/>
      </p:nvGrpSpPr>
      <p:grpSpPr>
        <a:xfrm>
          <a:off x="0" y="0"/>
          <a:ext cx="0" cy="0"/>
          <a:chOff x="0" y="0"/>
          <a:chExt cx="0" cy="0"/>
        </a:xfrm>
      </p:grpSpPr>
      <p:sp>
        <p:nvSpPr>
          <p:cNvPr id="19333" name="Google Shape;19333;g11b0c08acc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4" name="Google Shape;19334;g11b0c08acc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66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3"/>
        <p:cNvGrpSpPr/>
        <p:nvPr/>
      </p:nvGrpSpPr>
      <p:grpSpPr>
        <a:xfrm>
          <a:off x="0" y="0"/>
          <a:ext cx="0" cy="0"/>
          <a:chOff x="0" y="0"/>
          <a:chExt cx="0" cy="0"/>
        </a:xfrm>
      </p:grpSpPr>
      <p:sp>
        <p:nvSpPr>
          <p:cNvPr id="21124" name="Google Shape;21124;g8a2b6bb541_0_2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5" name="Google Shape;21125;g8a2b6bb541_0_2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0"/>
        <p:cNvGrpSpPr/>
        <p:nvPr/>
      </p:nvGrpSpPr>
      <p:grpSpPr>
        <a:xfrm>
          <a:off x="0" y="0"/>
          <a:ext cx="0" cy="0"/>
          <a:chOff x="0" y="0"/>
          <a:chExt cx="0" cy="0"/>
        </a:xfrm>
      </p:grpSpPr>
      <p:sp>
        <p:nvSpPr>
          <p:cNvPr id="18841" name="Google Shape;18841;g889056291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2" name="Google Shape;18842;g889056291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7"/>
        <p:cNvGrpSpPr/>
        <p:nvPr/>
      </p:nvGrpSpPr>
      <p:grpSpPr>
        <a:xfrm>
          <a:off x="0" y="0"/>
          <a:ext cx="0" cy="0"/>
          <a:chOff x="0" y="0"/>
          <a:chExt cx="0" cy="0"/>
        </a:xfrm>
      </p:grpSpPr>
      <p:sp>
        <p:nvSpPr>
          <p:cNvPr id="19898" name="Google Shape;19898;g11b0c08acc6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9" name="Google Shape;19899;g11b0c08acc6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4"/>
        <p:cNvGrpSpPr/>
        <p:nvPr/>
      </p:nvGrpSpPr>
      <p:grpSpPr>
        <a:xfrm>
          <a:off x="0" y="0"/>
          <a:ext cx="0" cy="0"/>
          <a:chOff x="0" y="0"/>
          <a:chExt cx="0" cy="0"/>
        </a:xfrm>
      </p:grpSpPr>
      <p:sp>
        <p:nvSpPr>
          <p:cNvPr id="20195" name="Google Shape;20195;g8a31450583_0_6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6" name="Google Shape;20196;g8a31450583_0_6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2"/>
        <p:cNvGrpSpPr/>
        <p:nvPr/>
      </p:nvGrpSpPr>
      <p:grpSpPr>
        <a:xfrm>
          <a:off x="0" y="0"/>
          <a:ext cx="0" cy="0"/>
          <a:chOff x="0" y="0"/>
          <a:chExt cx="0" cy="0"/>
        </a:xfrm>
      </p:grpSpPr>
      <p:sp>
        <p:nvSpPr>
          <p:cNvPr id="18973" name="Google Shape;18973;g1219a519684_0_5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4" name="Google Shape;18974;g1219a519684_0_5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4"/>
        <p:cNvGrpSpPr/>
        <p:nvPr/>
      </p:nvGrpSpPr>
      <p:grpSpPr>
        <a:xfrm>
          <a:off x="0" y="0"/>
          <a:ext cx="0" cy="0"/>
          <a:chOff x="0" y="0"/>
          <a:chExt cx="0" cy="0"/>
        </a:xfrm>
      </p:grpSpPr>
      <p:sp>
        <p:nvSpPr>
          <p:cNvPr id="21265" name="Google Shape;21265;g11b0c08acc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6" name="Google Shape;21266;g11b0c08acc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748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4"/>
        <p:cNvGrpSpPr/>
        <p:nvPr/>
      </p:nvGrpSpPr>
      <p:grpSpPr>
        <a:xfrm>
          <a:off x="0" y="0"/>
          <a:ext cx="0" cy="0"/>
          <a:chOff x="0" y="0"/>
          <a:chExt cx="0" cy="0"/>
        </a:xfrm>
      </p:grpSpPr>
      <p:sp>
        <p:nvSpPr>
          <p:cNvPr id="19755" name="Google Shape;19755;g11b0c08acc6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6" name="Google Shape;19756;g11b0c08acc6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812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416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5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412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321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427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001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172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180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677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3"/>
        <p:cNvGrpSpPr/>
        <p:nvPr/>
      </p:nvGrpSpPr>
      <p:grpSpPr>
        <a:xfrm>
          <a:off x="0" y="0"/>
          <a:ext cx="0" cy="0"/>
          <a:chOff x="0" y="0"/>
          <a:chExt cx="0" cy="0"/>
        </a:xfrm>
      </p:grpSpPr>
      <p:sp>
        <p:nvSpPr>
          <p:cNvPr id="20244" name="Google Shape;20244;g8a31450583_0_10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5" name="Google Shape;20245;g8a31450583_0_10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5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1"/>
        <p:cNvGrpSpPr/>
        <p:nvPr/>
      </p:nvGrpSpPr>
      <p:grpSpPr>
        <a:xfrm>
          <a:off x="0" y="0"/>
          <a:ext cx="0" cy="0"/>
          <a:chOff x="0" y="0"/>
          <a:chExt cx="0" cy="0"/>
        </a:xfrm>
      </p:grpSpPr>
      <p:sp>
        <p:nvSpPr>
          <p:cNvPr id="18662" name="Google Shape;18662;g12444f4524b_0_1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3" name="Google Shape;18663;g12444f4524b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3"/>
        <p:cNvGrpSpPr/>
        <p:nvPr/>
      </p:nvGrpSpPr>
      <p:grpSpPr>
        <a:xfrm>
          <a:off x="0" y="0"/>
          <a:ext cx="0" cy="0"/>
          <a:chOff x="0" y="0"/>
          <a:chExt cx="0" cy="0"/>
        </a:xfrm>
      </p:grpSpPr>
      <p:sp>
        <p:nvSpPr>
          <p:cNvPr id="21024" name="Google Shape;21024;g11b0c08acc6_1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5" name="Google Shape;21025;g11b0c08acc6_1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4"/>
        <p:cNvGrpSpPr/>
        <p:nvPr/>
      </p:nvGrpSpPr>
      <p:grpSpPr>
        <a:xfrm>
          <a:off x="0" y="0"/>
          <a:ext cx="0" cy="0"/>
          <a:chOff x="0" y="0"/>
          <a:chExt cx="0" cy="0"/>
        </a:xfrm>
      </p:grpSpPr>
      <p:sp>
        <p:nvSpPr>
          <p:cNvPr id="19385" name="Google Shape;19385;g8a07fa6d8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86" name="Google Shape;19386;g8a07fa6d8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5"/>
        <p:cNvGrpSpPr/>
        <p:nvPr/>
      </p:nvGrpSpPr>
      <p:grpSpPr>
        <a:xfrm>
          <a:off x="0" y="0"/>
          <a:ext cx="0" cy="0"/>
          <a:chOff x="0" y="0"/>
          <a:chExt cx="0" cy="0"/>
        </a:xfrm>
      </p:grpSpPr>
      <p:sp>
        <p:nvSpPr>
          <p:cNvPr id="19546" name="Google Shape;19546;g820329d9ab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7" name="Google Shape;19547;g820329d9ab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5"/>
        <p:cNvGrpSpPr/>
        <p:nvPr/>
      </p:nvGrpSpPr>
      <p:grpSpPr>
        <a:xfrm>
          <a:off x="0" y="0"/>
          <a:ext cx="0" cy="0"/>
          <a:chOff x="0" y="0"/>
          <a:chExt cx="0" cy="0"/>
        </a:xfrm>
      </p:grpSpPr>
      <p:sp>
        <p:nvSpPr>
          <p:cNvPr id="19566" name="Google Shape;19566;g11b0c08acc6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7" name="Google Shape;19567;g11b0c08acc6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9"/>
        <p:cNvGrpSpPr/>
        <p:nvPr/>
      </p:nvGrpSpPr>
      <p:grpSpPr>
        <a:xfrm>
          <a:off x="0" y="0"/>
          <a:ext cx="0" cy="0"/>
          <a:chOff x="0" y="0"/>
          <a:chExt cx="0" cy="0"/>
        </a:xfrm>
      </p:grpSpPr>
      <p:sp>
        <p:nvSpPr>
          <p:cNvPr id="21390" name="Google Shape;21390;g122108883f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1" name="Google Shape;21391;g122108883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9"/>
        <p:cNvGrpSpPr/>
        <p:nvPr/>
      </p:nvGrpSpPr>
      <p:grpSpPr>
        <a:xfrm>
          <a:off x="0" y="0"/>
          <a:ext cx="0" cy="0"/>
          <a:chOff x="0" y="0"/>
          <a:chExt cx="0" cy="0"/>
        </a:xfrm>
      </p:grpSpPr>
      <p:sp>
        <p:nvSpPr>
          <p:cNvPr id="19370" name="Google Shape;19370;g11b0c08acc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1" name="Google Shape;19371;g11b0c08acc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0"/>
        <p:cNvGrpSpPr/>
        <p:nvPr/>
      </p:nvGrpSpPr>
      <p:grpSpPr>
        <a:xfrm>
          <a:off x="0" y="0"/>
          <a:ext cx="0" cy="0"/>
          <a:chOff x="0" y="0"/>
          <a:chExt cx="0" cy="0"/>
        </a:xfrm>
      </p:grpSpPr>
      <p:sp>
        <p:nvSpPr>
          <p:cNvPr id="18711" name="Google Shape;18711;g1219a519684_0_1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2" name="Google Shape;18712;g1219a519684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3"/>
        <p:cNvGrpSpPr/>
        <p:nvPr/>
      </p:nvGrpSpPr>
      <p:grpSpPr>
        <a:xfrm>
          <a:off x="0" y="0"/>
          <a:ext cx="0" cy="0"/>
          <a:chOff x="0" y="0"/>
          <a:chExt cx="0" cy="0"/>
        </a:xfrm>
      </p:grpSpPr>
      <p:sp>
        <p:nvSpPr>
          <p:cNvPr id="18704" name="Google Shape;18704;g88740b902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5" name="Google Shape;18705;g88740b902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1"/>
        <p:cNvGrpSpPr/>
        <p:nvPr/>
      </p:nvGrpSpPr>
      <p:grpSpPr>
        <a:xfrm>
          <a:off x="0" y="0"/>
          <a:ext cx="0" cy="0"/>
          <a:chOff x="0" y="0"/>
          <a:chExt cx="0" cy="0"/>
        </a:xfrm>
      </p:grpSpPr>
      <p:sp>
        <p:nvSpPr>
          <p:cNvPr id="18892" name="Google Shape;18892;g889056291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3" name="Google Shape;18893;g889056291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8"/>
        <p:cNvGrpSpPr/>
        <p:nvPr/>
      </p:nvGrpSpPr>
      <p:grpSpPr>
        <a:xfrm>
          <a:off x="0" y="0"/>
          <a:ext cx="0" cy="0"/>
          <a:chOff x="0" y="0"/>
          <a:chExt cx="0" cy="0"/>
        </a:xfrm>
      </p:grpSpPr>
      <p:sp>
        <p:nvSpPr>
          <p:cNvPr id="18769" name="Google Shape;18769;g889056291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0" name="Google Shape;18770;g889056291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3"/>
        <p:cNvGrpSpPr/>
        <p:nvPr/>
      </p:nvGrpSpPr>
      <p:grpSpPr>
        <a:xfrm>
          <a:off x="0" y="0"/>
          <a:ext cx="0" cy="0"/>
          <a:chOff x="0" y="0"/>
          <a:chExt cx="0" cy="0"/>
        </a:xfrm>
      </p:grpSpPr>
      <p:sp>
        <p:nvSpPr>
          <p:cNvPr id="18864" name="Google Shape;18864;g1219a519684_0_3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5" name="Google Shape;18865;g1219a519684_0_3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2"/>
        <p:cNvGrpSpPr/>
        <p:nvPr/>
      </p:nvGrpSpPr>
      <p:grpSpPr>
        <a:xfrm>
          <a:off x="0" y="0"/>
          <a:ext cx="0" cy="0"/>
          <a:chOff x="0" y="0"/>
          <a:chExt cx="0" cy="0"/>
        </a:xfrm>
      </p:grpSpPr>
      <p:sp>
        <p:nvSpPr>
          <p:cNvPr id="19333" name="Google Shape;19333;g11b0c08acc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4" name="Google Shape;19334;g11b0c08acc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949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com&amp;utm_medium=referral-content&amp;utm_campaign=stories-by-freepik&amp;utm_term=stories-by-freepik&amp;utm_content=features"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499983" y="-33734"/>
            <a:ext cx="4787994" cy="5210954"/>
            <a:chOff x="4499983" y="-33734"/>
            <a:chExt cx="4787994" cy="5210954"/>
          </a:xfrm>
        </p:grpSpPr>
        <p:sp>
          <p:nvSpPr>
            <p:cNvPr id="10" name="Google Shape;10;p2"/>
            <p:cNvSpPr/>
            <p:nvPr/>
          </p:nvSpPr>
          <p:spPr>
            <a:xfrm>
              <a:off x="4533900" y="-19050"/>
              <a:ext cx="4724400" cy="5162550"/>
            </a:xfrm>
            <a:custGeom>
              <a:avLst/>
              <a:gdLst/>
              <a:ahLst/>
              <a:cxnLst/>
              <a:rect l="l" t="t" r="r" b="b"/>
              <a:pathLst>
                <a:path w="188976" h="206502" extrusionOk="0">
                  <a:moveTo>
                    <a:pt x="0" y="1143"/>
                  </a:moveTo>
                  <a:lnTo>
                    <a:pt x="188595" y="0"/>
                  </a:lnTo>
                  <a:lnTo>
                    <a:pt x="188976" y="206121"/>
                  </a:lnTo>
                  <a:lnTo>
                    <a:pt x="97917" y="206502"/>
                  </a:lnTo>
                  <a:close/>
                </a:path>
              </a:pathLst>
            </a:custGeom>
            <a:solidFill>
              <a:schemeClr val="accent1"/>
            </a:solidFill>
            <a:ln>
              <a:noFill/>
            </a:ln>
          </p:spPr>
        </p:sp>
        <p:grpSp>
          <p:nvGrpSpPr>
            <p:cNvPr id="11" name="Google Shape;11;p2"/>
            <p:cNvGrpSpPr/>
            <p:nvPr/>
          </p:nvGrpSpPr>
          <p:grpSpPr>
            <a:xfrm>
              <a:off x="4499983" y="-33734"/>
              <a:ext cx="4787994" cy="5210954"/>
              <a:chOff x="4499983" y="-33734"/>
              <a:chExt cx="4787994" cy="5210954"/>
            </a:xfrm>
          </p:grpSpPr>
          <p:sp>
            <p:nvSpPr>
              <p:cNvPr id="12" name="Google Shape;12;p2"/>
              <p:cNvSpPr/>
              <p:nvPr/>
            </p:nvSpPr>
            <p:spPr>
              <a:xfrm>
                <a:off x="4499983" y="-33734"/>
                <a:ext cx="4787994" cy="5210954"/>
              </a:xfrm>
              <a:custGeom>
                <a:avLst/>
                <a:gdLst/>
                <a:ahLst/>
                <a:cxnLst/>
                <a:rect l="l" t="t" r="r" b="b"/>
                <a:pathLst>
                  <a:path w="139352" h="151662" extrusionOk="0">
                    <a:moveTo>
                      <a:pt x="138613" y="596"/>
                    </a:moveTo>
                    <a:lnTo>
                      <a:pt x="138613" y="10835"/>
                    </a:lnTo>
                    <a:lnTo>
                      <a:pt x="96858" y="97310"/>
                    </a:lnTo>
                    <a:lnTo>
                      <a:pt x="138315" y="151067"/>
                    </a:lnTo>
                    <a:lnTo>
                      <a:pt x="94203" y="102799"/>
                    </a:lnTo>
                    <a:lnTo>
                      <a:pt x="71045" y="150769"/>
                    </a:lnTo>
                    <a:lnTo>
                      <a:pt x="89166" y="97286"/>
                    </a:lnTo>
                    <a:lnTo>
                      <a:pt x="1096" y="893"/>
                    </a:lnTo>
                    <a:lnTo>
                      <a:pt x="22527" y="893"/>
                    </a:lnTo>
                    <a:lnTo>
                      <a:pt x="91524" y="90345"/>
                    </a:lnTo>
                    <a:lnTo>
                      <a:pt x="121944" y="596"/>
                    </a:lnTo>
                    <a:close/>
                    <a:moveTo>
                      <a:pt x="139304" y="0"/>
                    </a:moveTo>
                    <a:lnTo>
                      <a:pt x="0" y="298"/>
                    </a:lnTo>
                    <a:lnTo>
                      <a:pt x="70450" y="151662"/>
                    </a:lnTo>
                    <a:lnTo>
                      <a:pt x="139351" y="151662"/>
                    </a:lnTo>
                    <a:lnTo>
                      <a:pt x="1393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537607" y="-13290"/>
                <a:ext cx="4724980" cy="5170066"/>
              </a:xfrm>
              <a:custGeom>
                <a:avLst/>
                <a:gdLst/>
                <a:ahLst/>
                <a:cxnLst/>
                <a:rect l="l" t="t" r="r" b="b"/>
                <a:pathLst>
                  <a:path w="137518" h="150472" extrusionOk="0">
                    <a:moveTo>
                      <a:pt x="120849" y="1"/>
                    </a:moveTo>
                    <a:lnTo>
                      <a:pt x="90429" y="89750"/>
                    </a:lnTo>
                    <a:lnTo>
                      <a:pt x="21432" y="298"/>
                    </a:lnTo>
                    <a:lnTo>
                      <a:pt x="1" y="298"/>
                    </a:lnTo>
                    <a:lnTo>
                      <a:pt x="88071" y="96691"/>
                    </a:lnTo>
                    <a:lnTo>
                      <a:pt x="69950" y="150174"/>
                    </a:lnTo>
                    <a:lnTo>
                      <a:pt x="93108" y="102204"/>
                    </a:lnTo>
                    <a:lnTo>
                      <a:pt x="137220" y="150472"/>
                    </a:lnTo>
                    <a:lnTo>
                      <a:pt x="95763" y="96715"/>
                    </a:lnTo>
                    <a:lnTo>
                      <a:pt x="137518" y="10240"/>
                    </a:lnTo>
                    <a:lnTo>
                      <a:pt x="137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99983" y="-33734"/>
                <a:ext cx="4787994" cy="5210954"/>
              </a:xfrm>
              <a:custGeom>
                <a:avLst/>
                <a:gdLst/>
                <a:ahLst/>
                <a:cxnLst/>
                <a:rect l="l" t="t" r="r" b="b"/>
                <a:pathLst>
                  <a:path w="139352" h="151662" fill="none" extrusionOk="0">
                    <a:moveTo>
                      <a:pt x="139304" y="0"/>
                    </a:moveTo>
                    <a:lnTo>
                      <a:pt x="139351" y="151662"/>
                    </a:lnTo>
                    <a:lnTo>
                      <a:pt x="70450" y="151662"/>
                    </a:lnTo>
                    <a:lnTo>
                      <a:pt x="0" y="298"/>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15;p2"/>
          <p:cNvGrpSpPr/>
          <p:nvPr/>
        </p:nvGrpSpPr>
        <p:grpSpPr>
          <a:xfrm>
            <a:off x="-143972" y="-33734"/>
            <a:ext cx="5612301" cy="2523668"/>
            <a:chOff x="-143972" y="-33734"/>
            <a:chExt cx="5612301" cy="2523668"/>
          </a:xfrm>
        </p:grpSpPr>
        <p:sp>
          <p:nvSpPr>
            <p:cNvPr id="16" name="Google Shape;16;p2"/>
            <p:cNvSpPr/>
            <p:nvPr/>
          </p:nvSpPr>
          <p:spPr>
            <a:xfrm>
              <a:off x="-136173" y="-23495"/>
              <a:ext cx="5604501" cy="2510165"/>
            </a:xfrm>
            <a:custGeom>
              <a:avLst/>
              <a:gdLst/>
              <a:ahLst/>
              <a:cxnLst/>
              <a:rect l="l" t="t" r="r" b="b"/>
              <a:pathLst>
                <a:path w="163116" h="73057" extrusionOk="0">
                  <a:moveTo>
                    <a:pt x="3405" y="524"/>
                  </a:moveTo>
                  <a:cubicBezTo>
                    <a:pt x="3703" y="524"/>
                    <a:pt x="3977" y="774"/>
                    <a:pt x="3977" y="1084"/>
                  </a:cubicBezTo>
                  <a:cubicBezTo>
                    <a:pt x="3977" y="1381"/>
                    <a:pt x="3727" y="1655"/>
                    <a:pt x="3405" y="1655"/>
                  </a:cubicBezTo>
                  <a:cubicBezTo>
                    <a:pt x="3096" y="1655"/>
                    <a:pt x="2846" y="1393"/>
                    <a:pt x="2846" y="1084"/>
                  </a:cubicBezTo>
                  <a:cubicBezTo>
                    <a:pt x="2858" y="774"/>
                    <a:pt x="3096" y="524"/>
                    <a:pt x="3405" y="524"/>
                  </a:cubicBezTo>
                  <a:close/>
                  <a:moveTo>
                    <a:pt x="7132" y="524"/>
                  </a:moveTo>
                  <a:cubicBezTo>
                    <a:pt x="7430" y="524"/>
                    <a:pt x="7692" y="774"/>
                    <a:pt x="7692" y="1084"/>
                  </a:cubicBezTo>
                  <a:cubicBezTo>
                    <a:pt x="7692" y="1381"/>
                    <a:pt x="7442" y="1655"/>
                    <a:pt x="7132" y="1655"/>
                  </a:cubicBezTo>
                  <a:cubicBezTo>
                    <a:pt x="6834" y="1655"/>
                    <a:pt x="6560" y="1393"/>
                    <a:pt x="6560" y="1084"/>
                  </a:cubicBezTo>
                  <a:cubicBezTo>
                    <a:pt x="6560" y="774"/>
                    <a:pt x="6822" y="524"/>
                    <a:pt x="7132" y="524"/>
                  </a:cubicBezTo>
                  <a:close/>
                  <a:moveTo>
                    <a:pt x="10871" y="524"/>
                  </a:moveTo>
                  <a:cubicBezTo>
                    <a:pt x="11168" y="524"/>
                    <a:pt x="11430" y="774"/>
                    <a:pt x="11430" y="1084"/>
                  </a:cubicBezTo>
                  <a:cubicBezTo>
                    <a:pt x="11430" y="1381"/>
                    <a:pt x="11180" y="1655"/>
                    <a:pt x="10871" y="1655"/>
                  </a:cubicBezTo>
                  <a:cubicBezTo>
                    <a:pt x="10573" y="1655"/>
                    <a:pt x="10299" y="1393"/>
                    <a:pt x="10299" y="1084"/>
                  </a:cubicBezTo>
                  <a:cubicBezTo>
                    <a:pt x="10299" y="774"/>
                    <a:pt x="10549" y="524"/>
                    <a:pt x="10871" y="524"/>
                  </a:cubicBezTo>
                  <a:close/>
                  <a:moveTo>
                    <a:pt x="14585" y="524"/>
                  </a:moveTo>
                  <a:cubicBezTo>
                    <a:pt x="14883" y="524"/>
                    <a:pt x="15157" y="774"/>
                    <a:pt x="15157" y="1084"/>
                  </a:cubicBezTo>
                  <a:cubicBezTo>
                    <a:pt x="15157" y="1381"/>
                    <a:pt x="14895" y="1655"/>
                    <a:pt x="14585" y="1655"/>
                  </a:cubicBezTo>
                  <a:cubicBezTo>
                    <a:pt x="14288" y="1655"/>
                    <a:pt x="14014" y="1393"/>
                    <a:pt x="14014" y="1084"/>
                  </a:cubicBezTo>
                  <a:cubicBezTo>
                    <a:pt x="14014" y="774"/>
                    <a:pt x="14276" y="524"/>
                    <a:pt x="14585" y="524"/>
                  </a:cubicBezTo>
                  <a:close/>
                  <a:moveTo>
                    <a:pt x="18324" y="524"/>
                  </a:moveTo>
                  <a:cubicBezTo>
                    <a:pt x="18622" y="524"/>
                    <a:pt x="18883" y="774"/>
                    <a:pt x="18883" y="1084"/>
                  </a:cubicBezTo>
                  <a:cubicBezTo>
                    <a:pt x="18883" y="1381"/>
                    <a:pt x="18633" y="1655"/>
                    <a:pt x="18324" y="1655"/>
                  </a:cubicBezTo>
                  <a:cubicBezTo>
                    <a:pt x="18026" y="1655"/>
                    <a:pt x="17752" y="1393"/>
                    <a:pt x="17752" y="1084"/>
                  </a:cubicBezTo>
                  <a:cubicBezTo>
                    <a:pt x="17752" y="774"/>
                    <a:pt x="18014" y="524"/>
                    <a:pt x="18324" y="524"/>
                  </a:cubicBezTo>
                  <a:close/>
                  <a:moveTo>
                    <a:pt x="22039" y="524"/>
                  </a:moveTo>
                  <a:cubicBezTo>
                    <a:pt x="22336" y="524"/>
                    <a:pt x="22610" y="774"/>
                    <a:pt x="22610" y="1084"/>
                  </a:cubicBezTo>
                  <a:cubicBezTo>
                    <a:pt x="22610" y="1381"/>
                    <a:pt x="22360" y="1655"/>
                    <a:pt x="22039" y="1655"/>
                  </a:cubicBezTo>
                  <a:cubicBezTo>
                    <a:pt x="21729" y="1655"/>
                    <a:pt x="21479" y="1393"/>
                    <a:pt x="21479" y="1084"/>
                  </a:cubicBezTo>
                  <a:cubicBezTo>
                    <a:pt x="21479" y="774"/>
                    <a:pt x="21729" y="524"/>
                    <a:pt x="22039" y="524"/>
                  </a:cubicBezTo>
                  <a:close/>
                  <a:moveTo>
                    <a:pt x="25777" y="524"/>
                  </a:moveTo>
                  <a:cubicBezTo>
                    <a:pt x="26075" y="524"/>
                    <a:pt x="26349" y="774"/>
                    <a:pt x="26349" y="1084"/>
                  </a:cubicBezTo>
                  <a:cubicBezTo>
                    <a:pt x="26349" y="1381"/>
                    <a:pt x="26087" y="1655"/>
                    <a:pt x="25777" y="1655"/>
                  </a:cubicBezTo>
                  <a:cubicBezTo>
                    <a:pt x="25468" y="1655"/>
                    <a:pt x="25206" y="1393"/>
                    <a:pt x="25206" y="1084"/>
                  </a:cubicBezTo>
                  <a:cubicBezTo>
                    <a:pt x="25206" y="774"/>
                    <a:pt x="25468" y="524"/>
                    <a:pt x="25777" y="524"/>
                  </a:cubicBezTo>
                  <a:close/>
                  <a:moveTo>
                    <a:pt x="29504" y="524"/>
                  </a:moveTo>
                  <a:cubicBezTo>
                    <a:pt x="29801" y="524"/>
                    <a:pt x="30063" y="774"/>
                    <a:pt x="30063" y="1084"/>
                  </a:cubicBezTo>
                  <a:cubicBezTo>
                    <a:pt x="30063" y="1381"/>
                    <a:pt x="29813" y="1655"/>
                    <a:pt x="29504" y="1655"/>
                  </a:cubicBezTo>
                  <a:cubicBezTo>
                    <a:pt x="29182" y="1655"/>
                    <a:pt x="28932" y="1393"/>
                    <a:pt x="28932" y="1084"/>
                  </a:cubicBezTo>
                  <a:cubicBezTo>
                    <a:pt x="28932" y="774"/>
                    <a:pt x="29182" y="524"/>
                    <a:pt x="29504" y="524"/>
                  </a:cubicBezTo>
                  <a:close/>
                  <a:moveTo>
                    <a:pt x="33230" y="524"/>
                  </a:moveTo>
                  <a:cubicBezTo>
                    <a:pt x="33528" y="524"/>
                    <a:pt x="33802" y="774"/>
                    <a:pt x="33802" y="1084"/>
                  </a:cubicBezTo>
                  <a:cubicBezTo>
                    <a:pt x="33802" y="1381"/>
                    <a:pt x="33552" y="1655"/>
                    <a:pt x="33230" y="1655"/>
                  </a:cubicBezTo>
                  <a:cubicBezTo>
                    <a:pt x="32921" y="1655"/>
                    <a:pt x="32671" y="1393"/>
                    <a:pt x="32671" y="1084"/>
                  </a:cubicBezTo>
                  <a:cubicBezTo>
                    <a:pt x="32671" y="774"/>
                    <a:pt x="32921" y="524"/>
                    <a:pt x="33230" y="524"/>
                  </a:cubicBezTo>
                  <a:close/>
                  <a:moveTo>
                    <a:pt x="36957" y="524"/>
                  </a:moveTo>
                  <a:cubicBezTo>
                    <a:pt x="37255" y="524"/>
                    <a:pt x="37517" y="774"/>
                    <a:pt x="37517" y="1084"/>
                  </a:cubicBezTo>
                  <a:cubicBezTo>
                    <a:pt x="37517" y="1381"/>
                    <a:pt x="37267" y="1655"/>
                    <a:pt x="36957" y="1655"/>
                  </a:cubicBezTo>
                  <a:cubicBezTo>
                    <a:pt x="36648" y="1655"/>
                    <a:pt x="36386" y="1393"/>
                    <a:pt x="36386" y="1084"/>
                  </a:cubicBezTo>
                  <a:cubicBezTo>
                    <a:pt x="36409" y="774"/>
                    <a:pt x="36648" y="524"/>
                    <a:pt x="36957" y="524"/>
                  </a:cubicBezTo>
                  <a:close/>
                  <a:moveTo>
                    <a:pt x="40672" y="524"/>
                  </a:moveTo>
                  <a:cubicBezTo>
                    <a:pt x="40970" y="524"/>
                    <a:pt x="41243" y="774"/>
                    <a:pt x="41243" y="1084"/>
                  </a:cubicBezTo>
                  <a:cubicBezTo>
                    <a:pt x="41243" y="1381"/>
                    <a:pt x="40993" y="1655"/>
                    <a:pt x="40672" y="1655"/>
                  </a:cubicBezTo>
                  <a:cubicBezTo>
                    <a:pt x="40374" y="1655"/>
                    <a:pt x="40112" y="1393"/>
                    <a:pt x="40112" y="1084"/>
                  </a:cubicBezTo>
                  <a:cubicBezTo>
                    <a:pt x="40112" y="774"/>
                    <a:pt x="40362" y="524"/>
                    <a:pt x="40672" y="524"/>
                  </a:cubicBezTo>
                  <a:close/>
                  <a:moveTo>
                    <a:pt x="44410" y="524"/>
                  </a:moveTo>
                  <a:cubicBezTo>
                    <a:pt x="44708" y="524"/>
                    <a:pt x="44982" y="774"/>
                    <a:pt x="44982" y="1084"/>
                  </a:cubicBezTo>
                  <a:cubicBezTo>
                    <a:pt x="44982" y="1381"/>
                    <a:pt x="44720" y="1655"/>
                    <a:pt x="44410" y="1655"/>
                  </a:cubicBezTo>
                  <a:cubicBezTo>
                    <a:pt x="44113" y="1655"/>
                    <a:pt x="43851" y="1393"/>
                    <a:pt x="43851" y="1084"/>
                  </a:cubicBezTo>
                  <a:cubicBezTo>
                    <a:pt x="43851" y="774"/>
                    <a:pt x="44101" y="524"/>
                    <a:pt x="44410" y="524"/>
                  </a:cubicBezTo>
                  <a:close/>
                  <a:moveTo>
                    <a:pt x="48137" y="524"/>
                  </a:moveTo>
                  <a:cubicBezTo>
                    <a:pt x="48435" y="524"/>
                    <a:pt x="48697" y="774"/>
                    <a:pt x="48697" y="1084"/>
                  </a:cubicBezTo>
                  <a:cubicBezTo>
                    <a:pt x="48697" y="1381"/>
                    <a:pt x="48447" y="1655"/>
                    <a:pt x="48137" y="1655"/>
                  </a:cubicBezTo>
                  <a:cubicBezTo>
                    <a:pt x="47839" y="1655"/>
                    <a:pt x="47566" y="1393"/>
                    <a:pt x="47566" y="1084"/>
                  </a:cubicBezTo>
                  <a:cubicBezTo>
                    <a:pt x="47566" y="774"/>
                    <a:pt x="47839" y="524"/>
                    <a:pt x="48137" y="524"/>
                  </a:cubicBezTo>
                  <a:close/>
                  <a:moveTo>
                    <a:pt x="51864" y="524"/>
                  </a:moveTo>
                  <a:cubicBezTo>
                    <a:pt x="52161" y="524"/>
                    <a:pt x="52435" y="774"/>
                    <a:pt x="52435" y="1084"/>
                  </a:cubicBezTo>
                  <a:cubicBezTo>
                    <a:pt x="52435" y="1381"/>
                    <a:pt x="52185" y="1655"/>
                    <a:pt x="51864" y="1655"/>
                  </a:cubicBezTo>
                  <a:cubicBezTo>
                    <a:pt x="51566" y="1655"/>
                    <a:pt x="51304" y="1393"/>
                    <a:pt x="51304" y="1084"/>
                  </a:cubicBezTo>
                  <a:cubicBezTo>
                    <a:pt x="51304" y="774"/>
                    <a:pt x="51554" y="524"/>
                    <a:pt x="51864" y="524"/>
                  </a:cubicBezTo>
                  <a:close/>
                  <a:moveTo>
                    <a:pt x="55602" y="524"/>
                  </a:moveTo>
                  <a:cubicBezTo>
                    <a:pt x="55900" y="524"/>
                    <a:pt x="56174" y="774"/>
                    <a:pt x="56174" y="1084"/>
                  </a:cubicBezTo>
                  <a:cubicBezTo>
                    <a:pt x="56174" y="1381"/>
                    <a:pt x="55912" y="1655"/>
                    <a:pt x="55602" y="1655"/>
                  </a:cubicBezTo>
                  <a:cubicBezTo>
                    <a:pt x="55293" y="1655"/>
                    <a:pt x="55043" y="1393"/>
                    <a:pt x="55043" y="1084"/>
                  </a:cubicBezTo>
                  <a:cubicBezTo>
                    <a:pt x="55043" y="774"/>
                    <a:pt x="55293" y="524"/>
                    <a:pt x="55602" y="524"/>
                  </a:cubicBezTo>
                  <a:close/>
                  <a:moveTo>
                    <a:pt x="59329" y="524"/>
                  </a:moveTo>
                  <a:cubicBezTo>
                    <a:pt x="59627" y="524"/>
                    <a:pt x="59889" y="774"/>
                    <a:pt x="59889" y="1084"/>
                  </a:cubicBezTo>
                  <a:cubicBezTo>
                    <a:pt x="59889" y="1381"/>
                    <a:pt x="59639" y="1655"/>
                    <a:pt x="59329" y="1655"/>
                  </a:cubicBezTo>
                  <a:cubicBezTo>
                    <a:pt x="59008" y="1655"/>
                    <a:pt x="58757" y="1393"/>
                    <a:pt x="58757" y="1084"/>
                  </a:cubicBezTo>
                  <a:cubicBezTo>
                    <a:pt x="58757" y="774"/>
                    <a:pt x="59008" y="524"/>
                    <a:pt x="59329" y="524"/>
                  </a:cubicBezTo>
                  <a:close/>
                  <a:moveTo>
                    <a:pt x="63056" y="524"/>
                  </a:moveTo>
                  <a:cubicBezTo>
                    <a:pt x="63353" y="524"/>
                    <a:pt x="63627" y="774"/>
                    <a:pt x="63627" y="1084"/>
                  </a:cubicBezTo>
                  <a:cubicBezTo>
                    <a:pt x="63627" y="1381"/>
                    <a:pt x="63377" y="1655"/>
                    <a:pt x="63056" y="1655"/>
                  </a:cubicBezTo>
                  <a:cubicBezTo>
                    <a:pt x="62746" y="1655"/>
                    <a:pt x="62496" y="1393"/>
                    <a:pt x="62496" y="1084"/>
                  </a:cubicBezTo>
                  <a:cubicBezTo>
                    <a:pt x="62496" y="774"/>
                    <a:pt x="62746" y="524"/>
                    <a:pt x="63056" y="524"/>
                  </a:cubicBezTo>
                  <a:close/>
                  <a:moveTo>
                    <a:pt x="66782" y="524"/>
                  </a:moveTo>
                  <a:cubicBezTo>
                    <a:pt x="67080" y="524"/>
                    <a:pt x="67342" y="774"/>
                    <a:pt x="67342" y="1084"/>
                  </a:cubicBezTo>
                  <a:cubicBezTo>
                    <a:pt x="67342" y="1381"/>
                    <a:pt x="67092" y="1655"/>
                    <a:pt x="66782" y="1655"/>
                  </a:cubicBezTo>
                  <a:cubicBezTo>
                    <a:pt x="66473" y="1655"/>
                    <a:pt x="66211" y="1393"/>
                    <a:pt x="66211" y="1084"/>
                  </a:cubicBezTo>
                  <a:cubicBezTo>
                    <a:pt x="66211" y="774"/>
                    <a:pt x="66473" y="524"/>
                    <a:pt x="66782" y="524"/>
                  </a:cubicBezTo>
                  <a:close/>
                  <a:moveTo>
                    <a:pt x="70509" y="524"/>
                  </a:moveTo>
                  <a:cubicBezTo>
                    <a:pt x="70807" y="524"/>
                    <a:pt x="71080" y="774"/>
                    <a:pt x="71080" y="1084"/>
                  </a:cubicBezTo>
                  <a:cubicBezTo>
                    <a:pt x="71080" y="1381"/>
                    <a:pt x="70830" y="1655"/>
                    <a:pt x="70509" y="1655"/>
                  </a:cubicBezTo>
                  <a:cubicBezTo>
                    <a:pt x="70199" y="1655"/>
                    <a:pt x="69949" y="1393"/>
                    <a:pt x="69949" y="1084"/>
                  </a:cubicBezTo>
                  <a:cubicBezTo>
                    <a:pt x="69949" y="774"/>
                    <a:pt x="70199" y="524"/>
                    <a:pt x="70509" y="524"/>
                  </a:cubicBezTo>
                  <a:close/>
                  <a:moveTo>
                    <a:pt x="74236" y="524"/>
                  </a:moveTo>
                  <a:cubicBezTo>
                    <a:pt x="74533" y="524"/>
                    <a:pt x="74795" y="774"/>
                    <a:pt x="74795" y="1084"/>
                  </a:cubicBezTo>
                  <a:cubicBezTo>
                    <a:pt x="74795" y="1381"/>
                    <a:pt x="74545" y="1655"/>
                    <a:pt x="74236" y="1655"/>
                  </a:cubicBezTo>
                  <a:cubicBezTo>
                    <a:pt x="73938" y="1655"/>
                    <a:pt x="73676" y="1393"/>
                    <a:pt x="73676" y="1084"/>
                  </a:cubicBezTo>
                  <a:cubicBezTo>
                    <a:pt x="73676" y="774"/>
                    <a:pt x="73926" y="524"/>
                    <a:pt x="74236" y="524"/>
                  </a:cubicBezTo>
                  <a:close/>
                  <a:moveTo>
                    <a:pt x="77855" y="524"/>
                  </a:moveTo>
                  <a:cubicBezTo>
                    <a:pt x="78153" y="524"/>
                    <a:pt x="78415" y="774"/>
                    <a:pt x="78415" y="1084"/>
                  </a:cubicBezTo>
                  <a:cubicBezTo>
                    <a:pt x="78415" y="1381"/>
                    <a:pt x="78165" y="1655"/>
                    <a:pt x="77855" y="1655"/>
                  </a:cubicBezTo>
                  <a:cubicBezTo>
                    <a:pt x="77546" y="1655"/>
                    <a:pt x="77284" y="1393"/>
                    <a:pt x="77284" y="1084"/>
                  </a:cubicBezTo>
                  <a:cubicBezTo>
                    <a:pt x="77284" y="774"/>
                    <a:pt x="77546" y="524"/>
                    <a:pt x="77855" y="524"/>
                  </a:cubicBezTo>
                  <a:close/>
                  <a:moveTo>
                    <a:pt x="81570" y="524"/>
                  </a:moveTo>
                  <a:cubicBezTo>
                    <a:pt x="81868" y="524"/>
                    <a:pt x="82141" y="774"/>
                    <a:pt x="82141" y="1084"/>
                  </a:cubicBezTo>
                  <a:cubicBezTo>
                    <a:pt x="82141" y="1381"/>
                    <a:pt x="81879" y="1655"/>
                    <a:pt x="81570" y="1655"/>
                  </a:cubicBezTo>
                  <a:cubicBezTo>
                    <a:pt x="81260" y="1655"/>
                    <a:pt x="81010" y="1393"/>
                    <a:pt x="81010" y="1084"/>
                  </a:cubicBezTo>
                  <a:cubicBezTo>
                    <a:pt x="81010" y="774"/>
                    <a:pt x="81260" y="524"/>
                    <a:pt x="81570" y="524"/>
                  </a:cubicBezTo>
                  <a:close/>
                  <a:moveTo>
                    <a:pt x="85308" y="524"/>
                  </a:moveTo>
                  <a:cubicBezTo>
                    <a:pt x="85606" y="524"/>
                    <a:pt x="85880" y="774"/>
                    <a:pt x="85880" y="1084"/>
                  </a:cubicBezTo>
                  <a:cubicBezTo>
                    <a:pt x="85880" y="1381"/>
                    <a:pt x="85618" y="1655"/>
                    <a:pt x="85308" y="1655"/>
                  </a:cubicBezTo>
                  <a:cubicBezTo>
                    <a:pt x="84999" y="1655"/>
                    <a:pt x="84749" y="1393"/>
                    <a:pt x="84749" y="1084"/>
                  </a:cubicBezTo>
                  <a:cubicBezTo>
                    <a:pt x="84749" y="774"/>
                    <a:pt x="84999" y="524"/>
                    <a:pt x="85308" y="524"/>
                  </a:cubicBezTo>
                  <a:close/>
                  <a:moveTo>
                    <a:pt x="89035" y="524"/>
                  </a:moveTo>
                  <a:cubicBezTo>
                    <a:pt x="89333" y="524"/>
                    <a:pt x="89595" y="774"/>
                    <a:pt x="89595" y="1084"/>
                  </a:cubicBezTo>
                  <a:cubicBezTo>
                    <a:pt x="89595" y="1381"/>
                    <a:pt x="89345" y="1655"/>
                    <a:pt x="89035" y="1655"/>
                  </a:cubicBezTo>
                  <a:cubicBezTo>
                    <a:pt x="88714" y="1655"/>
                    <a:pt x="88464" y="1393"/>
                    <a:pt x="88464" y="1084"/>
                  </a:cubicBezTo>
                  <a:cubicBezTo>
                    <a:pt x="88464" y="774"/>
                    <a:pt x="88714" y="524"/>
                    <a:pt x="89035" y="524"/>
                  </a:cubicBezTo>
                  <a:close/>
                  <a:moveTo>
                    <a:pt x="92762" y="524"/>
                  </a:moveTo>
                  <a:cubicBezTo>
                    <a:pt x="93059" y="524"/>
                    <a:pt x="93333" y="774"/>
                    <a:pt x="93333" y="1084"/>
                  </a:cubicBezTo>
                  <a:cubicBezTo>
                    <a:pt x="93333" y="1381"/>
                    <a:pt x="93071" y="1655"/>
                    <a:pt x="92762" y="1655"/>
                  </a:cubicBezTo>
                  <a:cubicBezTo>
                    <a:pt x="92452" y="1655"/>
                    <a:pt x="92202" y="1393"/>
                    <a:pt x="92202" y="1084"/>
                  </a:cubicBezTo>
                  <a:cubicBezTo>
                    <a:pt x="92202" y="774"/>
                    <a:pt x="92452" y="524"/>
                    <a:pt x="92762" y="524"/>
                  </a:cubicBezTo>
                  <a:close/>
                  <a:moveTo>
                    <a:pt x="96488" y="524"/>
                  </a:moveTo>
                  <a:cubicBezTo>
                    <a:pt x="96786" y="524"/>
                    <a:pt x="97048" y="774"/>
                    <a:pt x="97048" y="1084"/>
                  </a:cubicBezTo>
                  <a:cubicBezTo>
                    <a:pt x="97048" y="1381"/>
                    <a:pt x="96798" y="1655"/>
                    <a:pt x="96488" y="1655"/>
                  </a:cubicBezTo>
                  <a:cubicBezTo>
                    <a:pt x="96191" y="1655"/>
                    <a:pt x="95917" y="1393"/>
                    <a:pt x="95917" y="1084"/>
                  </a:cubicBezTo>
                  <a:cubicBezTo>
                    <a:pt x="95917" y="774"/>
                    <a:pt x="96179" y="524"/>
                    <a:pt x="96488" y="524"/>
                  </a:cubicBezTo>
                  <a:close/>
                  <a:moveTo>
                    <a:pt x="100203" y="524"/>
                  </a:moveTo>
                  <a:cubicBezTo>
                    <a:pt x="100501" y="524"/>
                    <a:pt x="100775" y="774"/>
                    <a:pt x="100775" y="1084"/>
                  </a:cubicBezTo>
                  <a:cubicBezTo>
                    <a:pt x="100775" y="1381"/>
                    <a:pt x="100513" y="1655"/>
                    <a:pt x="100203" y="1655"/>
                  </a:cubicBezTo>
                  <a:cubicBezTo>
                    <a:pt x="99905" y="1655"/>
                    <a:pt x="99644" y="1393"/>
                    <a:pt x="99644" y="1084"/>
                  </a:cubicBezTo>
                  <a:cubicBezTo>
                    <a:pt x="99644" y="774"/>
                    <a:pt x="99894" y="524"/>
                    <a:pt x="100203" y="524"/>
                  </a:cubicBezTo>
                  <a:close/>
                  <a:moveTo>
                    <a:pt x="103942" y="524"/>
                  </a:moveTo>
                  <a:cubicBezTo>
                    <a:pt x="104239" y="524"/>
                    <a:pt x="104513" y="774"/>
                    <a:pt x="104513" y="1084"/>
                  </a:cubicBezTo>
                  <a:cubicBezTo>
                    <a:pt x="104513" y="1381"/>
                    <a:pt x="104251" y="1655"/>
                    <a:pt x="103942" y="1655"/>
                  </a:cubicBezTo>
                  <a:cubicBezTo>
                    <a:pt x="103644" y="1655"/>
                    <a:pt x="103382" y="1393"/>
                    <a:pt x="103382" y="1084"/>
                  </a:cubicBezTo>
                  <a:cubicBezTo>
                    <a:pt x="103382" y="774"/>
                    <a:pt x="103632" y="524"/>
                    <a:pt x="103942" y="524"/>
                  </a:cubicBezTo>
                  <a:close/>
                  <a:moveTo>
                    <a:pt x="107668" y="524"/>
                  </a:moveTo>
                  <a:cubicBezTo>
                    <a:pt x="107966" y="524"/>
                    <a:pt x="108228" y="774"/>
                    <a:pt x="108228" y="1084"/>
                  </a:cubicBezTo>
                  <a:cubicBezTo>
                    <a:pt x="108228" y="1381"/>
                    <a:pt x="107978" y="1655"/>
                    <a:pt x="107668" y="1655"/>
                  </a:cubicBezTo>
                  <a:cubicBezTo>
                    <a:pt x="107371" y="1655"/>
                    <a:pt x="107097" y="1393"/>
                    <a:pt x="107097" y="1084"/>
                  </a:cubicBezTo>
                  <a:cubicBezTo>
                    <a:pt x="107097" y="774"/>
                    <a:pt x="107347" y="524"/>
                    <a:pt x="107668" y="524"/>
                  </a:cubicBezTo>
                  <a:close/>
                  <a:moveTo>
                    <a:pt x="111395" y="524"/>
                  </a:moveTo>
                  <a:cubicBezTo>
                    <a:pt x="111693" y="524"/>
                    <a:pt x="111967" y="774"/>
                    <a:pt x="111967" y="1084"/>
                  </a:cubicBezTo>
                  <a:cubicBezTo>
                    <a:pt x="111967" y="1381"/>
                    <a:pt x="111705" y="1655"/>
                    <a:pt x="111395" y="1655"/>
                  </a:cubicBezTo>
                  <a:cubicBezTo>
                    <a:pt x="111085" y="1655"/>
                    <a:pt x="110835" y="1393"/>
                    <a:pt x="110835" y="1084"/>
                  </a:cubicBezTo>
                  <a:cubicBezTo>
                    <a:pt x="110835" y="774"/>
                    <a:pt x="111085" y="524"/>
                    <a:pt x="111395" y="524"/>
                  </a:cubicBezTo>
                  <a:close/>
                  <a:moveTo>
                    <a:pt x="115122" y="524"/>
                  </a:moveTo>
                  <a:cubicBezTo>
                    <a:pt x="115419" y="524"/>
                    <a:pt x="115681" y="774"/>
                    <a:pt x="115681" y="1084"/>
                  </a:cubicBezTo>
                  <a:cubicBezTo>
                    <a:pt x="115681" y="1381"/>
                    <a:pt x="115431" y="1655"/>
                    <a:pt x="115122" y="1655"/>
                  </a:cubicBezTo>
                  <a:cubicBezTo>
                    <a:pt x="114812" y="1655"/>
                    <a:pt x="114550" y="1393"/>
                    <a:pt x="114550" y="1084"/>
                  </a:cubicBezTo>
                  <a:cubicBezTo>
                    <a:pt x="114550" y="774"/>
                    <a:pt x="114812" y="524"/>
                    <a:pt x="115122" y="524"/>
                  </a:cubicBezTo>
                  <a:close/>
                  <a:moveTo>
                    <a:pt x="118860" y="524"/>
                  </a:moveTo>
                  <a:cubicBezTo>
                    <a:pt x="119158" y="524"/>
                    <a:pt x="119420" y="774"/>
                    <a:pt x="119420" y="1084"/>
                  </a:cubicBezTo>
                  <a:cubicBezTo>
                    <a:pt x="119420" y="1381"/>
                    <a:pt x="119170" y="1655"/>
                    <a:pt x="118860" y="1655"/>
                  </a:cubicBezTo>
                  <a:cubicBezTo>
                    <a:pt x="118539" y="1655"/>
                    <a:pt x="118289" y="1393"/>
                    <a:pt x="118289" y="1084"/>
                  </a:cubicBezTo>
                  <a:cubicBezTo>
                    <a:pt x="118289" y="774"/>
                    <a:pt x="118539" y="524"/>
                    <a:pt x="118860" y="524"/>
                  </a:cubicBezTo>
                  <a:close/>
                  <a:moveTo>
                    <a:pt x="122575" y="524"/>
                  </a:moveTo>
                  <a:cubicBezTo>
                    <a:pt x="122873" y="524"/>
                    <a:pt x="123146" y="774"/>
                    <a:pt x="123146" y="1084"/>
                  </a:cubicBezTo>
                  <a:cubicBezTo>
                    <a:pt x="123146" y="1381"/>
                    <a:pt x="122885" y="1655"/>
                    <a:pt x="122575" y="1655"/>
                  </a:cubicBezTo>
                  <a:cubicBezTo>
                    <a:pt x="122265" y="1655"/>
                    <a:pt x="122015" y="1393"/>
                    <a:pt x="122015" y="1084"/>
                  </a:cubicBezTo>
                  <a:cubicBezTo>
                    <a:pt x="122027" y="774"/>
                    <a:pt x="122277" y="524"/>
                    <a:pt x="122575" y="524"/>
                  </a:cubicBezTo>
                  <a:close/>
                  <a:moveTo>
                    <a:pt x="126314" y="524"/>
                  </a:moveTo>
                  <a:cubicBezTo>
                    <a:pt x="126611" y="524"/>
                    <a:pt x="126873" y="774"/>
                    <a:pt x="126873" y="1084"/>
                  </a:cubicBezTo>
                  <a:cubicBezTo>
                    <a:pt x="126873" y="1381"/>
                    <a:pt x="126623" y="1655"/>
                    <a:pt x="126314" y="1655"/>
                  </a:cubicBezTo>
                  <a:cubicBezTo>
                    <a:pt x="126004" y="1655"/>
                    <a:pt x="125742" y="1393"/>
                    <a:pt x="125742" y="1084"/>
                  </a:cubicBezTo>
                  <a:cubicBezTo>
                    <a:pt x="125742" y="774"/>
                    <a:pt x="126004" y="524"/>
                    <a:pt x="126314" y="524"/>
                  </a:cubicBezTo>
                  <a:close/>
                  <a:moveTo>
                    <a:pt x="5287" y="2381"/>
                  </a:moveTo>
                  <a:cubicBezTo>
                    <a:pt x="5596" y="2381"/>
                    <a:pt x="5846" y="2631"/>
                    <a:pt x="5846" y="2953"/>
                  </a:cubicBezTo>
                  <a:cubicBezTo>
                    <a:pt x="5846" y="3262"/>
                    <a:pt x="5596" y="3512"/>
                    <a:pt x="5287" y="3512"/>
                  </a:cubicBezTo>
                  <a:cubicBezTo>
                    <a:pt x="4977" y="3512"/>
                    <a:pt x="4715" y="3262"/>
                    <a:pt x="4715" y="2953"/>
                  </a:cubicBezTo>
                  <a:cubicBezTo>
                    <a:pt x="4715" y="2631"/>
                    <a:pt x="4977" y="2381"/>
                    <a:pt x="5287" y="2381"/>
                  </a:cubicBezTo>
                  <a:close/>
                  <a:moveTo>
                    <a:pt x="12728" y="2381"/>
                  </a:moveTo>
                  <a:cubicBezTo>
                    <a:pt x="13037" y="2381"/>
                    <a:pt x="13288" y="2631"/>
                    <a:pt x="13288" y="2953"/>
                  </a:cubicBezTo>
                  <a:cubicBezTo>
                    <a:pt x="13288" y="3262"/>
                    <a:pt x="13037" y="3512"/>
                    <a:pt x="12728" y="3512"/>
                  </a:cubicBezTo>
                  <a:cubicBezTo>
                    <a:pt x="12418" y="3512"/>
                    <a:pt x="12156" y="3262"/>
                    <a:pt x="12156" y="2953"/>
                  </a:cubicBezTo>
                  <a:cubicBezTo>
                    <a:pt x="12180" y="2631"/>
                    <a:pt x="12418" y="2381"/>
                    <a:pt x="12728" y="2381"/>
                  </a:cubicBezTo>
                  <a:close/>
                  <a:moveTo>
                    <a:pt x="20181" y="2381"/>
                  </a:moveTo>
                  <a:cubicBezTo>
                    <a:pt x="20491" y="2381"/>
                    <a:pt x="20753" y="2631"/>
                    <a:pt x="20753" y="2953"/>
                  </a:cubicBezTo>
                  <a:cubicBezTo>
                    <a:pt x="20753" y="3262"/>
                    <a:pt x="20491" y="3512"/>
                    <a:pt x="20181" y="3512"/>
                  </a:cubicBezTo>
                  <a:cubicBezTo>
                    <a:pt x="19872" y="3512"/>
                    <a:pt x="19622" y="3262"/>
                    <a:pt x="19622" y="2953"/>
                  </a:cubicBezTo>
                  <a:cubicBezTo>
                    <a:pt x="19634" y="2631"/>
                    <a:pt x="19872" y="2381"/>
                    <a:pt x="20181" y="2381"/>
                  </a:cubicBezTo>
                  <a:close/>
                  <a:moveTo>
                    <a:pt x="27635" y="2381"/>
                  </a:moveTo>
                  <a:cubicBezTo>
                    <a:pt x="27956" y="2381"/>
                    <a:pt x="28206" y="2631"/>
                    <a:pt x="28206" y="2953"/>
                  </a:cubicBezTo>
                  <a:cubicBezTo>
                    <a:pt x="28206" y="3262"/>
                    <a:pt x="27956" y="3512"/>
                    <a:pt x="27635" y="3512"/>
                  </a:cubicBezTo>
                  <a:cubicBezTo>
                    <a:pt x="27325" y="3512"/>
                    <a:pt x="27075" y="3262"/>
                    <a:pt x="27075" y="2953"/>
                  </a:cubicBezTo>
                  <a:cubicBezTo>
                    <a:pt x="27087" y="2631"/>
                    <a:pt x="27325" y="2381"/>
                    <a:pt x="27635" y="2381"/>
                  </a:cubicBezTo>
                  <a:close/>
                  <a:moveTo>
                    <a:pt x="35100" y="2381"/>
                  </a:moveTo>
                  <a:cubicBezTo>
                    <a:pt x="35409" y="2381"/>
                    <a:pt x="35659" y="2631"/>
                    <a:pt x="35659" y="2953"/>
                  </a:cubicBezTo>
                  <a:cubicBezTo>
                    <a:pt x="35659" y="3262"/>
                    <a:pt x="35409" y="3512"/>
                    <a:pt x="35100" y="3512"/>
                  </a:cubicBezTo>
                  <a:cubicBezTo>
                    <a:pt x="34778" y="3512"/>
                    <a:pt x="34528" y="3262"/>
                    <a:pt x="34528" y="2953"/>
                  </a:cubicBezTo>
                  <a:cubicBezTo>
                    <a:pt x="34540" y="2631"/>
                    <a:pt x="34778" y="2381"/>
                    <a:pt x="35100" y="2381"/>
                  </a:cubicBezTo>
                  <a:close/>
                  <a:moveTo>
                    <a:pt x="42553" y="2381"/>
                  </a:moveTo>
                  <a:cubicBezTo>
                    <a:pt x="42863" y="2381"/>
                    <a:pt x="43113" y="2631"/>
                    <a:pt x="43113" y="2953"/>
                  </a:cubicBezTo>
                  <a:cubicBezTo>
                    <a:pt x="43113" y="3262"/>
                    <a:pt x="42863" y="3512"/>
                    <a:pt x="42553" y="3512"/>
                  </a:cubicBezTo>
                  <a:cubicBezTo>
                    <a:pt x="42232" y="3512"/>
                    <a:pt x="41982" y="3262"/>
                    <a:pt x="41982" y="2953"/>
                  </a:cubicBezTo>
                  <a:cubicBezTo>
                    <a:pt x="41982" y="2631"/>
                    <a:pt x="42244" y="2381"/>
                    <a:pt x="42553" y="2381"/>
                  </a:cubicBezTo>
                  <a:close/>
                  <a:moveTo>
                    <a:pt x="50006" y="2381"/>
                  </a:moveTo>
                  <a:cubicBezTo>
                    <a:pt x="50316" y="2381"/>
                    <a:pt x="50578" y="2631"/>
                    <a:pt x="50578" y="2953"/>
                  </a:cubicBezTo>
                  <a:cubicBezTo>
                    <a:pt x="50578" y="3262"/>
                    <a:pt x="50316" y="3512"/>
                    <a:pt x="50006" y="3512"/>
                  </a:cubicBezTo>
                  <a:cubicBezTo>
                    <a:pt x="49697" y="3512"/>
                    <a:pt x="49447" y="3262"/>
                    <a:pt x="49447" y="2953"/>
                  </a:cubicBezTo>
                  <a:cubicBezTo>
                    <a:pt x="49447" y="2631"/>
                    <a:pt x="49697" y="2381"/>
                    <a:pt x="50006" y="2381"/>
                  </a:cubicBezTo>
                  <a:close/>
                  <a:moveTo>
                    <a:pt x="57460" y="2381"/>
                  </a:moveTo>
                  <a:cubicBezTo>
                    <a:pt x="57781" y="2381"/>
                    <a:pt x="58031" y="2631"/>
                    <a:pt x="58031" y="2953"/>
                  </a:cubicBezTo>
                  <a:cubicBezTo>
                    <a:pt x="58031" y="3262"/>
                    <a:pt x="57781" y="3512"/>
                    <a:pt x="57460" y="3512"/>
                  </a:cubicBezTo>
                  <a:cubicBezTo>
                    <a:pt x="57150" y="3512"/>
                    <a:pt x="56900" y="3262"/>
                    <a:pt x="56900" y="2953"/>
                  </a:cubicBezTo>
                  <a:cubicBezTo>
                    <a:pt x="56900" y="2631"/>
                    <a:pt x="57150" y="2381"/>
                    <a:pt x="57460" y="2381"/>
                  </a:cubicBezTo>
                  <a:close/>
                  <a:moveTo>
                    <a:pt x="64925" y="2381"/>
                  </a:moveTo>
                  <a:cubicBezTo>
                    <a:pt x="65234" y="2381"/>
                    <a:pt x="65485" y="2631"/>
                    <a:pt x="65485" y="2953"/>
                  </a:cubicBezTo>
                  <a:cubicBezTo>
                    <a:pt x="65485" y="3262"/>
                    <a:pt x="65234" y="3512"/>
                    <a:pt x="64925" y="3512"/>
                  </a:cubicBezTo>
                  <a:cubicBezTo>
                    <a:pt x="64603" y="3512"/>
                    <a:pt x="64353" y="3262"/>
                    <a:pt x="64353" y="2953"/>
                  </a:cubicBezTo>
                  <a:cubicBezTo>
                    <a:pt x="64353" y="2631"/>
                    <a:pt x="64603" y="2381"/>
                    <a:pt x="64925" y="2381"/>
                  </a:cubicBezTo>
                  <a:close/>
                  <a:moveTo>
                    <a:pt x="72366" y="2381"/>
                  </a:moveTo>
                  <a:cubicBezTo>
                    <a:pt x="72676" y="2381"/>
                    <a:pt x="72926" y="2631"/>
                    <a:pt x="72926" y="2953"/>
                  </a:cubicBezTo>
                  <a:cubicBezTo>
                    <a:pt x="72926" y="3262"/>
                    <a:pt x="72676" y="3512"/>
                    <a:pt x="72366" y="3512"/>
                  </a:cubicBezTo>
                  <a:cubicBezTo>
                    <a:pt x="72045" y="3512"/>
                    <a:pt x="71795" y="3262"/>
                    <a:pt x="71795" y="2953"/>
                  </a:cubicBezTo>
                  <a:cubicBezTo>
                    <a:pt x="71807" y="2631"/>
                    <a:pt x="72069" y="2381"/>
                    <a:pt x="72366" y="2381"/>
                  </a:cubicBezTo>
                  <a:close/>
                  <a:moveTo>
                    <a:pt x="83451" y="2381"/>
                  </a:moveTo>
                  <a:cubicBezTo>
                    <a:pt x="83761" y="2381"/>
                    <a:pt x="84011" y="2631"/>
                    <a:pt x="84011" y="2953"/>
                  </a:cubicBezTo>
                  <a:cubicBezTo>
                    <a:pt x="84011" y="3262"/>
                    <a:pt x="83761" y="3512"/>
                    <a:pt x="83451" y="3512"/>
                  </a:cubicBezTo>
                  <a:cubicBezTo>
                    <a:pt x="83141" y="3512"/>
                    <a:pt x="82880" y="3262"/>
                    <a:pt x="82880" y="2953"/>
                  </a:cubicBezTo>
                  <a:cubicBezTo>
                    <a:pt x="82880" y="2631"/>
                    <a:pt x="83141" y="2381"/>
                    <a:pt x="83451" y="2381"/>
                  </a:cubicBezTo>
                  <a:close/>
                  <a:moveTo>
                    <a:pt x="90904" y="2381"/>
                  </a:moveTo>
                  <a:cubicBezTo>
                    <a:pt x="91214" y="2381"/>
                    <a:pt x="91464" y="2631"/>
                    <a:pt x="91464" y="2953"/>
                  </a:cubicBezTo>
                  <a:cubicBezTo>
                    <a:pt x="91464" y="3262"/>
                    <a:pt x="91214" y="3512"/>
                    <a:pt x="90904" y="3512"/>
                  </a:cubicBezTo>
                  <a:cubicBezTo>
                    <a:pt x="90595" y="3512"/>
                    <a:pt x="90345" y="3262"/>
                    <a:pt x="90345" y="2953"/>
                  </a:cubicBezTo>
                  <a:cubicBezTo>
                    <a:pt x="90345" y="2631"/>
                    <a:pt x="90595" y="2381"/>
                    <a:pt x="90904" y="2381"/>
                  </a:cubicBezTo>
                  <a:close/>
                  <a:moveTo>
                    <a:pt x="98346" y="2381"/>
                  </a:moveTo>
                  <a:cubicBezTo>
                    <a:pt x="98655" y="2381"/>
                    <a:pt x="98905" y="2631"/>
                    <a:pt x="98905" y="2953"/>
                  </a:cubicBezTo>
                  <a:cubicBezTo>
                    <a:pt x="98905" y="3262"/>
                    <a:pt x="98655" y="3512"/>
                    <a:pt x="98346" y="3512"/>
                  </a:cubicBezTo>
                  <a:cubicBezTo>
                    <a:pt x="98036" y="3512"/>
                    <a:pt x="97786" y="3262"/>
                    <a:pt x="97786" y="2953"/>
                  </a:cubicBezTo>
                  <a:cubicBezTo>
                    <a:pt x="97798" y="2631"/>
                    <a:pt x="98036" y="2381"/>
                    <a:pt x="98346" y="2381"/>
                  </a:cubicBezTo>
                  <a:close/>
                  <a:moveTo>
                    <a:pt x="105799" y="2381"/>
                  </a:moveTo>
                  <a:cubicBezTo>
                    <a:pt x="106121" y="2381"/>
                    <a:pt x="106371" y="2631"/>
                    <a:pt x="106371" y="2953"/>
                  </a:cubicBezTo>
                  <a:cubicBezTo>
                    <a:pt x="106371" y="3262"/>
                    <a:pt x="106109" y="3512"/>
                    <a:pt x="105799" y="3512"/>
                  </a:cubicBezTo>
                  <a:cubicBezTo>
                    <a:pt x="105490" y="3512"/>
                    <a:pt x="105239" y="3262"/>
                    <a:pt x="105239" y="2953"/>
                  </a:cubicBezTo>
                  <a:cubicBezTo>
                    <a:pt x="105251" y="2631"/>
                    <a:pt x="105490" y="2381"/>
                    <a:pt x="105799" y="2381"/>
                  </a:cubicBezTo>
                  <a:close/>
                  <a:moveTo>
                    <a:pt x="113264" y="2381"/>
                  </a:moveTo>
                  <a:cubicBezTo>
                    <a:pt x="113574" y="2381"/>
                    <a:pt x="113824" y="2631"/>
                    <a:pt x="113824" y="2953"/>
                  </a:cubicBezTo>
                  <a:cubicBezTo>
                    <a:pt x="113824" y="3262"/>
                    <a:pt x="113574" y="3512"/>
                    <a:pt x="113264" y="3512"/>
                  </a:cubicBezTo>
                  <a:cubicBezTo>
                    <a:pt x="112943" y="3512"/>
                    <a:pt x="112693" y="3262"/>
                    <a:pt x="112693" y="2953"/>
                  </a:cubicBezTo>
                  <a:cubicBezTo>
                    <a:pt x="112705" y="2631"/>
                    <a:pt x="112943" y="2381"/>
                    <a:pt x="113264" y="2381"/>
                  </a:cubicBezTo>
                  <a:close/>
                  <a:moveTo>
                    <a:pt x="120718" y="2381"/>
                  </a:moveTo>
                  <a:cubicBezTo>
                    <a:pt x="121027" y="2381"/>
                    <a:pt x="121277" y="2631"/>
                    <a:pt x="121277" y="2953"/>
                  </a:cubicBezTo>
                  <a:cubicBezTo>
                    <a:pt x="121277" y="3262"/>
                    <a:pt x="121027" y="3512"/>
                    <a:pt x="120718" y="3512"/>
                  </a:cubicBezTo>
                  <a:cubicBezTo>
                    <a:pt x="120408" y="3512"/>
                    <a:pt x="120146" y="3262"/>
                    <a:pt x="120146" y="2953"/>
                  </a:cubicBezTo>
                  <a:cubicBezTo>
                    <a:pt x="120170" y="2631"/>
                    <a:pt x="120420" y="2381"/>
                    <a:pt x="120718" y="2381"/>
                  </a:cubicBezTo>
                  <a:close/>
                  <a:moveTo>
                    <a:pt x="128171" y="2381"/>
                  </a:moveTo>
                  <a:cubicBezTo>
                    <a:pt x="128480" y="2381"/>
                    <a:pt x="128742" y="2631"/>
                    <a:pt x="128742" y="2953"/>
                  </a:cubicBezTo>
                  <a:cubicBezTo>
                    <a:pt x="128742" y="3262"/>
                    <a:pt x="128480" y="3512"/>
                    <a:pt x="128171" y="3512"/>
                  </a:cubicBezTo>
                  <a:cubicBezTo>
                    <a:pt x="127861" y="3512"/>
                    <a:pt x="127611" y="3262"/>
                    <a:pt x="127611" y="2953"/>
                  </a:cubicBezTo>
                  <a:cubicBezTo>
                    <a:pt x="127611" y="2631"/>
                    <a:pt x="127861" y="2381"/>
                    <a:pt x="128171" y="2381"/>
                  </a:cubicBezTo>
                  <a:close/>
                  <a:moveTo>
                    <a:pt x="1548" y="2393"/>
                  </a:moveTo>
                  <a:cubicBezTo>
                    <a:pt x="1846" y="2393"/>
                    <a:pt x="2119" y="2655"/>
                    <a:pt x="2119" y="2965"/>
                  </a:cubicBezTo>
                  <a:cubicBezTo>
                    <a:pt x="2119" y="3262"/>
                    <a:pt x="1858" y="3524"/>
                    <a:pt x="1548" y="3524"/>
                  </a:cubicBezTo>
                  <a:cubicBezTo>
                    <a:pt x="1238" y="3524"/>
                    <a:pt x="988" y="3274"/>
                    <a:pt x="988" y="2965"/>
                  </a:cubicBezTo>
                  <a:cubicBezTo>
                    <a:pt x="988" y="2655"/>
                    <a:pt x="1238" y="2393"/>
                    <a:pt x="1548" y="2393"/>
                  </a:cubicBezTo>
                  <a:close/>
                  <a:moveTo>
                    <a:pt x="9001" y="2393"/>
                  </a:moveTo>
                  <a:cubicBezTo>
                    <a:pt x="9299" y="2393"/>
                    <a:pt x="9573" y="2655"/>
                    <a:pt x="9573" y="2965"/>
                  </a:cubicBezTo>
                  <a:cubicBezTo>
                    <a:pt x="9573" y="3262"/>
                    <a:pt x="9323" y="3524"/>
                    <a:pt x="9001" y="3524"/>
                  </a:cubicBezTo>
                  <a:cubicBezTo>
                    <a:pt x="8704" y="3524"/>
                    <a:pt x="8442" y="3274"/>
                    <a:pt x="8442" y="2965"/>
                  </a:cubicBezTo>
                  <a:cubicBezTo>
                    <a:pt x="8442" y="2655"/>
                    <a:pt x="8692" y="2393"/>
                    <a:pt x="9001" y="2393"/>
                  </a:cubicBezTo>
                  <a:close/>
                  <a:moveTo>
                    <a:pt x="16466" y="2393"/>
                  </a:moveTo>
                  <a:cubicBezTo>
                    <a:pt x="16764" y="2393"/>
                    <a:pt x="17026" y="2655"/>
                    <a:pt x="17026" y="2965"/>
                  </a:cubicBezTo>
                  <a:cubicBezTo>
                    <a:pt x="17026" y="3262"/>
                    <a:pt x="16776" y="3524"/>
                    <a:pt x="16466" y="3524"/>
                  </a:cubicBezTo>
                  <a:cubicBezTo>
                    <a:pt x="16169" y="3524"/>
                    <a:pt x="15895" y="3274"/>
                    <a:pt x="15895" y="2965"/>
                  </a:cubicBezTo>
                  <a:cubicBezTo>
                    <a:pt x="15895" y="2655"/>
                    <a:pt x="16145" y="2393"/>
                    <a:pt x="16466" y="2393"/>
                  </a:cubicBezTo>
                  <a:close/>
                  <a:moveTo>
                    <a:pt x="23920" y="2393"/>
                  </a:moveTo>
                  <a:cubicBezTo>
                    <a:pt x="24217" y="2393"/>
                    <a:pt x="24479" y="2655"/>
                    <a:pt x="24479" y="2965"/>
                  </a:cubicBezTo>
                  <a:cubicBezTo>
                    <a:pt x="24479" y="3262"/>
                    <a:pt x="24229" y="3524"/>
                    <a:pt x="23920" y="3524"/>
                  </a:cubicBezTo>
                  <a:cubicBezTo>
                    <a:pt x="23610" y="3524"/>
                    <a:pt x="23348" y="3274"/>
                    <a:pt x="23348" y="2965"/>
                  </a:cubicBezTo>
                  <a:cubicBezTo>
                    <a:pt x="23348" y="2655"/>
                    <a:pt x="23610" y="2393"/>
                    <a:pt x="23920" y="2393"/>
                  </a:cubicBezTo>
                  <a:close/>
                  <a:moveTo>
                    <a:pt x="31373" y="2393"/>
                  </a:moveTo>
                  <a:cubicBezTo>
                    <a:pt x="31671" y="2393"/>
                    <a:pt x="31945" y="2655"/>
                    <a:pt x="31945" y="2965"/>
                  </a:cubicBezTo>
                  <a:cubicBezTo>
                    <a:pt x="31945" y="3262"/>
                    <a:pt x="31683" y="3524"/>
                    <a:pt x="31373" y="3524"/>
                  </a:cubicBezTo>
                  <a:cubicBezTo>
                    <a:pt x="31064" y="3524"/>
                    <a:pt x="30814" y="3274"/>
                    <a:pt x="30814" y="2965"/>
                  </a:cubicBezTo>
                  <a:cubicBezTo>
                    <a:pt x="30814" y="2655"/>
                    <a:pt x="31064" y="2393"/>
                    <a:pt x="31373" y="2393"/>
                  </a:cubicBezTo>
                  <a:close/>
                  <a:moveTo>
                    <a:pt x="38815" y="2393"/>
                  </a:moveTo>
                  <a:cubicBezTo>
                    <a:pt x="39112" y="2393"/>
                    <a:pt x="39386" y="2655"/>
                    <a:pt x="39386" y="2965"/>
                  </a:cubicBezTo>
                  <a:cubicBezTo>
                    <a:pt x="39386" y="3262"/>
                    <a:pt x="39124" y="3524"/>
                    <a:pt x="38815" y="3524"/>
                  </a:cubicBezTo>
                  <a:cubicBezTo>
                    <a:pt x="38517" y="3524"/>
                    <a:pt x="38255" y="3274"/>
                    <a:pt x="38255" y="2965"/>
                  </a:cubicBezTo>
                  <a:cubicBezTo>
                    <a:pt x="38267" y="2655"/>
                    <a:pt x="38505" y="2393"/>
                    <a:pt x="38815" y="2393"/>
                  </a:cubicBezTo>
                  <a:close/>
                  <a:moveTo>
                    <a:pt x="46268" y="2393"/>
                  </a:moveTo>
                  <a:cubicBezTo>
                    <a:pt x="46565" y="2393"/>
                    <a:pt x="46839" y="2655"/>
                    <a:pt x="46839" y="2965"/>
                  </a:cubicBezTo>
                  <a:cubicBezTo>
                    <a:pt x="46839" y="3262"/>
                    <a:pt x="46589" y="3524"/>
                    <a:pt x="46268" y="3524"/>
                  </a:cubicBezTo>
                  <a:cubicBezTo>
                    <a:pt x="45970" y="3524"/>
                    <a:pt x="45708" y="3274"/>
                    <a:pt x="45708" y="2965"/>
                  </a:cubicBezTo>
                  <a:cubicBezTo>
                    <a:pt x="45720" y="2655"/>
                    <a:pt x="45958" y="2393"/>
                    <a:pt x="46268" y="2393"/>
                  </a:cubicBezTo>
                  <a:close/>
                  <a:moveTo>
                    <a:pt x="53733" y="2393"/>
                  </a:moveTo>
                  <a:cubicBezTo>
                    <a:pt x="54031" y="2393"/>
                    <a:pt x="54293" y="2655"/>
                    <a:pt x="54293" y="2965"/>
                  </a:cubicBezTo>
                  <a:cubicBezTo>
                    <a:pt x="54293" y="3262"/>
                    <a:pt x="54043" y="3524"/>
                    <a:pt x="53733" y="3524"/>
                  </a:cubicBezTo>
                  <a:cubicBezTo>
                    <a:pt x="53412" y="3524"/>
                    <a:pt x="53162" y="3274"/>
                    <a:pt x="53162" y="2965"/>
                  </a:cubicBezTo>
                  <a:cubicBezTo>
                    <a:pt x="53173" y="2655"/>
                    <a:pt x="53412" y="2393"/>
                    <a:pt x="53733" y="2393"/>
                  </a:cubicBezTo>
                  <a:close/>
                  <a:moveTo>
                    <a:pt x="61186" y="2393"/>
                  </a:moveTo>
                  <a:cubicBezTo>
                    <a:pt x="61484" y="2393"/>
                    <a:pt x="61746" y="2655"/>
                    <a:pt x="61746" y="2965"/>
                  </a:cubicBezTo>
                  <a:cubicBezTo>
                    <a:pt x="61746" y="3262"/>
                    <a:pt x="61496" y="3524"/>
                    <a:pt x="61186" y="3524"/>
                  </a:cubicBezTo>
                  <a:cubicBezTo>
                    <a:pt x="60877" y="3524"/>
                    <a:pt x="60615" y="3274"/>
                    <a:pt x="60615" y="2965"/>
                  </a:cubicBezTo>
                  <a:cubicBezTo>
                    <a:pt x="60639" y="2655"/>
                    <a:pt x="60877" y="2393"/>
                    <a:pt x="61186" y="2393"/>
                  </a:cubicBezTo>
                  <a:close/>
                  <a:moveTo>
                    <a:pt x="68640" y="2393"/>
                  </a:moveTo>
                  <a:cubicBezTo>
                    <a:pt x="68937" y="2393"/>
                    <a:pt x="69211" y="2655"/>
                    <a:pt x="69211" y="2965"/>
                  </a:cubicBezTo>
                  <a:cubicBezTo>
                    <a:pt x="69211" y="3262"/>
                    <a:pt x="68949" y="3524"/>
                    <a:pt x="68640" y="3524"/>
                  </a:cubicBezTo>
                  <a:cubicBezTo>
                    <a:pt x="68330" y="3524"/>
                    <a:pt x="68080" y="3274"/>
                    <a:pt x="68080" y="2965"/>
                  </a:cubicBezTo>
                  <a:cubicBezTo>
                    <a:pt x="68092" y="2655"/>
                    <a:pt x="68330" y="2393"/>
                    <a:pt x="68640" y="2393"/>
                  </a:cubicBezTo>
                  <a:close/>
                  <a:moveTo>
                    <a:pt x="76093" y="2393"/>
                  </a:moveTo>
                  <a:cubicBezTo>
                    <a:pt x="76391" y="2393"/>
                    <a:pt x="76664" y="2655"/>
                    <a:pt x="76664" y="2965"/>
                  </a:cubicBezTo>
                  <a:cubicBezTo>
                    <a:pt x="76664" y="3262"/>
                    <a:pt x="76403" y="3524"/>
                    <a:pt x="76093" y="3524"/>
                  </a:cubicBezTo>
                  <a:cubicBezTo>
                    <a:pt x="75795" y="3524"/>
                    <a:pt x="75533" y="3274"/>
                    <a:pt x="75533" y="2965"/>
                  </a:cubicBezTo>
                  <a:cubicBezTo>
                    <a:pt x="75533" y="2655"/>
                    <a:pt x="75783" y="2393"/>
                    <a:pt x="76093" y="2393"/>
                  </a:cubicBezTo>
                  <a:close/>
                  <a:moveTo>
                    <a:pt x="79712" y="2393"/>
                  </a:moveTo>
                  <a:cubicBezTo>
                    <a:pt x="80010" y="2393"/>
                    <a:pt x="80284" y="2655"/>
                    <a:pt x="80284" y="2965"/>
                  </a:cubicBezTo>
                  <a:cubicBezTo>
                    <a:pt x="80284" y="3262"/>
                    <a:pt x="80022" y="3524"/>
                    <a:pt x="79712" y="3524"/>
                  </a:cubicBezTo>
                  <a:cubicBezTo>
                    <a:pt x="79403" y="3524"/>
                    <a:pt x="79153" y="3274"/>
                    <a:pt x="79153" y="2965"/>
                  </a:cubicBezTo>
                  <a:cubicBezTo>
                    <a:pt x="79165" y="2655"/>
                    <a:pt x="79403" y="2393"/>
                    <a:pt x="79712" y="2393"/>
                  </a:cubicBezTo>
                  <a:close/>
                  <a:moveTo>
                    <a:pt x="87166" y="2393"/>
                  </a:moveTo>
                  <a:cubicBezTo>
                    <a:pt x="87463" y="2393"/>
                    <a:pt x="87737" y="2655"/>
                    <a:pt x="87737" y="2965"/>
                  </a:cubicBezTo>
                  <a:cubicBezTo>
                    <a:pt x="87737" y="3262"/>
                    <a:pt x="87475" y="3524"/>
                    <a:pt x="87166" y="3524"/>
                  </a:cubicBezTo>
                  <a:cubicBezTo>
                    <a:pt x="86856" y="3524"/>
                    <a:pt x="86606" y="3274"/>
                    <a:pt x="86606" y="2965"/>
                  </a:cubicBezTo>
                  <a:cubicBezTo>
                    <a:pt x="86618" y="2655"/>
                    <a:pt x="86856" y="2393"/>
                    <a:pt x="87166" y="2393"/>
                  </a:cubicBezTo>
                  <a:close/>
                  <a:moveTo>
                    <a:pt x="94631" y="2393"/>
                  </a:moveTo>
                  <a:cubicBezTo>
                    <a:pt x="94929" y="2393"/>
                    <a:pt x="95191" y="2655"/>
                    <a:pt x="95191" y="2965"/>
                  </a:cubicBezTo>
                  <a:cubicBezTo>
                    <a:pt x="95191" y="3262"/>
                    <a:pt x="94941" y="3524"/>
                    <a:pt x="94631" y="3524"/>
                  </a:cubicBezTo>
                  <a:cubicBezTo>
                    <a:pt x="94310" y="3524"/>
                    <a:pt x="94060" y="3274"/>
                    <a:pt x="94060" y="2965"/>
                  </a:cubicBezTo>
                  <a:cubicBezTo>
                    <a:pt x="94071" y="2655"/>
                    <a:pt x="94310" y="2393"/>
                    <a:pt x="94631" y="2393"/>
                  </a:cubicBezTo>
                  <a:close/>
                  <a:moveTo>
                    <a:pt x="102084" y="2393"/>
                  </a:moveTo>
                  <a:cubicBezTo>
                    <a:pt x="102382" y="2393"/>
                    <a:pt x="102644" y="2655"/>
                    <a:pt x="102644" y="2965"/>
                  </a:cubicBezTo>
                  <a:cubicBezTo>
                    <a:pt x="102644" y="3262"/>
                    <a:pt x="102394" y="3524"/>
                    <a:pt x="102084" y="3524"/>
                  </a:cubicBezTo>
                  <a:cubicBezTo>
                    <a:pt x="101787" y="3524"/>
                    <a:pt x="101513" y="3274"/>
                    <a:pt x="101513" y="2965"/>
                  </a:cubicBezTo>
                  <a:cubicBezTo>
                    <a:pt x="101513" y="2655"/>
                    <a:pt x="101775" y="2393"/>
                    <a:pt x="102084" y="2393"/>
                  </a:cubicBezTo>
                  <a:close/>
                  <a:moveTo>
                    <a:pt x="109538" y="2393"/>
                  </a:moveTo>
                  <a:cubicBezTo>
                    <a:pt x="109835" y="2393"/>
                    <a:pt x="110109" y="2655"/>
                    <a:pt x="110109" y="2965"/>
                  </a:cubicBezTo>
                  <a:cubicBezTo>
                    <a:pt x="110109" y="3262"/>
                    <a:pt x="109847" y="3524"/>
                    <a:pt x="109538" y="3524"/>
                  </a:cubicBezTo>
                  <a:cubicBezTo>
                    <a:pt x="109228" y="3524"/>
                    <a:pt x="108978" y="3274"/>
                    <a:pt x="108978" y="2965"/>
                  </a:cubicBezTo>
                  <a:cubicBezTo>
                    <a:pt x="108978" y="2655"/>
                    <a:pt x="109228" y="2393"/>
                    <a:pt x="109538" y="2393"/>
                  </a:cubicBezTo>
                  <a:close/>
                  <a:moveTo>
                    <a:pt x="116991" y="2393"/>
                  </a:moveTo>
                  <a:cubicBezTo>
                    <a:pt x="117289" y="2393"/>
                    <a:pt x="117562" y="2655"/>
                    <a:pt x="117562" y="2965"/>
                  </a:cubicBezTo>
                  <a:cubicBezTo>
                    <a:pt x="117562" y="3262"/>
                    <a:pt x="117312" y="3524"/>
                    <a:pt x="116991" y="3524"/>
                  </a:cubicBezTo>
                  <a:cubicBezTo>
                    <a:pt x="116681" y="3524"/>
                    <a:pt x="116431" y="3274"/>
                    <a:pt x="116431" y="2965"/>
                  </a:cubicBezTo>
                  <a:cubicBezTo>
                    <a:pt x="116431" y="2655"/>
                    <a:pt x="116681" y="2393"/>
                    <a:pt x="116991" y="2393"/>
                  </a:cubicBezTo>
                  <a:close/>
                  <a:moveTo>
                    <a:pt x="124456" y="2393"/>
                  </a:moveTo>
                  <a:cubicBezTo>
                    <a:pt x="124754" y="2393"/>
                    <a:pt x="125016" y="2655"/>
                    <a:pt x="125016" y="2965"/>
                  </a:cubicBezTo>
                  <a:cubicBezTo>
                    <a:pt x="125016" y="3262"/>
                    <a:pt x="124766" y="3524"/>
                    <a:pt x="124456" y="3524"/>
                  </a:cubicBezTo>
                  <a:cubicBezTo>
                    <a:pt x="124135" y="3524"/>
                    <a:pt x="123885" y="3274"/>
                    <a:pt x="123885" y="2965"/>
                  </a:cubicBezTo>
                  <a:cubicBezTo>
                    <a:pt x="123885" y="2655"/>
                    <a:pt x="124135" y="2393"/>
                    <a:pt x="124456" y="2393"/>
                  </a:cubicBezTo>
                  <a:close/>
                  <a:moveTo>
                    <a:pt x="3405" y="4239"/>
                  </a:moveTo>
                  <a:cubicBezTo>
                    <a:pt x="3703" y="4239"/>
                    <a:pt x="3977" y="4501"/>
                    <a:pt x="3977" y="4810"/>
                  </a:cubicBezTo>
                  <a:cubicBezTo>
                    <a:pt x="3977" y="5108"/>
                    <a:pt x="3727" y="5370"/>
                    <a:pt x="3405" y="5370"/>
                  </a:cubicBezTo>
                  <a:cubicBezTo>
                    <a:pt x="3096" y="5370"/>
                    <a:pt x="2846" y="5120"/>
                    <a:pt x="2846" y="4810"/>
                  </a:cubicBezTo>
                  <a:cubicBezTo>
                    <a:pt x="2858" y="4501"/>
                    <a:pt x="3096" y="4239"/>
                    <a:pt x="3405" y="4239"/>
                  </a:cubicBezTo>
                  <a:close/>
                  <a:moveTo>
                    <a:pt x="7132" y="4239"/>
                  </a:moveTo>
                  <a:cubicBezTo>
                    <a:pt x="7430" y="4239"/>
                    <a:pt x="7692" y="4501"/>
                    <a:pt x="7692" y="4810"/>
                  </a:cubicBezTo>
                  <a:cubicBezTo>
                    <a:pt x="7692" y="5108"/>
                    <a:pt x="7442" y="5370"/>
                    <a:pt x="7132" y="5370"/>
                  </a:cubicBezTo>
                  <a:cubicBezTo>
                    <a:pt x="6834" y="5370"/>
                    <a:pt x="6560" y="5120"/>
                    <a:pt x="6560" y="4810"/>
                  </a:cubicBezTo>
                  <a:cubicBezTo>
                    <a:pt x="6584" y="4501"/>
                    <a:pt x="6822" y="4239"/>
                    <a:pt x="7132" y="4239"/>
                  </a:cubicBezTo>
                  <a:close/>
                  <a:moveTo>
                    <a:pt x="10871" y="4239"/>
                  </a:moveTo>
                  <a:cubicBezTo>
                    <a:pt x="11168" y="4239"/>
                    <a:pt x="11430" y="4501"/>
                    <a:pt x="11430" y="4810"/>
                  </a:cubicBezTo>
                  <a:cubicBezTo>
                    <a:pt x="11430" y="5108"/>
                    <a:pt x="11180" y="5370"/>
                    <a:pt x="10871" y="5370"/>
                  </a:cubicBezTo>
                  <a:cubicBezTo>
                    <a:pt x="10573" y="5370"/>
                    <a:pt x="10299" y="5120"/>
                    <a:pt x="10299" y="4810"/>
                  </a:cubicBezTo>
                  <a:cubicBezTo>
                    <a:pt x="10299" y="4501"/>
                    <a:pt x="10549" y="4239"/>
                    <a:pt x="10871" y="4239"/>
                  </a:cubicBezTo>
                  <a:close/>
                  <a:moveTo>
                    <a:pt x="14585" y="4239"/>
                  </a:moveTo>
                  <a:cubicBezTo>
                    <a:pt x="14883" y="4239"/>
                    <a:pt x="15157" y="4501"/>
                    <a:pt x="15157" y="4810"/>
                  </a:cubicBezTo>
                  <a:cubicBezTo>
                    <a:pt x="15157" y="5108"/>
                    <a:pt x="14895" y="5370"/>
                    <a:pt x="14585" y="5370"/>
                  </a:cubicBezTo>
                  <a:cubicBezTo>
                    <a:pt x="14288" y="5370"/>
                    <a:pt x="14014" y="5120"/>
                    <a:pt x="14014" y="4810"/>
                  </a:cubicBezTo>
                  <a:cubicBezTo>
                    <a:pt x="14038" y="4501"/>
                    <a:pt x="14276" y="4239"/>
                    <a:pt x="14585" y="4239"/>
                  </a:cubicBezTo>
                  <a:close/>
                  <a:moveTo>
                    <a:pt x="18324" y="4239"/>
                  </a:moveTo>
                  <a:cubicBezTo>
                    <a:pt x="18622" y="4239"/>
                    <a:pt x="18883" y="4501"/>
                    <a:pt x="18883" y="4810"/>
                  </a:cubicBezTo>
                  <a:cubicBezTo>
                    <a:pt x="18883" y="5108"/>
                    <a:pt x="18633" y="5370"/>
                    <a:pt x="18324" y="5370"/>
                  </a:cubicBezTo>
                  <a:cubicBezTo>
                    <a:pt x="18026" y="5370"/>
                    <a:pt x="17752" y="5120"/>
                    <a:pt x="17752" y="4810"/>
                  </a:cubicBezTo>
                  <a:cubicBezTo>
                    <a:pt x="17752" y="4501"/>
                    <a:pt x="18014" y="4239"/>
                    <a:pt x="18324" y="4239"/>
                  </a:cubicBezTo>
                  <a:close/>
                  <a:moveTo>
                    <a:pt x="22039" y="4239"/>
                  </a:moveTo>
                  <a:cubicBezTo>
                    <a:pt x="22336" y="4239"/>
                    <a:pt x="22610" y="4501"/>
                    <a:pt x="22610" y="4810"/>
                  </a:cubicBezTo>
                  <a:cubicBezTo>
                    <a:pt x="22610" y="5108"/>
                    <a:pt x="22360" y="5370"/>
                    <a:pt x="22039" y="5370"/>
                  </a:cubicBezTo>
                  <a:cubicBezTo>
                    <a:pt x="21729" y="5370"/>
                    <a:pt x="21479" y="5120"/>
                    <a:pt x="21479" y="4810"/>
                  </a:cubicBezTo>
                  <a:cubicBezTo>
                    <a:pt x="21491" y="4501"/>
                    <a:pt x="21729" y="4239"/>
                    <a:pt x="22039" y="4239"/>
                  </a:cubicBezTo>
                  <a:close/>
                  <a:moveTo>
                    <a:pt x="25777" y="4239"/>
                  </a:moveTo>
                  <a:cubicBezTo>
                    <a:pt x="26075" y="4239"/>
                    <a:pt x="26349" y="4501"/>
                    <a:pt x="26349" y="4810"/>
                  </a:cubicBezTo>
                  <a:cubicBezTo>
                    <a:pt x="26349" y="5108"/>
                    <a:pt x="26087" y="5370"/>
                    <a:pt x="25777" y="5370"/>
                  </a:cubicBezTo>
                  <a:cubicBezTo>
                    <a:pt x="25468" y="5370"/>
                    <a:pt x="25206" y="5120"/>
                    <a:pt x="25206" y="4810"/>
                  </a:cubicBezTo>
                  <a:cubicBezTo>
                    <a:pt x="25218" y="4501"/>
                    <a:pt x="25468" y="4239"/>
                    <a:pt x="25777" y="4239"/>
                  </a:cubicBezTo>
                  <a:close/>
                  <a:moveTo>
                    <a:pt x="29504" y="4239"/>
                  </a:moveTo>
                  <a:cubicBezTo>
                    <a:pt x="29801" y="4239"/>
                    <a:pt x="30063" y="4501"/>
                    <a:pt x="30063" y="4810"/>
                  </a:cubicBezTo>
                  <a:cubicBezTo>
                    <a:pt x="30063" y="5108"/>
                    <a:pt x="29813" y="5370"/>
                    <a:pt x="29504" y="5370"/>
                  </a:cubicBezTo>
                  <a:cubicBezTo>
                    <a:pt x="29182" y="5370"/>
                    <a:pt x="28932" y="5120"/>
                    <a:pt x="28932" y="4810"/>
                  </a:cubicBezTo>
                  <a:cubicBezTo>
                    <a:pt x="28944" y="4501"/>
                    <a:pt x="29182" y="4239"/>
                    <a:pt x="29504" y="4239"/>
                  </a:cubicBezTo>
                  <a:close/>
                  <a:moveTo>
                    <a:pt x="33230" y="4239"/>
                  </a:moveTo>
                  <a:cubicBezTo>
                    <a:pt x="33528" y="4239"/>
                    <a:pt x="33802" y="4501"/>
                    <a:pt x="33802" y="4810"/>
                  </a:cubicBezTo>
                  <a:cubicBezTo>
                    <a:pt x="33802" y="5108"/>
                    <a:pt x="33552" y="5370"/>
                    <a:pt x="33230" y="5370"/>
                  </a:cubicBezTo>
                  <a:cubicBezTo>
                    <a:pt x="32921" y="5370"/>
                    <a:pt x="32671" y="5120"/>
                    <a:pt x="32671" y="4810"/>
                  </a:cubicBezTo>
                  <a:cubicBezTo>
                    <a:pt x="32671" y="4501"/>
                    <a:pt x="32921" y="4239"/>
                    <a:pt x="33230" y="4239"/>
                  </a:cubicBezTo>
                  <a:close/>
                  <a:moveTo>
                    <a:pt x="36957" y="4239"/>
                  </a:moveTo>
                  <a:cubicBezTo>
                    <a:pt x="37255" y="4239"/>
                    <a:pt x="37517" y="4501"/>
                    <a:pt x="37517" y="4810"/>
                  </a:cubicBezTo>
                  <a:cubicBezTo>
                    <a:pt x="37517" y="5108"/>
                    <a:pt x="37267" y="5370"/>
                    <a:pt x="36957" y="5370"/>
                  </a:cubicBezTo>
                  <a:cubicBezTo>
                    <a:pt x="36648" y="5370"/>
                    <a:pt x="36386" y="5120"/>
                    <a:pt x="36386" y="4810"/>
                  </a:cubicBezTo>
                  <a:cubicBezTo>
                    <a:pt x="36409" y="4501"/>
                    <a:pt x="36648" y="4239"/>
                    <a:pt x="36957" y="4239"/>
                  </a:cubicBezTo>
                  <a:close/>
                  <a:moveTo>
                    <a:pt x="40672" y="4239"/>
                  </a:moveTo>
                  <a:cubicBezTo>
                    <a:pt x="40970" y="4239"/>
                    <a:pt x="41243" y="4501"/>
                    <a:pt x="41243" y="4810"/>
                  </a:cubicBezTo>
                  <a:cubicBezTo>
                    <a:pt x="41243" y="5108"/>
                    <a:pt x="40993" y="5370"/>
                    <a:pt x="40672" y="5370"/>
                  </a:cubicBezTo>
                  <a:cubicBezTo>
                    <a:pt x="40374" y="5370"/>
                    <a:pt x="40112" y="5120"/>
                    <a:pt x="40112" y="4810"/>
                  </a:cubicBezTo>
                  <a:cubicBezTo>
                    <a:pt x="40124" y="4501"/>
                    <a:pt x="40362" y="4239"/>
                    <a:pt x="40672" y="4239"/>
                  </a:cubicBezTo>
                  <a:close/>
                  <a:moveTo>
                    <a:pt x="44410" y="4239"/>
                  </a:moveTo>
                  <a:cubicBezTo>
                    <a:pt x="44708" y="4239"/>
                    <a:pt x="44982" y="4501"/>
                    <a:pt x="44982" y="4810"/>
                  </a:cubicBezTo>
                  <a:cubicBezTo>
                    <a:pt x="44982" y="5108"/>
                    <a:pt x="44720" y="5370"/>
                    <a:pt x="44410" y="5370"/>
                  </a:cubicBezTo>
                  <a:cubicBezTo>
                    <a:pt x="44113" y="5370"/>
                    <a:pt x="43851" y="5120"/>
                    <a:pt x="43851" y="4810"/>
                  </a:cubicBezTo>
                  <a:cubicBezTo>
                    <a:pt x="43851" y="4501"/>
                    <a:pt x="44101" y="4239"/>
                    <a:pt x="44410" y="4239"/>
                  </a:cubicBezTo>
                  <a:close/>
                  <a:moveTo>
                    <a:pt x="48137" y="4239"/>
                  </a:moveTo>
                  <a:cubicBezTo>
                    <a:pt x="48435" y="4239"/>
                    <a:pt x="48697" y="4501"/>
                    <a:pt x="48697" y="4810"/>
                  </a:cubicBezTo>
                  <a:cubicBezTo>
                    <a:pt x="48697" y="5108"/>
                    <a:pt x="48447" y="5370"/>
                    <a:pt x="48137" y="5370"/>
                  </a:cubicBezTo>
                  <a:cubicBezTo>
                    <a:pt x="47839" y="5370"/>
                    <a:pt x="47566" y="5120"/>
                    <a:pt x="47566" y="4810"/>
                  </a:cubicBezTo>
                  <a:cubicBezTo>
                    <a:pt x="47578" y="4501"/>
                    <a:pt x="47839" y="4239"/>
                    <a:pt x="48137" y="4239"/>
                  </a:cubicBezTo>
                  <a:close/>
                  <a:moveTo>
                    <a:pt x="51864" y="4239"/>
                  </a:moveTo>
                  <a:cubicBezTo>
                    <a:pt x="52161" y="4239"/>
                    <a:pt x="52435" y="4501"/>
                    <a:pt x="52435" y="4810"/>
                  </a:cubicBezTo>
                  <a:cubicBezTo>
                    <a:pt x="52435" y="5108"/>
                    <a:pt x="52185" y="5370"/>
                    <a:pt x="51864" y="5370"/>
                  </a:cubicBezTo>
                  <a:cubicBezTo>
                    <a:pt x="51566" y="5370"/>
                    <a:pt x="51304" y="5120"/>
                    <a:pt x="51304" y="4810"/>
                  </a:cubicBezTo>
                  <a:cubicBezTo>
                    <a:pt x="51304" y="4501"/>
                    <a:pt x="51554" y="4239"/>
                    <a:pt x="51864" y="4239"/>
                  </a:cubicBezTo>
                  <a:close/>
                  <a:moveTo>
                    <a:pt x="55602" y="4239"/>
                  </a:moveTo>
                  <a:cubicBezTo>
                    <a:pt x="55900" y="4239"/>
                    <a:pt x="56174" y="4501"/>
                    <a:pt x="56174" y="4810"/>
                  </a:cubicBezTo>
                  <a:cubicBezTo>
                    <a:pt x="56174" y="5108"/>
                    <a:pt x="55912" y="5370"/>
                    <a:pt x="55602" y="5370"/>
                  </a:cubicBezTo>
                  <a:cubicBezTo>
                    <a:pt x="55293" y="5370"/>
                    <a:pt x="55043" y="5120"/>
                    <a:pt x="55043" y="4810"/>
                  </a:cubicBezTo>
                  <a:cubicBezTo>
                    <a:pt x="55043" y="4501"/>
                    <a:pt x="55293" y="4239"/>
                    <a:pt x="55602" y="4239"/>
                  </a:cubicBezTo>
                  <a:close/>
                  <a:moveTo>
                    <a:pt x="59329" y="4239"/>
                  </a:moveTo>
                  <a:cubicBezTo>
                    <a:pt x="59627" y="4239"/>
                    <a:pt x="59889" y="4501"/>
                    <a:pt x="59889" y="4810"/>
                  </a:cubicBezTo>
                  <a:cubicBezTo>
                    <a:pt x="59889" y="5108"/>
                    <a:pt x="59639" y="5370"/>
                    <a:pt x="59329" y="5370"/>
                  </a:cubicBezTo>
                  <a:cubicBezTo>
                    <a:pt x="59008" y="5370"/>
                    <a:pt x="58757" y="5120"/>
                    <a:pt x="58757" y="4810"/>
                  </a:cubicBezTo>
                  <a:cubicBezTo>
                    <a:pt x="58757" y="4501"/>
                    <a:pt x="59008" y="4239"/>
                    <a:pt x="59329" y="4239"/>
                  </a:cubicBezTo>
                  <a:close/>
                  <a:moveTo>
                    <a:pt x="63056" y="4239"/>
                  </a:moveTo>
                  <a:cubicBezTo>
                    <a:pt x="63353" y="4239"/>
                    <a:pt x="63627" y="4501"/>
                    <a:pt x="63627" y="4810"/>
                  </a:cubicBezTo>
                  <a:cubicBezTo>
                    <a:pt x="63627" y="5108"/>
                    <a:pt x="63377" y="5370"/>
                    <a:pt x="63056" y="5370"/>
                  </a:cubicBezTo>
                  <a:cubicBezTo>
                    <a:pt x="62746" y="5370"/>
                    <a:pt x="62496" y="5120"/>
                    <a:pt x="62496" y="4810"/>
                  </a:cubicBezTo>
                  <a:cubicBezTo>
                    <a:pt x="62496" y="4501"/>
                    <a:pt x="62746" y="4239"/>
                    <a:pt x="63056" y="4239"/>
                  </a:cubicBezTo>
                  <a:close/>
                  <a:moveTo>
                    <a:pt x="66782" y="4239"/>
                  </a:moveTo>
                  <a:cubicBezTo>
                    <a:pt x="67080" y="4239"/>
                    <a:pt x="67342" y="4501"/>
                    <a:pt x="67342" y="4810"/>
                  </a:cubicBezTo>
                  <a:cubicBezTo>
                    <a:pt x="67342" y="5108"/>
                    <a:pt x="67092" y="5370"/>
                    <a:pt x="66782" y="5370"/>
                  </a:cubicBezTo>
                  <a:cubicBezTo>
                    <a:pt x="66473" y="5370"/>
                    <a:pt x="66211" y="5120"/>
                    <a:pt x="66211" y="4810"/>
                  </a:cubicBezTo>
                  <a:cubicBezTo>
                    <a:pt x="66235" y="4501"/>
                    <a:pt x="66473" y="4239"/>
                    <a:pt x="66782" y="4239"/>
                  </a:cubicBezTo>
                  <a:close/>
                  <a:moveTo>
                    <a:pt x="70509" y="4239"/>
                  </a:moveTo>
                  <a:cubicBezTo>
                    <a:pt x="70807" y="4239"/>
                    <a:pt x="71080" y="4501"/>
                    <a:pt x="71080" y="4810"/>
                  </a:cubicBezTo>
                  <a:cubicBezTo>
                    <a:pt x="71080" y="5108"/>
                    <a:pt x="70830" y="5370"/>
                    <a:pt x="70509" y="5370"/>
                  </a:cubicBezTo>
                  <a:cubicBezTo>
                    <a:pt x="70199" y="5370"/>
                    <a:pt x="69949" y="5120"/>
                    <a:pt x="69949" y="4810"/>
                  </a:cubicBezTo>
                  <a:cubicBezTo>
                    <a:pt x="69949" y="4501"/>
                    <a:pt x="70199" y="4239"/>
                    <a:pt x="70509" y="4239"/>
                  </a:cubicBezTo>
                  <a:close/>
                  <a:moveTo>
                    <a:pt x="74236" y="4239"/>
                  </a:moveTo>
                  <a:cubicBezTo>
                    <a:pt x="74533" y="4239"/>
                    <a:pt x="74795" y="4501"/>
                    <a:pt x="74795" y="4810"/>
                  </a:cubicBezTo>
                  <a:cubicBezTo>
                    <a:pt x="74795" y="5108"/>
                    <a:pt x="74545" y="5370"/>
                    <a:pt x="74236" y="5370"/>
                  </a:cubicBezTo>
                  <a:cubicBezTo>
                    <a:pt x="73938" y="5370"/>
                    <a:pt x="73676" y="5120"/>
                    <a:pt x="73676" y="4810"/>
                  </a:cubicBezTo>
                  <a:cubicBezTo>
                    <a:pt x="73676" y="4501"/>
                    <a:pt x="73926" y="4239"/>
                    <a:pt x="74236" y="4239"/>
                  </a:cubicBezTo>
                  <a:close/>
                  <a:moveTo>
                    <a:pt x="77855" y="4239"/>
                  </a:moveTo>
                  <a:cubicBezTo>
                    <a:pt x="78153" y="4239"/>
                    <a:pt x="78415" y="4501"/>
                    <a:pt x="78415" y="4810"/>
                  </a:cubicBezTo>
                  <a:cubicBezTo>
                    <a:pt x="78415" y="5108"/>
                    <a:pt x="78165" y="5370"/>
                    <a:pt x="77855" y="5370"/>
                  </a:cubicBezTo>
                  <a:cubicBezTo>
                    <a:pt x="77546" y="5370"/>
                    <a:pt x="77284" y="5120"/>
                    <a:pt x="77284" y="4810"/>
                  </a:cubicBezTo>
                  <a:cubicBezTo>
                    <a:pt x="77284" y="4501"/>
                    <a:pt x="77546" y="4239"/>
                    <a:pt x="77855" y="4239"/>
                  </a:cubicBezTo>
                  <a:close/>
                  <a:moveTo>
                    <a:pt x="81570" y="4239"/>
                  </a:moveTo>
                  <a:cubicBezTo>
                    <a:pt x="81868" y="4239"/>
                    <a:pt x="82141" y="4501"/>
                    <a:pt x="82141" y="4810"/>
                  </a:cubicBezTo>
                  <a:cubicBezTo>
                    <a:pt x="82141" y="5108"/>
                    <a:pt x="81879" y="5370"/>
                    <a:pt x="81570" y="5370"/>
                  </a:cubicBezTo>
                  <a:cubicBezTo>
                    <a:pt x="81260" y="5370"/>
                    <a:pt x="81010" y="5120"/>
                    <a:pt x="81010" y="4810"/>
                  </a:cubicBezTo>
                  <a:cubicBezTo>
                    <a:pt x="81022" y="4501"/>
                    <a:pt x="81260" y="4239"/>
                    <a:pt x="81570" y="4239"/>
                  </a:cubicBezTo>
                  <a:close/>
                  <a:moveTo>
                    <a:pt x="85308" y="4239"/>
                  </a:moveTo>
                  <a:cubicBezTo>
                    <a:pt x="85606" y="4239"/>
                    <a:pt x="85880" y="4501"/>
                    <a:pt x="85880" y="4810"/>
                  </a:cubicBezTo>
                  <a:cubicBezTo>
                    <a:pt x="85880" y="5108"/>
                    <a:pt x="85618" y="5370"/>
                    <a:pt x="85308" y="5370"/>
                  </a:cubicBezTo>
                  <a:cubicBezTo>
                    <a:pt x="84999" y="5370"/>
                    <a:pt x="84749" y="5120"/>
                    <a:pt x="84749" y="4810"/>
                  </a:cubicBezTo>
                  <a:cubicBezTo>
                    <a:pt x="84749" y="4501"/>
                    <a:pt x="84999" y="4239"/>
                    <a:pt x="85308" y="4239"/>
                  </a:cubicBezTo>
                  <a:close/>
                  <a:moveTo>
                    <a:pt x="89035" y="4239"/>
                  </a:moveTo>
                  <a:cubicBezTo>
                    <a:pt x="89333" y="4239"/>
                    <a:pt x="89595" y="4501"/>
                    <a:pt x="89595" y="4810"/>
                  </a:cubicBezTo>
                  <a:cubicBezTo>
                    <a:pt x="89595" y="5108"/>
                    <a:pt x="89345" y="5370"/>
                    <a:pt x="89035" y="5370"/>
                  </a:cubicBezTo>
                  <a:cubicBezTo>
                    <a:pt x="88714" y="5370"/>
                    <a:pt x="88464" y="5120"/>
                    <a:pt x="88464" y="4810"/>
                  </a:cubicBezTo>
                  <a:cubicBezTo>
                    <a:pt x="88475" y="4501"/>
                    <a:pt x="88714" y="4239"/>
                    <a:pt x="89035" y="4239"/>
                  </a:cubicBezTo>
                  <a:close/>
                  <a:moveTo>
                    <a:pt x="92762" y="4239"/>
                  </a:moveTo>
                  <a:cubicBezTo>
                    <a:pt x="93059" y="4239"/>
                    <a:pt x="93333" y="4501"/>
                    <a:pt x="93333" y="4810"/>
                  </a:cubicBezTo>
                  <a:cubicBezTo>
                    <a:pt x="93333" y="5108"/>
                    <a:pt x="93071" y="5370"/>
                    <a:pt x="92762" y="5370"/>
                  </a:cubicBezTo>
                  <a:cubicBezTo>
                    <a:pt x="92452" y="5370"/>
                    <a:pt x="92202" y="5120"/>
                    <a:pt x="92202" y="4810"/>
                  </a:cubicBezTo>
                  <a:cubicBezTo>
                    <a:pt x="92202" y="4501"/>
                    <a:pt x="92452" y="4239"/>
                    <a:pt x="92762" y="4239"/>
                  </a:cubicBezTo>
                  <a:close/>
                  <a:moveTo>
                    <a:pt x="96488" y="4239"/>
                  </a:moveTo>
                  <a:cubicBezTo>
                    <a:pt x="96786" y="4239"/>
                    <a:pt x="97048" y="4501"/>
                    <a:pt x="97048" y="4810"/>
                  </a:cubicBezTo>
                  <a:cubicBezTo>
                    <a:pt x="97048" y="5108"/>
                    <a:pt x="96798" y="5370"/>
                    <a:pt x="96488" y="5370"/>
                  </a:cubicBezTo>
                  <a:cubicBezTo>
                    <a:pt x="96191" y="5370"/>
                    <a:pt x="95917" y="5120"/>
                    <a:pt x="95917" y="4810"/>
                  </a:cubicBezTo>
                  <a:cubicBezTo>
                    <a:pt x="95917" y="4501"/>
                    <a:pt x="96179" y="4239"/>
                    <a:pt x="96488" y="4239"/>
                  </a:cubicBezTo>
                  <a:close/>
                  <a:moveTo>
                    <a:pt x="100203" y="4239"/>
                  </a:moveTo>
                  <a:cubicBezTo>
                    <a:pt x="100501" y="4239"/>
                    <a:pt x="100775" y="4501"/>
                    <a:pt x="100775" y="4810"/>
                  </a:cubicBezTo>
                  <a:cubicBezTo>
                    <a:pt x="100775" y="5108"/>
                    <a:pt x="100513" y="5370"/>
                    <a:pt x="100203" y="5370"/>
                  </a:cubicBezTo>
                  <a:cubicBezTo>
                    <a:pt x="99905" y="5370"/>
                    <a:pt x="99644" y="5120"/>
                    <a:pt x="99644" y="4810"/>
                  </a:cubicBezTo>
                  <a:cubicBezTo>
                    <a:pt x="99655" y="4501"/>
                    <a:pt x="99894" y="4239"/>
                    <a:pt x="100203" y="4239"/>
                  </a:cubicBezTo>
                  <a:close/>
                  <a:moveTo>
                    <a:pt x="103942" y="4239"/>
                  </a:moveTo>
                  <a:cubicBezTo>
                    <a:pt x="104239" y="4239"/>
                    <a:pt x="104513" y="4501"/>
                    <a:pt x="104513" y="4810"/>
                  </a:cubicBezTo>
                  <a:cubicBezTo>
                    <a:pt x="104513" y="5108"/>
                    <a:pt x="104251" y="5370"/>
                    <a:pt x="103942" y="5370"/>
                  </a:cubicBezTo>
                  <a:cubicBezTo>
                    <a:pt x="103644" y="5370"/>
                    <a:pt x="103382" y="5120"/>
                    <a:pt x="103382" y="4810"/>
                  </a:cubicBezTo>
                  <a:cubicBezTo>
                    <a:pt x="103382" y="4501"/>
                    <a:pt x="103632" y="4239"/>
                    <a:pt x="103942" y="4239"/>
                  </a:cubicBezTo>
                  <a:close/>
                  <a:moveTo>
                    <a:pt x="107668" y="4239"/>
                  </a:moveTo>
                  <a:cubicBezTo>
                    <a:pt x="107966" y="4239"/>
                    <a:pt x="108228" y="4501"/>
                    <a:pt x="108228" y="4810"/>
                  </a:cubicBezTo>
                  <a:cubicBezTo>
                    <a:pt x="108228" y="5108"/>
                    <a:pt x="107978" y="5370"/>
                    <a:pt x="107668" y="5370"/>
                  </a:cubicBezTo>
                  <a:cubicBezTo>
                    <a:pt x="107371" y="5370"/>
                    <a:pt x="107097" y="5120"/>
                    <a:pt x="107097" y="4810"/>
                  </a:cubicBezTo>
                  <a:cubicBezTo>
                    <a:pt x="107109" y="4501"/>
                    <a:pt x="107347" y="4239"/>
                    <a:pt x="107668" y="4239"/>
                  </a:cubicBezTo>
                  <a:close/>
                  <a:moveTo>
                    <a:pt x="111395" y="4239"/>
                  </a:moveTo>
                  <a:cubicBezTo>
                    <a:pt x="111693" y="4239"/>
                    <a:pt x="111967" y="4501"/>
                    <a:pt x="111967" y="4810"/>
                  </a:cubicBezTo>
                  <a:cubicBezTo>
                    <a:pt x="111967" y="5108"/>
                    <a:pt x="111705" y="5370"/>
                    <a:pt x="111395" y="5370"/>
                  </a:cubicBezTo>
                  <a:cubicBezTo>
                    <a:pt x="111085" y="5370"/>
                    <a:pt x="110835" y="5120"/>
                    <a:pt x="110835" y="4810"/>
                  </a:cubicBezTo>
                  <a:cubicBezTo>
                    <a:pt x="110835" y="4501"/>
                    <a:pt x="111085" y="4239"/>
                    <a:pt x="111395" y="4239"/>
                  </a:cubicBezTo>
                  <a:close/>
                  <a:moveTo>
                    <a:pt x="115122" y="4239"/>
                  </a:moveTo>
                  <a:cubicBezTo>
                    <a:pt x="115419" y="4239"/>
                    <a:pt x="115681" y="4501"/>
                    <a:pt x="115681" y="4810"/>
                  </a:cubicBezTo>
                  <a:cubicBezTo>
                    <a:pt x="115681" y="5108"/>
                    <a:pt x="115431" y="5370"/>
                    <a:pt x="115122" y="5370"/>
                  </a:cubicBezTo>
                  <a:cubicBezTo>
                    <a:pt x="114812" y="5370"/>
                    <a:pt x="114550" y="5120"/>
                    <a:pt x="114550" y="4810"/>
                  </a:cubicBezTo>
                  <a:cubicBezTo>
                    <a:pt x="114574" y="4501"/>
                    <a:pt x="114812" y="4239"/>
                    <a:pt x="115122" y="4239"/>
                  </a:cubicBezTo>
                  <a:close/>
                  <a:moveTo>
                    <a:pt x="118860" y="4239"/>
                  </a:moveTo>
                  <a:cubicBezTo>
                    <a:pt x="119158" y="4239"/>
                    <a:pt x="119420" y="4501"/>
                    <a:pt x="119420" y="4810"/>
                  </a:cubicBezTo>
                  <a:cubicBezTo>
                    <a:pt x="119420" y="5108"/>
                    <a:pt x="119170" y="5370"/>
                    <a:pt x="118860" y="5370"/>
                  </a:cubicBezTo>
                  <a:cubicBezTo>
                    <a:pt x="118539" y="5370"/>
                    <a:pt x="118289" y="5120"/>
                    <a:pt x="118289" y="4810"/>
                  </a:cubicBezTo>
                  <a:cubicBezTo>
                    <a:pt x="118289" y="4501"/>
                    <a:pt x="118539" y="4239"/>
                    <a:pt x="118860" y="4239"/>
                  </a:cubicBezTo>
                  <a:close/>
                  <a:moveTo>
                    <a:pt x="122575" y="4239"/>
                  </a:moveTo>
                  <a:cubicBezTo>
                    <a:pt x="122873" y="4239"/>
                    <a:pt x="123146" y="4501"/>
                    <a:pt x="123146" y="4810"/>
                  </a:cubicBezTo>
                  <a:cubicBezTo>
                    <a:pt x="123146" y="5108"/>
                    <a:pt x="122885" y="5370"/>
                    <a:pt x="122575" y="5370"/>
                  </a:cubicBezTo>
                  <a:cubicBezTo>
                    <a:pt x="122265" y="5370"/>
                    <a:pt x="122015" y="5120"/>
                    <a:pt x="122015" y="4810"/>
                  </a:cubicBezTo>
                  <a:cubicBezTo>
                    <a:pt x="122027" y="4501"/>
                    <a:pt x="122277" y="4239"/>
                    <a:pt x="122575" y="4239"/>
                  </a:cubicBezTo>
                  <a:close/>
                  <a:moveTo>
                    <a:pt x="126314" y="4239"/>
                  </a:moveTo>
                  <a:cubicBezTo>
                    <a:pt x="126611" y="4239"/>
                    <a:pt x="126873" y="4501"/>
                    <a:pt x="126873" y="4810"/>
                  </a:cubicBezTo>
                  <a:cubicBezTo>
                    <a:pt x="126873" y="5108"/>
                    <a:pt x="126623" y="5370"/>
                    <a:pt x="126314" y="5370"/>
                  </a:cubicBezTo>
                  <a:cubicBezTo>
                    <a:pt x="126004" y="5370"/>
                    <a:pt x="125742" y="5120"/>
                    <a:pt x="125742" y="4810"/>
                  </a:cubicBezTo>
                  <a:cubicBezTo>
                    <a:pt x="125742" y="4501"/>
                    <a:pt x="126004" y="4239"/>
                    <a:pt x="126314" y="4239"/>
                  </a:cubicBezTo>
                  <a:close/>
                  <a:moveTo>
                    <a:pt x="130028" y="4239"/>
                  </a:moveTo>
                  <a:cubicBezTo>
                    <a:pt x="130326" y="4239"/>
                    <a:pt x="130600" y="4501"/>
                    <a:pt x="130600" y="4810"/>
                  </a:cubicBezTo>
                  <a:cubicBezTo>
                    <a:pt x="130600" y="5108"/>
                    <a:pt x="130350" y="5370"/>
                    <a:pt x="130028" y="5370"/>
                  </a:cubicBezTo>
                  <a:cubicBezTo>
                    <a:pt x="129731" y="5370"/>
                    <a:pt x="129469" y="5120"/>
                    <a:pt x="129469" y="4810"/>
                  </a:cubicBezTo>
                  <a:cubicBezTo>
                    <a:pt x="129469" y="4501"/>
                    <a:pt x="129719" y="4239"/>
                    <a:pt x="130028" y="4239"/>
                  </a:cubicBezTo>
                  <a:close/>
                  <a:moveTo>
                    <a:pt x="1548" y="6120"/>
                  </a:moveTo>
                  <a:cubicBezTo>
                    <a:pt x="1846" y="6120"/>
                    <a:pt x="2119" y="6370"/>
                    <a:pt x="2119" y="6679"/>
                  </a:cubicBezTo>
                  <a:cubicBezTo>
                    <a:pt x="2119" y="6989"/>
                    <a:pt x="1858" y="7251"/>
                    <a:pt x="1548" y="7251"/>
                  </a:cubicBezTo>
                  <a:cubicBezTo>
                    <a:pt x="1238" y="7251"/>
                    <a:pt x="988" y="6989"/>
                    <a:pt x="988" y="6679"/>
                  </a:cubicBezTo>
                  <a:cubicBezTo>
                    <a:pt x="988" y="6370"/>
                    <a:pt x="1238" y="6120"/>
                    <a:pt x="1548" y="6120"/>
                  </a:cubicBezTo>
                  <a:close/>
                  <a:moveTo>
                    <a:pt x="5287" y="6120"/>
                  </a:moveTo>
                  <a:cubicBezTo>
                    <a:pt x="5596" y="6120"/>
                    <a:pt x="5846" y="6370"/>
                    <a:pt x="5846" y="6679"/>
                  </a:cubicBezTo>
                  <a:cubicBezTo>
                    <a:pt x="5846" y="6989"/>
                    <a:pt x="5596" y="7251"/>
                    <a:pt x="5287" y="7251"/>
                  </a:cubicBezTo>
                  <a:cubicBezTo>
                    <a:pt x="4977" y="7251"/>
                    <a:pt x="4715" y="6989"/>
                    <a:pt x="4715" y="6679"/>
                  </a:cubicBezTo>
                  <a:cubicBezTo>
                    <a:pt x="4715" y="6370"/>
                    <a:pt x="4977" y="6120"/>
                    <a:pt x="5287" y="6120"/>
                  </a:cubicBezTo>
                  <a:close/>
                  <a:moveTo>
                    <a:pt x="9001" y="6120"/>
                  </a:moveTo>
                  <a:cubicBezTo>
                    <a:pt x="9299" y="6120"/>
                    <a:pt x="9573" y="6370"/>
                    <a:pt x="9573" y="6679"/>
                  </a:cubicBezTo>
                  <a:cubicBezTo>
                    <a:pt x="9573" y="6989"/>
                    <a:pt x="9323" y="7251"/>
                    <a:pt x="9001" y="7251"/>
                  </a:cubicBezTo>
                  <a:cubicBezTo>
                    <a:pt x="8704" y="7251"/>
                    <a:pt x="8442" y="6989"/>
                    <a:pt x="8442" y="6679"/>
                  </a:cubicBezTo>
                  <a:cubicBezTo>
                    <a:pt x="8442" y="6370"/>
                    <a:pt x="8692" y="6120"/>
                    <a:pt x="9001" y="6120"/>
                  </a:cubicBezTo>
                  <a:close/>
                  <a:moveTo>
                    <a:pt x="12728" y="6120"/>
                  </a:moveTo>
                  <a:cubicBezTo>
                    <a:pt x="13037" y="6120"/>
                    <a:pt x="13288" y="6370"/>
                    <a:pt x="13288" y="6679"/>
                  </a:cubicBezTo>
                  <a:cubicBezTo>
                    <a:pt x="13288" y="6989"/>
                    <a:pt x="13037" y="7251"/>
                    <a:pt x="12728" y="7251"/>
                  </a:cubicBezTo>
                  <a:cubicBezTo>
                    <a:pt x="12418" y="7251"/>
                    <a:pt x="12156" y="6989"/>
                    <a:pt x="12156" y="6679"/>
                  </a:cubicBezTo>
                  <a:cubicBezTo>
                    <a:pt x="12156" y="6370"/>
                    <a:pt x="12418" y="6120"/>
                    <a:pt x="12728" y="6120"/>
                  </a:cubicBezTo>
                  <a:close/>
                  <a:moveTo>
                    <a:pt x="16466" y="6120"/>
                  </a:moveTo>
                  <a:cubicBezTo>
                    <a:pt x="16764" y="6120"/>
                    <a:pt x="17026" y="6370"/>
                    <a:pt x="17026" y="6679"/>
                  </a:cubicBezTo>
                  <a:cubicBezTo>
                    <a:pt x="17026" y="6989"/>
                    <a:pt x="16776" y="7251"/>
                    <a:pt x="16466" y="7251"/>
                  </a:cubicBezTo>
                  <a:cubicBezTo>
                    <a:pt x="16169" y="7251"/>
                    <a:pt x="15895" y="6989"/>
                    <a:pt x="15895" y="6679"/>
                  </a:cubicBezTo>
                  <a:cubicBezTo>
                    <a:pt x="15895" y="6370"/>
                    <a:pt x="16145" y="6120"/>
                    <a:pt x="16466" y="6120"/>
                  </a:cubicBezTo>
                  <a:close/>
                  <a:moveTo>
                    <a:pt x="20181" y="6120"/>
                  </a:moveTo>
                  <a:cubicBezTo>
                    <a:pt x="20491" y="6120"/>
                    <a:pt x="20753" y="6370"/>
                    <a:pt x="20753" y="6679"/>
                  </a:cubicBezTo>
                  <a:cubicBezTo>
                    <a:pt x="20753" y="6989"/>
                    <a:pt x="20491" y="7251"/>
                    <a:pt x="20181" y="7251"/>
                  </a:cubicBezTo>
                  <a:cubicBezTo>
                    <a:pt x="19872" y="7251"/>
                    <a:pt x="19622" y="6989"/>
                    <a:pt x="19622" y="6679"/>
                  </a:cubicBezTo>
                  <a:cubicBezTo>
                    <a:pt x="19622" y="6370"/>
                    <a:pt x="19872" y="6120"/>
                    <a:pt x="20181" y="6120"/>
                  </a:cubicBezTo>
                  <a:close/>
                  <a:moveTo>
                    <a:pt x="23920" y="6120"/>
                  </a:moveTo>
                  <a:cubicBezTo>
                    <a:pt x="24217" y="6120"/>
                    <a:pt x="24479" y="6370"/>
                    <a:pt x="24479" y="6679"/>
                  </a:cubicBezTo>
                  <a:cubicBezTo>
                    <a:pt x="24479" y="6989"/>
                    <a:pt x="24229" y="7251"/>
                    <a:pt x="23920" y="7251"/>
                  </a:cubicBezTo>
                  <a:cubicBezTo>
                    <a:pt x="23610" y="7251"/>
                    <a:pt x="23348" y="6989"/>
                    <a:pt x="23348" y="6679"/>
                  </a:cubicBezTo>
                  <a:cubicBezTo>
                    <a:pt x="23348" y="6370"/>
                    <a:pt x="23610" y="6120"/>
                    <a:pt x="23920" y="6120"/>
                  </a:cubicBezTo>
                  <a:close/>
                  <a:moveTo>
                    <a:pt x="27635" y="6120"/>
                  </a:moveTo>
                  <a:cubicBezTo>
                    <a:pt x="27956" y="6120"/>
                    <a:pt x="28206" y="6370"/>
                    <a:pt x="28206" y="6679"/>
                  </a:cubicBezTo>
                  <a:cubicBezTo>
                    <a:pt x="28206" y="6989"/>
                    <a:pt x="27956" y="7251"/>
                    <a:pt x="27635" y="7251"/>
                  </a:cubicBezTo>
                  <a:cubicBezTo>
                    <a:pt x="27325" y="7251"/>
                    <a:pt x="27075" y="6989"/>
                    <a:pt x="27075" y="6679"/>
                  </a:cubicBezTo>
                  <a:cubicBezTo>
                    <a:pt x="27075" y="6370"/>
                    <a:pt x="27325" y="6120"/>
                    <a:pt x="27635" y="6120"/>
                  </a:cubicBezTo>
                  <a:close/>
                  <a:moveTo>
                    <a:pt x="31373" y="6120"/>
                  </a:moveTo>
                  <a:cubicBezTo>
                    <a:pt x="31671" y="6120"/>
                    <a:pt x="31945" y="6370"/>
                    <a:pt x="31945" y="6679"/>
                  </a:cubicBezTo>
                  <a:cubicBezTo>
                    <a:pt x="31945" y="6989"/>
                    <a:pt x="31683" y="7251"/>
                    <a:pt x="31373" y="7251"/>
                  </a:cubicBezTo>
                  <a:cubicBezTo>
                    <a:pt x="31064" y="7251"/>
                    <a:pt x="30814" y="6989"/>
                    <a:pt x="30814" y="6679"/>
                  </a:cubicBezTo>
                  <a:cubicBezTo>
                    <a:pt x="30814" y="6370"/>
                    <a:pt x="31064" y="6120"/>
                    <a:pt x="31373" y="6120"/>
                  </a:cubicBezTo>
                  <a:close/>
                  <a:moveTo>
                    <a:pt x="35100" y="6120"/>
                  </a:moveTo>
                  <a:cubicBezTo>
                    <a:pt x="35409" y="6120"/>
                    <a:pt x="35659" y="6370"/>
                    <a:pt x="35659" y="6679"/>
                  </a:cubicBezTo>
                  <a:cubicBezTo>
                    <a:pt x="35659" y="6989"/>
                    <a:pt x="35409" y="7251"/>
                    <a:pt x="35100" y="7251"/>
                  </a:cubicBezTo>
                  <a:cubicBezTo>
                    <a:pt x="34778" y="7251"/>
                    <a:pt x="34528" y="6989"/>
                    <a:pt x="34528" y="6679"/>
                  </a:cubicBezTo>
                  <a:cubicBezTo>
                    <a:pt x="34528" y="6370"/>
                    <a:pt x="34778" y="6120"/>
                    <a:pt x="35100" y="6120"/>
                  </a:cubicBezTo>
                  <a:close/>
                  <a:moveTo>
                    <a:pt x="38815" y="6120"/>
                  </a:moveTo>
                  <a:cubicBezTo>
                    <a:pt x="39112" y="6120"/>
                    <a:pt x="39386" y="6370"/>
                    <a:pt x="39386" y="6679"/>
                  </a:cubicBezTo>
                  <a:cubicBezTo>
                    <a:pt x="39386" y="6989"/>
                    <a:pt x="39124" y="7251"/>
                    <a:pt x="38815" y="7251"/>
                  </a:cubicBezTo>
                  <a:cubicBezTo>
                    <a:pt x="38517" y="7251"/>
                    <a:pt x="38255" y="6989"/>
                    <a:pt x="38255" y="6679"/>
                  </a:cubicBezTo>
                  <a:cubicBezTo>
                    <a:pt x="38255" y="6370"/>
                    <a:pt x="38505" y="6120"/>
                    <a:pt x="38815" y="6120"/>
                  </a:cubicBezTo>
                  <a:close/>
                  <a:moveTo>
                    <a:pt x="42553" y="6120"/>
                  </a:moveTo>
                  <a:cubicBezTo>
                    <a:pt x="42863" y="6120"/>
                    <a:pt x="43113" y="6370"/>
                    <a:pt x="43113" y="6679"/>
                  </a:cubicBezTo>
                  <a:cubicBezTo>
                    <a:pt x="43113" y="6989"/>
                    <a:pt x="42863" y="7251"/>
                    <a:pt x="42553" y="7251"/>
                  </a:cubicBezTo>
                  <a:cubicBezTo>
                    <a:pt x="42232" y="7251"/>
                    <a:pt x="41982" y="6989"/>
                    <a:pt x="41982" y="6679"/>
                  </a:cubicBezTo>
                  <a:cubicBezTo>
                    <a:pt x="41982" y="6370"/>
                    <a:pt x="42244" y="6120"/>
                    <a:pt x="42553" y="6120"/>
                  </a:cubicBezTo>
                  <a:close/>
                  <a:moveTo>
                    <a:pt x="46268" y="6120"/>
                  </a:moveTo>
                  <a:cubicBezTo>
                    <a:pt x="46565" y="6120"/>
                    <a:pt x="46839" y="6370"/>
                    <a:pt x="46839" y="6679"/>
                  </a:cubicBezTo>
                  <a:cubicBezTo>
                    <a:pt x="46839" y="6989"/>
                    <a:pt x="46589" y="7251"/>
                    <a:pt x="46268" y="7251"/>
                  </a:cubicBezTo>
                  <a:cubicBezTo>
                    <a:pt x="45970" y="7251"/>
                    <a:pt x="45708" y="6989"/>
                    <a:pt x="45708" y="6679"/>
                  </a:cubicBezTo>
                  <a:cubicBezTo>
                    <a:pt x="45708" y="6370"/>
                    <a:pt x="45958" y="6120"/>
                    <a:pt x="46268" y="6120"/>
                  </a:cubicBezTo>
                  <a:close/>
                  <a:moveTo>
                    <a:pt x="50006" y="6120"/>
                  </a:moveTo>
                  <a:cubicBezTo>
                    <a:pt x="50316" y="6120"/>
                    <a:pt x="50578" y="6370"/>
                    <a:pt x="50578" y="6679"/>
                  </a:cubicBezTo>
                  <a:cubicBezTo>
                    <a:pt x="50578" y="6989"/>
                    <a:pt x="50316" y="7251"/>
                    <a:pt x="50006" y="7251"/>
                  </a:cubicBezTo>
                  <a:cubicBezTo>
                    <a:pt x="49697" y="7251"/>
                    <a:pt x="49447" y="6989"/>
                    <a:pt x="49447" y="6679"/>
                  </a:cubicBezTo>
                  <a:cubicBezTo>
                    <a:pt x="49447" y="6370"/>
                    <a:pt x="49697" y="6120"/>
                    <a:pt x="50006" y="6120"/>
                  </a:cubicBezTo>
                  <a:close/>
                  <a:moveTo>
                    <a:pt x="53733" y="6120"/>
                  </a:moveTo>
                  <a:cubicBezTo>
                    <a:pt x="54031" y="6120"/>
                    <a:pt x="54293" y="6370"/>
                    <a:pt x="54293" y="6679"/>
                  </a:cubicBezTo>
                  <a:cubicBezTo>
                    <a:pt x="54293" y="6989"/>
                    <a:pt x="54043" y="7251"/>
                    <a:pt x="53733" y="7251"/>
                  </a:cubicBezTo>
                  <a:cubicBezTo>
                    <a:pt x="53412" y="7251"/>
                    <a:pt x="53162" y="6989"/>
                    <a:pt x="53162" y="6679"/>
                  </a:cubicBezTo>
                  <a:cubicBezTo>
                    <a:pt x="53162" y="6370"/>
                    <a:pt x="53412" y="6120"/>
                    <a:pt x="53733" y="6120"/>
                  </a:cubicBezTo>
                  <a:close/>
                  <a:moveTo>
                    <a:pt x="57460" y="6120"/>
                  </a:moveTo>
                  <a:cubicBezTo>
                    <a:pt x="57781" y="6120"/>
                    <a:pt x="58031" y="6370"/>
                    <a:pt x="58031" y="6679"/>
                  </a:cubicBezTo>
                  <a:cubicBezTo>
                    <a:pt x="58031" y="6989"/>
                    <a:pt x="57781" y="7251"/>
                    <a:pt x="57460" y="7251"/>
                  </a:cubicBezTo>
                  <a:cubicBezTo>
                    <a:pt x="57150" y="7251"/>
                    <a:pt x="56900" y="6989"/>
                    <a:pt x="56900" y="6679"/>
                  </a:cubicBezTo>
                  <a:cubicBezTo>
                    <a:pt x="56900" y="6370"/>
                    <a:pt x="57150" y="6120"/>
                    <a:pt x="57460" y="6120"/>
                  </a:cubicBezTo>
                  <a:close/>
                  <a:moveTo>
                    <a:pt x="61186" y="6120"/>
                  </a:moveTo>
                  <a:cubicBezTo>
                    <a:pt x="61484" y="6120"/>
                    <a:pt x="61746" y="6370"/>
                    <a:pt x="61746" y="6679"/>
                  </a:cubicBezTo>
                  <a:cubicBezTo>
                    <a:pt x="61746" y="6989"/>
                    <a:pt x="61496" y="7251"/>
                    <a:pt x="61186" y="7251"/>
                  </a:cubicBezTo>
                  <a:cubicBezTo>
                    <a:pt x="60877" y="7251"/>
                    <a:pt x="60615" y="6989"/>
                    <a:pt x="60615" y="6679"/>
                  </a:cubicBezTo>
                  <a:cubicBezTo>
                    <a:pt x="60615" y="6370"/>
                    <a:pt x="60877" y="6120"/>
                    <a:pt x="61186" y="6120"/>
                  </a:cubicBezTo>
                  <a:close/>
                  <a:moveTo>
                    <a:pt x="64925" y="6120"/>
                  </a:moveTo>
                  <a:cubicBezTo>
                    <a:pt x="65234" y="6120"/>
                    <a:pt x="65485" y="6370"/>
                    <a:pt x="65485" y="6679"/>
                  </a:cubicBezTo>
                  <a:cubicBezTo>
                    <a:pt x="65485" y="6989"/>
                    <a:pt x="65234" y="7251"/>
                    <a:pt x="64925" y="7251"/>
                  </a:cubicBezTo>
                  <a:cubicBezTo>
                    <a:pt x="64603" y="7251"/>
                    <a:pt x="64353" y="6989"/>
                    <a:pt x="64353" y="6679"/>
                  </a:cubicBezTo>
                  <a:cubicBezTo>
                    <a:pt x="64353" y="6370"/>
                    <a:pt x="64603" y="6120"/>
                    <a:pt x="64925" y="6120"/>
                  </a:cubicBezTo>
                  <a:close/>
                  <a:moveTo>
                    <a:pt x="68640" y="6120"/>
                  </a:moveTo>
                  <a:cubicBezTo>
                    <a:pt x="68937" y="6120"/>
                    <a:pt x="69211" y="6370"/>
                    <a:pt x="69211" y="6679"/>
                  </a:cubicBezTo>
                  <a:cubicBezTo>
                    <a:pt x="69211" y="6989"/>
                    <a:pt x="68949" y="7251"/>
                    <a:pt x="68640" y="7251"/>
                  </a:cubicBezTo>
                  <a:cubicBezTo>
                    <a:pt x="68330" y="7251"/>
                    <a:pt x="68080" y="6989"/>
                    <a:pt x="68080" y="6679"/>
                  </a:cubicBezTo>
                  <a:cubicBezTo>
                    <a:pt x="68080" y="6370"/>
                    <a:pt x="68330" y="6120"/>
                    <a:pt x="68640" y="6120"/>
                  </a:cubicBezTo>
                  <a:close/>
                  <a:moveTo>
                    <a:pt x="72366" y="6120"/>
                  </a:moveTo>
                  <a:cubicBezTo>
                    <a:pt x="72676" y="6120"/>
                    <a:pt x="72926" y="6370"/>
                    <a:pt x="72926" y="6679"/>
                  </a:cubicBezTo>
                  <a:cubicBezTo>
                    <a:pt x="72926" y="6989"/>
                    <a:pt x="72676" y="7251"/>
                    <a:pt x="72366" y="7251"/>
                  </a:cubicBezTo>
                  <a:cubicBezTo>
                    <a:pt x="72045" y="7251"/>
                    <a:pt x="71795" y="6989"/>
                    <a:pt x="71795" y="6679"/>
                  </a:cubicBezTo>
                  <a:cubicBezTo>
                    <a:pt x="71795" y="6370"/>
                    <a:pt x="72069" y="6120"/>
                    <a:pt x="72366" y="6120"/>
                  </a:cubicBezTo>
                  <a:close/>
                  <a:moveTo>
                    <a:pt x="76093" y="6120"/>
                  </a:moveTo>
                  <a:cubicBezTo>
                    <a:pt x="76391" y="6120"/>
                    <a:pt x="76664" y="6370"/>
                    <a:pt x="76664" y="6679"/>
                  </a:cubicBezTo>
                  <a:cubicBezTo>
                    <a:pt x="76664" y="6989"/>
                    <a:pt x="76403" y="7251"/>
                    <a:pt x="76093" y="7251"/>
                  </a:cubicBezTo>
                  <a:cubicBezTo>
                    <a:pt x="75795" y="7251"/>
                    <a:pt x="75533" y="6989"/>
                    <a:pt x="75533" y="6679"/>
                  </a:cubicBezTo>
                  <a:cubicBezTo>
                    <a:pt x="75533" y="6370"/>
                    <a:pt x="75783" y="6120"/>
                    <a:pt x="76093" y="6120"/>
                  </a:cubicBezTo>
                  <a:close/>
                  <a:moveTo>
                    <a:pt x="79712" y="6120"/>
                  </a:moveTo>
                  <a:cubicBezTo>
                    <a:pt x="80010" y="6120"/>
                    <a:pt x="80284" y="6370"/>
                    <a:pt x="80284" y="6679"/>
                  </a:cubicBezTo>
                  <a:cubicBezTo>
                    <a:pt x="80284" y="6989"/>
                    <a:pt x="80022" y="7251"/>
                    <a:pt x="79712" y="7251"/>
                  </a:cubicBezTo>
                  <a:cubicBezTo>
                    <a:pt x="79403" y="7251"/>
                    <a:pt x="79153" y="6989"/>
                    <a:pt x="79153" y="6679"/>
                  </a:cubicBezTo>
                  <a:cubicBezTo>
                    <a:pt x="79153" y="6370"/>
                    <a:pt x="79403" y="6120"/>
                    <a:pt x="79712" y="6120"/>
                  </a:cubicBezTo>
                  <a:close/>
                  <a:moveTo>
                    <a:pt x="83451" y="6120"/>
                  </a:moveTo>
                  <a:cubicBezTo>
                    <a:pt x="83761" y="6120"/>
                    <a:pt x="84011" y="6370"/>
                    <a:pt x="84011" y="6679"/>
                  </a:cubicBezTo>
                  <a:cubicBezTo>
                    <a:pt x="84011" y="6989"/>
                    <a:pt x="83761" y="7251"/>
                    <a:pt x="83451" y="7251"/>
                  </a:cubicBezTo>
                  <a:cubicBezTo>
                    <a:pt x="83141" y="7251"/>
                    <a:pt x="82880" y="6989"/>
                    <a:pt x="82880" y="6679"/>
                  </a:cubicBezTo>
                  <a:cubicBezTo>
                    <a:pt x="82880" y="6370"/>
                    <a:pt x="83141" y="6120"/>
                    <a:pt x="83451" y="6120"/>
                  </a:cubicBezTo>
                  <a:close/>
                  <a:moveTo>
                    <a:pt x="87166" y="6120"/>
                  </a:moveTo>
                  <a:cubicBezTo>
                    <a:pt x="87463" y="6120"/>
                    <a:pt x="87737" y="6370"/>
                    <a:pt x="87737" y="6679"/>
                  </a:cubicBezTo>
                  <a:cubicBezTo>
                    <a:pt x="87737" y="6989"/>
                    <a:pt x="87475" y="7251"/>
                    <a:pt x="87166" y="7251"/>
                  </a:cubicBezTo>
                  <a:cubicBezTo>
                    <a:pt x="86856" y="7251"/>
                    <a:pt x="86606" y="6989"/>
                    <a:pt x="86606" y="6679"/>
                  </a:cubicBezTo>
                  <a:cubicBezTo>
                    <a:pt x="86606" y="6370"/>
                    <a:pt x="86856" y="6120"/>
                    <a:pt x="87166" y="6120"/>
                  </a:cubicBezTo>
                  <a:close/>
                  <a:moveTo>
                    <a:pt x="90904" y="6120"/>
                  </a:moveTo>
                  <a:cubicBezTo>
                    <a:pt x="91214" y="6120"/>
                    <a:pt x="91464" y="6370"/>
                    <a:pt x="91464" y="6679"/>
                  </a:cubicBezTo>
                  <a:cubicBezTo>
                    <a:pt x="91464" y="6989"/>
                    <a:pt x="91214" y="7251"/>
                    <a:pt x="90904" y="7251"/>
                  </a:cubicBezTo>
                  <a:cubicBezTo>
                    <a:pt x="90595" y="7251"/>
                    <a:pt x="90345" y="6989"/>
                    <a:pt x="90345" y="6679"/>
                  </a:cubicBezTo>
                  <a:cubicBezTo>
                    <a:pt x="90345" y="6370"/>
                    <a:pt x="90595" y="6120"/>
                    <a:pt x="90904" y="6120"/>
                  </a:cubicBezTo>
                  <a:close/>
                  <a:moveTo>
                    <a:pt x="94631" y="6120"/>
                  </a:moveTo>
                  <a:cubicBezTo>
                    <a:pt x="94929" y="6120"/>
                    <a:pt x="95191" y="6370"/>
                    <a:pt x="95191" y="6679"/>
                  </a:cubicBezTo>
                  <a:cubicBezTo>
                    <a:pt x="95191" y="6989"/>
                    <a:pt x="94941" y="7251"/>
                    <a:pt x="94631" y="7251"/>
                  </a:cubicBezTo>
                  <a:cubicBezTo>
                    <a:pt x="94310" y="7251"/>
                    <a:pt x="94060" y="6989"/>
                    <a:pt x="94060" y="6679"/>
                  </a:cubicBezTo>
                  <a:cubicBezTo>
                    <a:pt x="94060" y="6370"/>
                    <a:pt x="94310" y="6120"/>
                    <a:pt x="94631" y="6120"/>
                  </a:cubicBezTo>
                  <a:close/>
                  <a:moveTo>
                    <a:pt x="98346" y="6120"/>
                  </a:moveTo>
                  <a:cubicBezTo>
                    <a:pt x="98655" y="6120"/>
                    <a:pt x="98905" y="6370"/>
                    <a:pt x="98905" y="6679"/>
                  </a:cubicBezTo>
                  <a:cubicBezTo>
                    <a:pt x="98905" y="6989"/>
                    <a:pt x="98655" y="7251"/>
                    <a:pt x="98346" y="7251"/>
                  </a:cubicBezTo>
                  <a:cubicBezTo>
                    <a:pt x="98036" y="7251"/>
                    <a:pt x="97786" y="6989"/>
                    <a:pt x="97786" y="6679"/>
                  </a:cubicBezTo>
                  <a:cubicBezTo>
                    <a:pt x="97786" y="6370"/>
                    <a:pt x="98036" y="6120"/>
                    <a:pt x="98346" y="6120"/>
                  </a:cubicBezTo>
                  <a:close/>
                  <a:moveTo>
                    <a:pt x="102084" y="6120"/>
                  </a:moveTo>
                  <a:cubicBezTo>
                    <a:pt x="102382" y="6120"/>
                    <a:pt x="102644" y="6370"/>
                    <a:pt x="102644" y="6679"/>
                  </a:cubicBezTo>
                  <a:cubicBezTo>
                    <a:pt x="102644" y="6989"/>
                    <a:pt x="102394" y="7251"/>
                    <a:pt x="102084" y="7251"/>
                  </a:cubicBezTo>
                  <a:cubicBezTo>
                    <a:pt x="101787" y="7251"/>
                    <a:pt x="101513" y="6989"/>
                    <a:pt x="101513" y="6679"/>
                  </a:cubicBezTo>
                  <a:cubicBezTo>
                    <a:pt x="101513" y="6370"/>
                    <a:pt x="101775" y="6120"/>
                    <a:pt x="102084" y="6120"/>
                  </a:cubicBezTo>
                  <a:close/>
                  <a:moveTo>
                    <a:pt x="105799" y="6120"/>
                  </a:moveTo>
                  <a:cubicBezTo>
                    <a:pt x="106121" y="6120"/>
                    <a:pt x="106371" y="6370"/>
                    <a:pt x="106371" y="6679"/>
                  </a:cubicBezTo>
                  <a:cubicBezTo>
                    <a:pt x="106371" y="6989"/>
                    <a:pt x="106109" y="7251"/>
                    <a:pt x="105799" y="7251"/>
                  </a:cubicBezTo>
                  <a:cubicBezTo>
                    <a:pt x="105490" y="7251"/>
                    <a:pt x="105239" y="6989"/>
                    <a:pt x="105239" y="6679"/>
                  </a:cubicBezTo>
                  <a:cubicBezTo>
                    <a:pt x="105239" y="6370"/>
                    <a:pt x="105490" y="6120"/>
                    <a:pt x="105799" y="6120"/>
                  </a:cubicBezTo>
                  <a:close/>
                  <a:moveTo>
                    <a:pt x="109538" y="6120"/>
                  </a:moveTo>
                  <a:cubicBezTo>
                    <a:pt x="109835" y="6120"/>
                    <a:pt x="110109" y="6370"/>
                    <a:pt x="110109" y="6679"/>
                  </a:cubicBezTo>
                  <a:cubicBezTo>
                    <a:pt x="110109" y="6989"/>
                    <a:pt x="109847" y="7251"/>
                    <a:pt x="109538" y="7251"/>
                  </a:cubicBezTo>
                  <a:cubicBezTo>
                    <a:pt x="109228" y="7251"/>
                    <a:pt x="108978" y="6989"/>
                    <a:pt x="108978" y="6679"/>
                  </a:cubicBezTo>
                  <a:cubicBezTo>
                    <a:pt x="108978" y="6370"/>
                    <a:pt x="109228" y="6120"/>
                    <a:pt x="109538" y="6120"/>
                  </a:cubicBezTo>
                  <a:close/>
                  <a:moveTo>
                    <a:pt x="113264" y="6120"/>
                  </a:moveTo>
                  <a:cubicBezTo>
                    <a:pt x="113574" y="6120"/>
                    <a:pt x="113824" y="6370"/>
                    <a:pt x="113824" y="6679"/>
                  </a:cubicBezTo>
                  <a:cubicBezTo>
                    <a:pt x="113824" y="6989"/>
                    <a:pt x="113574" y="7251"/>
                    <a:pt x="113264" y="7251"/>
                  </a:cubicBezTo>
                  <a:cubicBezTo>
                    <a:pt x="112943" y="7251"/>
                    <a:pt x="112693" y="6989"/>
                    <a:pt x="112693" y="6679"/>
                  </a:cubicBezTo>
                  <a:cubicBezTo>
                    <a:pt x="112693" y="6370"/>
                    <a:pt x="112943" y="6120"/>
                    <a:pt x="113264" y="6120"/>
                  </a:cubicBezTo>
                  <a:close/>
                  <a:moveTo>
                    <a:pt x="116991" y="6120"/>
                  </a:moveTo>
                  <a:cubicBezTo>
                    <a:pt x="117289" y="6120"/>
                    <a:pt x="117562" y="6370"/>
                    <a:pt x="117562" y="6679"/>
                  </a:cubicBezTo>
                  <a:cubicBezTo>
                    <a:pt x="117562" y="6989"/>
                    <a:pt x="117312" y="7251"/>
                    <a:pt x="116991" y="7251"/>
                  </a:cubicBezTo>
                  <a:cubicBezTo>
                    <a:pt x="116681" y="7251"/>
                    <a:pt x="116431" y="6989"/>
                    <a:pt x="116431" y="6679"/>
                  </a:cubicBezTo>
                  <a:cubicBezTo>
                    <a:pt x="116431" y="6370"/>
                    <a:pt x="116681" y="6120"/>
                    <a:pt x="116991" y="6120"/>
                  </a:cubicBezTo>
                  <a:close/>
                  <a:moveTo>
                    <a:pt x="120718" y="6120"/>
                  </a:moveTo>
                  <a:cubicBezTo>
                    <a:pt x="121027" y="6120"/>
                    <a:pt x="121277" y="6370"/>
                    <a:pt x="121277" y="6679"/>
                  </a:cubicBezTo>
                  <a:cubicBezTo>
                    <a:pt x="121277" y="6989"/>
                    <a:pt x="121027" y="7251"/>
                    <a:pt x="120718" y="7251"/>
                  </a:cubicBezTo>
                  <a:cubicBezTo>
                    <a:pt x="120408" y="7251"/>
                    <a:pt x="120146" y="6989"/>
                    <a:pt x="120146" y="6679"/>
                  </a:cubicBezTo>
                  <a:cubicBezTo>
                    <a:pt x="120146" y="6370"/>
                    <a:pt x="120420" y="6120"/>
                    <a:pt x="120718" y="6120"/>
                  </a:cubicBezTo>
                  <a:close/>
                  <a:moveTo>
                    <a:pt x="124456" y="6120"/>
                  </a:moveTo>
                  <a:cubicBezTo>
                    <a:pt x="124754" y="6120"/>
                    <a:pt x="125016" y="6370"/>
                    <a:pt x="125016" y="6679"/>
                  </a:cubicBezTo>
                  <a:cubicBezTo>
                    <a:pt x="125016" y="6989"/>
                    <a:pt x="124766" y="7251"/>
                    <a:pt x="124456" y="7251"/>
                  </a:cubicBezTo>
                  <a:cubicBezTo>
                    <a:pt x="124135" y="7251"/>
                    <a:pt x="123885" y="6989"/>
                    <a:pt x="123885" y="6679"/>
                  </a:cubicBezTo>
                  <a:cubicBezTo>
                    <a:pt x="123885" y="6370"/>
                    <a:pt x="124135" y="6120"/>
                    <a:pt x="124456" y="6120"/>
                  </a:cubicBezTo>
                  <a:close/>
                  <a:moveTo>
                    <a:pt x="128171" y="6120"/>
                  </a:moveTo>
                  <a:cubicBezTo>
                    <a:pt x="128480" y="6120"/>
                    <a:pt x="128742" y="6370"/>
                    <a:pt x="128742" y="6679"/>
                  </a:cubicBezTo>
                  <a:cubicBezTo>
                    <a:pt x="128742" y="6989"/>
                    <a:pt x="128480" y="7251"/>
                    <a:pt x="128171" y="7251"/>
                  </a:cubicBezTo>
                  <a:cubicBezTo>
                    <a:pt x="127861" y="7251"/>
                    <a:pt x="127611" y="6989"/>
                    <a:pt x="127611" y="6679"/>
                  </a:cubicBezTo>
                  <a:cubicBezTo>
                    <a:pt x="127611" y="6370"/>
                    <a:pt x="127861" y="6120"/>
                    <a:pt x="128171" y="6120"/>
                  </a:cubicBezTo>
                  <a:close/>
                  <a:moveTo>
                    <a:pt x="131898" y="6120"/>
                  </a:moveTo>
                  <a:cubicBezTo>
                    <a:pt x="132195" y="6120"/>
                    <a:pt x="132457" y="6370"/>
                    <a:pt x="132457" y="6679"/>
                  </a:cubicBezTo>
                  <a:cubicBezTo>
                    <a:pt x="132457" y="6989"/>
                    <a:pt x="132207" y="7251"/>
                    <a:pt x="131898" y="7251"/>
                  </a:cubicBezTo>
                  <a:cubicBezTo>
                    <a:pt x="131600" y="7251"/>
                    <a:pt x="131326" y="6989"/>
                    <a:pt x="131326" y="6679"/>
                  </a:cubicBezTo>
                  <a:cubicBezTo>
                    <a:pt x="131326" y="6370"/>
                    <a:pt x="131576" y="6120"/>
                    <a:pt x="131898" y="6120"/>
                  </a:cubicBezTo>
                  <a:close/>
                  <a:moveTo>
                    <a:pt x="3405" y="7977"/>
                  </a:moveTo>
                  <a:cubicBezTo>
                    <a:pt x="3703" y="7977"/>
                    <a:pt x="3977" y="8227"/>
                    <a:pt x="3977" y="8537"/>
                  </a:cubicBezTo>
                  <a:cubicBezTo>
                    <a:pt x="3977" y="8835"/>
                    <a:pt x="3727" y="9108"/>
                    <a:pt x="3405" y="9108"/>
                  </a:cubicBezTo>
                  <a:cubicBezTo>
                    <a:pt x="3096" y="9108"/>
                    <a:pt x="2846" y="8858"/>
                    <a:pt x="2846" y="8537"/>
                  </a:cubicBezTo>
                  <a:cubicBezTo>
                    <a:pt x="2858" y="8215"/>
                    <a:pt x="3096" y="7977"/>
                    <a:pt x="3405" y="7977"/>
                  </a:cubicBezTo>
                  <a:close/>
                  <a:moveTo>
                    <a:pt x="7132" y="7977"/>
                  </a:moveTo>
                  <a:cubicBezTo>
                    <a:pt x="7430" y="7977"/>
                    <a:pt x="7692" y="8227"/>
                    <a:pt x="7692" y="8537"/>
                  </a:cubicBezTo>
                  <a:cubicBezTo>
                    <a:pt x="7692" y="8835"/>
                    <a:pt x="7442" y="9108"/>
                    <a:pt x="7132" y="9108"/>
                  </a:cubicBezTo>
                  <a:cubicBezTo>
                    <a:pt x="6834" y="9108"/>
                    <a:pt x="6560" y="8858"/>
                    <a:pt x="6560" y="8537"/>
                  </a:cubicBezTo>
                  <a:cubicBezTo>
                    <a:pt x="6584" y="8215"/>
                    <a:pt x="6822" y="7977"/>
                    <a:pt x="7132" y="7977"/>
                  </a:cubicBezTo>
                  <a:close/>
                  <a:moveTo>
                    <a:pt x="10871" y="7977"/>
                  </a:moveTo>
                  <a:cubicBezTo>
                    <a:pt x="11168" y="7977"/>
                    <a:pt x="11430" y="8227"/>
                    <a:pt x="11430" y="8537"/>
                  </a:cubicBezTo>
                  <a:cubicBezTo>
                    <a:pt x="11430" y="8835"/>
                    <a:pt x="11180" y="9108"/>
                    <a:pt x="10871" y="9108"/>
                  </a:cubicBezTo>
                  <a:cubicBezTo>
                    <a:pt x="10573" y="9108"/>
                    <a:pt x="10299" y="8858"/>
                    <a:pt x="10299" y="8537"/>
                  </a:cubicBezTo>
                  <a:cubicBezTo>
                    <a:pt x="10299" y="8215"/>
                    <a:pt x="10549" y="7977"/>
                    <a:pt x="10871" y="7977"/>
                  </a:cubicBezTo>
                  <a:close/>
                  <a:moveTo>
                    <a:pt x="14585" y="7977"/>
                  </a:moveTo>
                  <a:cubicBezTo>
                    <a:pt x="14883" y="7977"/>
                    <a:pt x="15157" y="8227"/>
                    <a:pt x="15157" y="8537"/>
                  </a:cubicBezTo>
                  <a:cubicBezTo>
                    <a:pt x="15157" y="8835"/>
                    <a:pt x="14895" y="9108"/>
                    <a:pt x="14585" y="9108"/>
                  </a:cubicBezTo>
                  <a:cubicBezTo>
                    <a:pt x="14288" y="9108"/>
                    <a:pt x="14014" y="8858"/>
                    <a:pt x="14014" y="8537"/>
                  </a:cubicBezTo>
                  <a:cubicBezTo>
                    <a:pt x="14038" y="8215"/>
                    <a:pt x="14276" y="7977"/>
                    <a:pt x="14585" y="7977"/>
                  </a:cubicBezTo>
                  <a:close/>
                  <a:moveTo>
                    <a:pt x="18324" y="7977"/>
                  </a:moveTo>
                  <a:cubicBezTo>
                    <a:pt x="18622" y="7977"/>
                    <a:pt x="18883" y="8227"/>
                    <a:pt x="18883" y="8537"/>
                  </a:cubicBezTo>
                  <a:cubicBezTo>
                    <a:pt x="18883" y="8835"/>
                    <a:pt x="18633" y="9108"/>
                    <a:pt x="18324" y="9108"/>
                  </a:cubicBezTo>
                  <a:cubicBezTo>
                    <a:pt x="18026" y="9108"/>
                    <a:pt x="17752" y="8858"/>
                    <a:pt x="17752" y="8537"/>
                  </a:cubicBezTo>
                  <a:cubicBezTo>
                    <a:pt x="17752" y="8215"/>
                    <a:pt x="18014" y="7977"/>
                    <a:pt x="18324" y="7977"/>
                  </a:cubicBezTo>
                  <a:close/>
                  <a:moveTo>
                    <a:pt x="22039" y="7977"/>
                  </a:moveTo>
                  <a:cubicBezTo>
                    <a:pt x="22336" y="7977"/>
                    <a:pt x="22610" y="8227"/>
                    <a:pt x="22610" y="8537"/>
                  </a:cubicBezTo>
                  <a:cubicBezTo>
                    <a:pt x="22610" y="8835"/>
                    <a:pt x="22360" y="9108"/>
                    <a:pt x="22039" y="9108"/>
                  </a:cubicBezTo>
                  <a:cubicBezTo>
                    <a:pt x="21729" y="9108"/>
                    <a:pt x="21479" y="8858"/>
                    <a:pt x="21479" y="8537"/>
                  </a:cubicBezTo>
                  <a:cubicBezTo>
                    <a:pt x="21491" y="8215"/>
                    <a:pt x="21729" y="7977"/>
                    <a:pt x="22039" y="7977"/>
                  </a:cubicBezTo>
                  <a:close/>
                  <a:moveTo>
                    <a:pt x="25777" y="7977"/>
                  </a:moveTo>
                  <a:cubicBezTo>
                    <a:pt x="26075" y="7977"/>
                    <a:pt x="26349" y="8227"/>
                    <a:pt x="26349" y="8537"/>
                  </a:cubicBezTo>
                  <a:cubicBezTo>
                    <a:pt x="26349" y="8835"/>
                    <a:pt x="26087" y="9108"/>
                    <a:pt x="25777" y="9108"/>
                  </a:cubicBezTo>
                  <a:cubicBezTo>
                    <a:pt x="25468" y="9108"/>
                    <a:pt x="25206" y="8858"/>
                    <a:pt x="25206" y="8537"/>
                  </a:cubicBezTo>
                  <a:cubicBezTo>
                    <a:pt x="25218" y="8215"/>
                    <a:pt x="25468" y="7977"/>
                    <a:pt x="25777" y="7977"/>
                  </a:cubicBezTo>
                  <a:close/>
                  <a:moveTo>
                    <a:pt x="29504" y="7977"/>
                  </a:moveTo>
                  <a:cubicBezTo>
                    <a:pt x="29801" y="7977"/>
                    <a:pt x="30063" y="8227"/>
                    <a:pt x="30063" y="8537"/>
                  </a:cubicBezTo>
                  <a:cubicBezTo>
                    <a:pt x="30063" y="8835"/>
                    <a:pt x="29813" y="9108"/>
                    <a:pt x="29504" y="9108"/>
                  </a:cubicBezTo>
                  <a:cubicBezTo>
                    <a:pt x="29182" y="9108"/>
                    <a:pt x="28932" y="8858"/>
                    <a:pt x="28932" y="8537"/>
                  </a:cubicBezTo>
                  <a:cubicBezTo>
                    <a:pt x="28944" y="8215"/>
                    <a:pt x="29182" y="7977"/>
                    <a:pt x="29504" y="7977"/>
                  </a:cubicBezTo>
                  <a:close/>
                  <a:moveTo>
                    <a:pt x="33230" y="7977"/>
                  </a:moveTo>
                  <a:cubicBezTo>
                    <a:pt x="33528" y="7977"/>
                    <a:pt x="33802" y="8227"/>
                    <a:pt x="33802" y="8537"/>
                  </a:cubicBezTo>
                  <a:cubicBezTo>
                    <a:pt x="33802" y="8835"/>
                    <a:pt x="33552" y="9108"/>
                    <a:pt x="33230" y="9108"/>
                  </a:cubicBezTo>
                  <a:cubicBezTo>
                    <a:pt x="32921" y="9108"/>
                    <a:pt x="32671" y="8858"/>
                    <a:pt x="32671" y="8537"/>
                  </a:cubicBezTo>
                  <a:cubicBezTo>
                    <a:pt x="32671" y="8215"/>
                    <a:pt x="32921" y="7977"/>
                    <a:pt x="33230" y="7977"/>
                  </a:cubicBezTo>
                  <a:close/>
                  <a:moveTo>
                    <a:pt x="36957" y="7977"/>
                  </a:moveTo>
                  <a:cubicBezTo>
                    <a:pt x="37255" y="7977"/>
                    <a:pt x="37517" y="8227"/>
                    <a:pt x="37517" y="8537"/>
                  </a:cubicBezTo>
                  <a:cubicBezTo>
                    <a:pt x="37517" y="8835"/>
                    <a:pt x="37267" y="9108"/>
                    <a:pt x="36957" y="9108"/>
                  </a:cubicBezTo>
                  <a:cubicBezTo>
                    <a:pt x="36648" y="9108"/>
                    <a:pt x="36386" y="8858"/>
                    <a:pt x="36386" y="8537"/>
                  </a:cubicBezTo>
                  <a:cubicBezTo>
                    <a:pt x="36409" y="8215"/>
                    <a:pt x="36648" y="7977"/>
                    <a:pt x="36957" y="7977"/>
                  </a:cubicBezTo>
                  <a:close/>
                  <a:moveTo>
                    <a:pt x="40672" y="7977"/>
                  </a:moveTo>
                  <a:cubicBezTo>
                    <a:pt x="40970" y="7977"/>
                    <a:pt x="41243" y="8227"/>
                    <a:pt x="41243" y="8537"/>
                  </a:cubicBezTo>
                  <a:cubicBezTo>
                    <a:pt x="41243" y="8835"/>
                    <a:pt x="40993" y="9108"/>
                    <a:pt x="40672" y="9108"/>
                  </a:cubicBezTo>
                  <a:cubicBezTo>
                    <a:pt x="40374" y="9108"/>
                    <a:pt x="40112" y="8858"/>
                    <a:pt x="40112" y="8537"/>
                  </a:cubicBezTo>
                  <a:cubicBezTo>
                    <a:pt x="40124" y="8215"/>
                    <a:pt x="40362" y="7977"/>
                    <a:pt x="40672" y="7977"/>
                  </a:cubicBezTo>
                  <a:close/>
                  <a:moveTo>
                    <a:pt x="44410" y="7977"/>
                  </a:moveTo>
                  <a:cubicBezTo>
                    <a:pt x="44708" y="7977"/>
                    <a:pt x="44982" y="8227"/>
                    <a:pt x="44982" y="8537"/>
                  </a:cubicBezTo>
                  <a:cubicBezTo>
                    <a:pt x="44982" y="8835"/>
                    <a:pt x="44720" y="9108"/>
                    <a:pt x="44410" y="9108"/>
                  </a:cubicBezTo>
                  <a:cubicBezTo>
                    <a:pt x="44113" y="9108"/>
                    <a:pt x="43851" y="8858"/>
                    <a:pt x="43851" y="8537"/>
                  </a:cubicBezTo>
                  <a:cubicBezTo>
                    <a:pt x="43851" y="8215"/>
                    <a:pt x="44101" y="7977"/>
                    <a:pt x="44410" y="7977"/>
                  </a:cubicBezTo>
                  <a:close/>
                  <a:moveTo>
                    <a:pt x="48137" y="7977"/>
                  </a:moveTo>
                  <a:cubicBezTo>
                    <a:pt x="48435" y="7977"/>
                    <a:pt x="48697" y="8227"/>
                    <a:pt x="48697" y="8537"/>
                  </a:cubicBezTo>
                  <a:cubicBezTo>
                    <a:pt x="48697" y="8835"/>
                    <a:pt x="48447" y="9108"/>
                    <a:pt x="48137" y="9108"/>
                  </a:cubicBezTo>
                  <a:cubicBezTo>
                    <a:pt x="47839" y="9108"/>
                    <a:pt x="47566" y="8858"/>
                    <a:pt x="47566" y="8537"/>
                  </a:cubicBezTo>
                  <a:cubicBezTo>
                    <a:pt x="47578" y="8215"/>
                    <a:pt x="47839" y="7977"/>
                    <a:pt x="48137" y="7977"/>
                  </a:cubicBezTo>
                  <a:close/>
                  <a:moveTo>
                    <a:pt x="51864" y="7977"/>
                  </a:moveTo>
                  <a:cubicBezTo>
                    <a:pt x="52161" y="7977"/>
                    <a:pt x="52435" y="8227"/>
                    <a:pt x="52435" y="8537"/>
                  </a:cubicBezTo>
                  <a:cubicBezTo>
                    <a:pt x="52435" y="8835"/>
                    <a:pt x="52185" y="9108"/>
                    <a:pt x="51864" y="9108"/>
                  </a:cubicBezTo>
                  <a:cubicBezTo>
                    <a:pt x="51566" y="9108"/>
                    <a:pt x="51304" y="8858"/>
                    <a:pt x="51304" y="8537"/>
                  </a:cubicBezTo>
                  <a:cubicBezTo>
                    <a:pt x="51304" y="8215"/>
                    <a:pt x="51554" y="7977"/>
                    <a:pt x="51864" y="7977"/>
                  </a:cubicBezTo>
                  <a:close/>
                  <a:moveTo>
                    <a:pt x="55602" y="7977"/>
                  </a:moveTo>
                  <a:cubicBezTo>
                    <a:pt x="55900" y="7977"/>
                    <a:pt x="56174" y="8227"/>
                    <a:pt x="56174" y="8537"/>
                  </a:cubicBezTo>
                  <a:cubicBezTo>
                    <a:pt x="56174" y="8835"/>
                    <a:pt x="55912" y="9108"/>
                    <a:pt x="55602" y="9108"/>
                  </a:cubicBezTo>
                  <a:cubicBezTo>
                    <a:pt x="55293" y="9108"/>
                    <a:pt x="55043" y="8858"/>
                    <a:pt x="55043" y="8537"/>
                  </a:cubicBezTo>
                  <a:cubicBezTo>
                    <a:pt x="55043" y="8215"/>
                    <a:pt x="55293" y="7977"/>
                    <a:pt x="55602" y="7977"/>
                  </a:cubicBezTo>
                  <a:close/>
                  <a:moveTo>
                    <a:pt x="59329" y="7977"/>
                  </a:moveTo>
                  <a:cubicBezTo>
                    <a:pt x="59627" y="7977"/>
                    <a:pt x="59889" y="8227"/>
                    <a:pt x="59889" y="8537"/>
                  </a:cubicBezTo>
                  <a:cubicBezTo>
                    <a:pt x="59889" y="8835"/>
                    <a:pt x="59639" y="9108"/>
                    <a:pt x="59329" y="9108"/>
                  </a:cubicBezTo>
                  <a:cubicBezTo>
                    <a:pt x="59008" y="9108"/>
                    <a:pt x="58757" y="8858"/>
                    <a:pt x="58757" y="8537"/>
                  </a:cubicBezTo>
                  <a:cubicBezTo>
                    <a:pt x="58757" y="8215"/>
                    <a:pt x="59008" y="7977"/>
                    <a:pt x="59329" y="7977"/>
                  </a:cubicBezTo>
                  <a:close/>
                  <a:moveTo>
                    <a:pt x="63056" y="7977"/>
                  </a:moveTo>
                  <a:cubicBezTo>
                    <a:pt x="63353" y="7977"/>
                    <a:pt x="63627" y="8227"/>
                    <a:pt x="63627" y="8537"/>
                  </a:cubicBezTo>
                  <a:cubicBezTo>
                    <a:pt x="63627" y="8835"/>
                    <a:pt x="63377" y="9108"/>
                    <a:pt x="63056" y="9108"/>
                  </a:cubicBezTo>
                  <a:cubicBezTo>
                    <a:pt x="62746" y="9108"/>
                    <a:pt x="62496" y="8858"/>
                    <a:pt x="62496" y="8537"/>
                  </a:cubicBezTo>
                  <a:cubicBezTo>
                    <a:pt x="62496" y="8215"/>
                    <a:pt x="62746" y="7977"/>
                    <a:pt x="63056" y="7977"/>
                  </a:cubicBezTo>
                  <a:close/>
                  <a:moveTo>
                    <a:pt x="66782" y="7977"/>
                  </a:moveTo>
                  <a:cubicBezTo>
                    <a:pt x="67080" y="7977"/>
                    <a:pt x="67342" y="8227"/>
                    <a:pt x="67342" y="8537"/>
                  </a:cubicBezTo>
                  <a:cubicBezTo>
                    <a:pt x="67342" y="8835"/>
                    <a:pt x="67092" y="9108"/>
                    <a:pt x="66782" y="9108"/>
                  </a:cubicBezTo>
                  <a:cubicBezTo>
                    <a:pt x="66473" y="9108"/>
                    <a:pt x="66211" y="8858"/>
                    <a:pt x="66211" y="8537"/>
                  </a:cubicBezTo>
                  <a:cubicBezTo>
                    <a:pt x="66235" y="8215"/>
                    <a:pt x="66473" y="7977"/>
                    <a:pt x="66782" y="7977"/>
                  </a:cubicBezTo>
                  <a:close/>
                  <a:moveTo>
                    <a:pt x="70509" y="7977"/>
                  </a:moveTo>
                  <a:cubicBezTo>
                    <a:pt x="70807" y="7977"/>
                    <a:pt x="71080" y="8227"/>
                    <a:pt x="71080" y="8537"/>
                  </a:cubicBezTo>
                  <a:cubicBezTo>
                    <a:pt x="71080" y="8835"/>
                    <a:pt x="70830" y="9108"/>
                    <a:pt x="70509" y="9108"/>
                  </a:cubicBezTo>
                  <a:cubicBezTo>
                    <a:pt x="70199" y="9108"/>
                    <a:pt x="69949" y="8858"/>
                    <a:pt x="69949" y="8537"/>
                  </a:cubicBezTo>
                  <a:cubicBezTo>
                    <a:pt x="69949" y="8215"/>
                    <a:pt x="70199" y="7977"/>
                    <a:pt x="70509" y="7977"/>
                  </a:cubicBezTo>
                  <a:close/>
                  <a:moveTo>
                    <a:pt x="74236" y="7977"/>
                  </a:moveTo>
                  <a:cubicBezTo>
                    <a:pt x="74533" y="7977"/>
                    <a:pt x="74795" y="8227"/>
                    <a:pt x="74795" y="8537"/>
                  </a:cubicBezTo>
                  <a:cubicBezTo>
                    <a:pt x="74795" y="8835"/>
                    <a:pt x="74545" y="9108"/>
                    <a:pt x="74236" y="9108"/>
                  </a:cubicBezTo>
                  <a:cubicBezTo>
                    <a:pt x="73938" y="9108"/>
                    <a:pt x="73676" y="8858"/>
                    <a:pt x="73676" y="8537"/>
                  </a:cubicBezTo>
                  <a:cubicBezTo>
                    <a:pt x="73676" y="8215"/>
                    <a:pt x="73926" y="7977"/>
                    <a:pt x="74236" y="7977"/>
                  </a:cubicBezTo>
                  <a:close/>
                  <a:moveTo>
                    <a:pt x="77855" y="7977"/>
                  </a:moveTo>
                  <a:cubicBezTo>
                    <a:pt x="78153" y="7977"/>
                    <a:pt x="78415" y="8227"/>
                    <a:pt x="78415" y="8537"/>
                  </a:cubicBezTo>
                  <a:cubicBezTo>
                    <a:pt x="78415" y="8835"/>
                    <a:pt x="78165" y="9108"/>
                    <a:pt x="77855" y="9108"/>
                  </a:cubicBezTo>
                  <a:cubicBezTo>
                    <a:pt x="77546" y="9108"/>
                    <a:pt x="77284" y="8858"/>
                    <a:pt x="77284" y="8537"/>
                  </a:cubicBezTo>
                  <a:cubicBezTo>
                    <a:pt x="77284" y="8215"/>
                    <a:pt x="77546" y="7977"/>
                    <a:pt x="77855" y="7977"/>
                  </a:cubicBezTo>
                  <a:close/>
                  <a:moveTo>
                    <a:pt x="81570" y="7977"/>
                  </a:moveTo>
                  <a:cubicBezTo>
                    <a:pt x="81868" y="7977"/>
                    <a:pt x="82141" y="8227"/>
                    <a:pt x="82141" y="8537"/>
                  </a:cubicBezTo>
                  <a:cubicBezTo>
                    <a:pt x="82141" y="8835"/>
                    <a:pt x="81879" y="9108"/>
                    <a:pt x="81570" y="9108"/>
                  </a:cubicBezTo>
                  <a:cubicBezTo>
                    <a:pt x="81260" y="9108"/>
                    <a:pt x="81010" y="8858"/>
                    <a:pt x="81010" y="8537"/>
                  </a:cubicBezTo>
                  <a:cubicBezTo>
                    <a:pt x="81022" y="8215"/>
                    <a:pt x="81260" y="7977"/>
                    <a:pt x="81570" y="7977"/>
                  </a:cubicBezTo>
                  <a:close/>
                  <a:moveTo>
                    <a:pt x="85308" y="7977"/>
                  </a:moveTo>
                  <a:cubicBezTo>
                    <a:pt x="85606" y="7977"/>
                    <a:pt x="85880" y="8227"/>
                    <a:pt x="85880" y="8537"/>
                  </a:cubicBezTo>
                  <a:cubicBezTo>
                    <a:pt x="85880" y="8835"/>
                    <a:pt x="85618" y="9108"/>
                    <a:pt x="85308" y="9108"/>
                  </a:cubicBezTo>
                  <a:cubicBezTo>
                    <a:pt x="84999" y="9108"/>
                    <a:pt x="84749" y="8858"/>
                    <a:pt x="84749" y="8537"/>
                  </a:cubicBezTo>
                  <a:cubicBezTo>
                    <a:pt x="84749" y="8215"/>
                    <a:pt x="84999" y="7977"/>
                    <a:pt x="85308" y="7977"/>
                  </a:cubicBezTo>
                  <a:close/>
                  <a:moveTo>
                    <a:pt x="89035" y="7977"/>
                  </a:moveTo>
                  <a:cubicBezTo>
                    <a:pt x="89333" y="7977"/>
                    <a:pt x="89595" y="8227"/>
                    <a:pt x="89595" y="8537"/>
                  </a:cubicBezTo>
                  <a:cubicBezTo>
                    <a:pt x="89595" y="8835"/>
                    <a:pt x="89345" y="9108"/>
                    <a:pt x="89035" y="9108"/>
                  </a:cubicBezTo>
                  <a:cubicBezTo>
                    <a:pt x="88714" y="9108"/>
                    <a:pt x="88464" y="8858"/>
                    <a:pt x="88464" y="8537"/>
                  </a:cubicBezTo>
                  <a:cubicBezTo>
                    <a:pt x="88475" y="8215"/>
                    <a:pt x="88714" y="7977"/>
                    <a:pt x="89035" y="7977"/>
                  </a:cubicBezTo>
                  <a:close/>
                  <a:moveTo>
                    <a:pt x="92762" y="7977"/>
                  </a:moveTo>
                  <a:cubicBezTo>
                    <a:pt x="93059" y="7977"/>
                    <a:pt x="93333" y="8227"/>
                    <a:pt x="93333" y="8537"/>
                  </a:cubicBezTo>
                  <a:cubicBezTo>
                    <a:pt x="93333" y="8835"/>
                    <a:pt x="93071" y="9108"/>
                    <a:pt x="92762" y="9108"/>
                  </a:cubicBezTo>
                  <a:cubicBezTo>
                    <a:pt x="92452" y="9108"/>
                    <a:pt x="92202" y="8858"/>
                    <a:pt x="92202" y="8537"/>
                  </a:cubicBezTo>
                  <a:cubicBezTo>
                    <a:pt x="92202" y="8215"/>
                    <a:pt x="92452" y="7977"/>
                    <a:pt x="92762" y="7977"/>
                  </a:cubicBezTo>
                  <a:close/>
                  <a:moveTo>
                    <a:pt x="96488" y="7977"/>
                  </a:moveTo>
                  <a:cubicBezTo>
                    <a:pt x="96786" y="7977"/>
                    <a:pt x="97048" y="8227"/>
                    <a:pt x="97048" y="8537"/>
                  </a:cubicBezTo>
                  <a:cubicBezTo>
                    <a:pt x="97048" y="8835"/>
                    <a:pt x="96798" y="9108"/>
                    <a:pt x="96488" y="9108"/>
                  </a:cubicBezTo>
                  <a:cubicBezTo>
                    <a:pt x="96191" y="9108"/>
                    <a:pt x="95917" y="8858"/>
                    <a:pt x="95917" y="8537"/>
                  </a:cubicBezTo>
                  <a:cubicBezTo>
                    <a:pt x="95917" y="8215"/>
                    <a:pt x="96179" y="7977"/>
                    <a:pt x="96488" y="7977"/>
                  </a:cubicBezTo>
                  <a:close/>
                  <a:moveTo>
                    <a:pt x="100203" y="7977"/>
                  </a:moveTo>
                  <a:cubicBezTo>
                    <a:pt x="100501" y="7977"/>
                    <a:pt x="100775" y="8227"/>
                    <a:pt x="100775" y="8537"/>
                  </a:cubicBezTo>
                  <a:cubicBezTo>
                    <a:pt x="100775" y="8835"/>
                    <a:pt x="100513" y="9108"/>
                    <a:pt x="100203" y="9108"/>
                  </a:cubicBezTo>
                  <a:cubicBezTo>
                    <a:pt x="99905" y="9108"/>
                    <a:pt x="99644" y="8858"/>
                    <a:pt x="99644" y="8537"/>
                  </a:cubicBezTo>
                  <a:cubicBezTo>
                    <a:pt x="99655" y="8215"/>
                    <a:pt x="99894" y="7977"/>
                    <a:pt x="100203" y="7977"/>
                  </a:cubicBezTo>
                  <a:close/>
                  <a:moveTo>
                    <a:pt x="103942" y="7977"/>
                  </a:moveTo>
                  <a:cubicBezTo>
                    <a:pt x="104239" y="7977"/>
                    <a:pt x="104513" y="8227"/>
                    <a:pt x="104513" y="8537"/>
                  </a:cubicBezTo>
                  <a:cubicBezTo>
                    <a:pt x="104513" y="8835"/>
                    <a:pt x="104251" y="9108"/>
                    <a:pt x="103942" y="9108"/>
                  </a:cubicBezTo>
                  <a:cubicBezTo>
                    <a:pt x="103644" y="9108"/>
                    <a:pt x="103382" y="8858"/>
                    <a:pt x="103382" y="8537"/>
                  </a:cubicBezTo>
                  <a:cubicBezTo>
                    <a:pt x="103382" y="8215"/>
                    <a:pt x="103632" y="7977"/>
                    <a:pt x="103942" y="7977"/>
                  </a:cubicBezTo>
                  <a:close/>
                  <a:moveTo>
                    <a:pt x="107668" y="7977"/>
                  </a:moveTo>
                  <a:cubicBezTo>
                    <a:pt x="107966" y="7977"/>
                    <a:pt x="108228" y="8227"/>
                    <a:pt x="108228" y="8537"/>
                  </a:cubicBezTo>
                  <a:cubicBezTo>
                    <a:pt x="108228" y="8835"/>
                    <a:pt x="107978" y="9108"/>
                    <a:pt x="107668" y="9108"/>
                  </a:cubicBezTo>
                  <a:cubicBezTo>
                    <a:pt x="107371" y="9108"/>
                    <a:pt x="107097" y="8858"/>
                    <a:pt x="107097" y="8537"/>
                  </a:cubicBezTo>
                  <a:cubicBezTo>
                    <a:pt x="107109" y="8215"/>
                    <a:pt x="107347" y="7977"/>
                    <a:pt x="107668" y="7977"/>
                  </a:cubicBezTo>
                  <a:close/>
                  <a:moveTo>
                    <a:pt x="111395" y="7977"/>
                  </a:moveTo>
                  <a:cubicBezTo>
                    <a:pt x="111693" y="7977"/>
                    <a:pt x="111967" y="8227"/>
                    <a:pt x="111967" y="8537"/>
                  </a:cubicBezTo>
                  <a:cubicBezTo>
                    <a:pt x="111967" y="8835"/>
                    <a:pt x="111705" y="9108"/>
                    <a:pt x="111395" y="9108"/>
                  </a:cubicBezTo>
                  <a:cubicBezTo>
                    <a:pt x="111085" y="9108"/>
                    <a:pt x="110835" y="8858"/>
                    <a:pt x="110835" y="8537"/>
                  </a:cubicBezTo>
                  <a:cubicBezTo>
                    <a:pt x="110835" y="8215"/>
                    <a:pt x="111085" y="7977"/>
                    <a:pt x="111395" y="7977"/>
                  </a:cubicBezTo>
                  <a:close/>
                  <a:moveTo>
                    <a:pt x="115122" y="7977"/>
                  </a:moveTo>
                  <a:cubicBezTo>
                    <a:pt x="115419" y="7977"/>
                    <a:pt x="115681" y="8227"/>
                    <a:pt x="115681" y="8537"/>
                  </a:cubicBezTo>
                  <a:cubicBezTo>
                    <a:pt x="115681" y="8835"/>
                    <a:pt x="115431" y="9108"/>
                    <a:pt x="115122" y="9108"/>
                  </a:cubicBezTo>
                  <a:cubicBezTo>
                    <a:pt x="114812" y="9108"/>
                    <a:pt x="114550" y="8858"/>
                    <a:pt x="114550" y="8537"/>
                  </a:cubicBezTo>
                  <a:cubicBezTo>
                    <a:pt x="114574" y="8215"/>
                    <a:pt x="114812" y="7977"/>
                    <a:pt x="115122" y="7977"/>
                  </a:cubicBezTo>
                  <a:close/>
                  <a:moveTo>
                    <a:pt x="118860" y="7977"/>
                  </a:moveTo>
                  <a:cubicBezTo>
                    <a:pt x="119158" y="7977"/>
                    <a:pt x="119420" y="8227"/>
                    <a:pt x="119420" y="8537"/>
                  </a:cubicBezTo>
                  <a:cubicBezTo>
                    <a:pt x="119420" y="8835"/>
                    <a:pt x="119170" y="9108"/>
                    <a:pt x="118860" y="9108"/>
                  </a:cubicBezTo>
                  <a:cubicBezTo>
                    <a:pt x="118539" y="9108"/>
                    <a:pt x="118289" y="8858"/>
                    <a:pt x="118289" y="8537"/>
                  </a:cubicBezTo>
                  <a:cubicBezTo>
                    <a:pt x="118289" y="8215"/>
                    <a:pt x="118539" y="7977"/>
                    <a:pt x="118860" y="7977"/>
                  </a:cubicBezTo>
                  <a:close/>
                  <a:moveTo>
                    <a:pt x="122575" y="7977"/>
                  </a:moveTo>
                  <a:cubicBezTo>
                    <a:pt x="122873" y="7977"/>
                    <a:pt x="123146" y="8227"/>
                    <a:pt x="123146" y="8537"/>
                  </a:cubicBezTo>
                  <a:cubicBezTo>
                    <a:pt x="123146" y="8835"/>
                    <a:pt x="122885" y="9108"/>
                    <a:pt x="122575" y="9108"/>
                  </a:cubicBezTo>
                  <a:cubicBezTo>
                    <a:pt x="122265" y="9108"/>
                    <a:pt x="122015" y="8858"/>
                    <a:pt x="122015" y="8537"/>
                  </a:cubicBezTo>
                  <a:cubicBezTo>
                    <a:pt x="122027" y="8215"/>
                    <a:pt x="122277" y="7977"/>
                    <a:pt x="122575" y="7977"/>
                  </a:cubicBezTo>
                  <a:close/>
                  <a:moveTo>
                    <a:pt x="126314" y="7977"/>
                  </a:moveTo>
                  <a:cubicBezTo>
                    <a:pt x="126611" y="7977"/>
                    <a:pt x="126873" y="8227"/>
                    <a:pt x="126873" y="8537"/>
                  </a:cubicBezTo>
                  <a:cubicBezTo>
                    <a:pt x="126873" y="8835"/>
                    <a:pt x="126623" y="9108"/>
                    <a:pt x="126314" y="9108"/>
                  </a:cubicBezTo>
                  <a:cubicBezTo>
                    <a:pt x="126004" y="9108"/>
                    <a:pt x="125742" y="8858"/>
                    <a:pt x="125742" y="8537"/>
                  </a:cubicBezTo>
                  <a:cubicBezTo>
                    <a:pt x="125742" y="8215"/>
                    <a:pt x="126004" y="7977"/>
                    <a:pt x="126314" y="7977"/>
                  </a:cubicBezTo>
                  <a:close/>
                  <a:moveTo>
                    <a:pt x="130028" y="7977"/>
                  </a:moveTo>
                  <a:cubicBezTo>
                    <a:pt x="130326" y="7977"/>
                    <a:pt x="130600" y="8227"/>
                    <a:pt x="130600" y="8537"/>
                  </a:cubicBezTo>
                  <a:cubicBezTo>
                    <a:pt x="130600" y="8835"/>
                    <a:pt x="130350" y="9108"/>
                    <a:pt x="130028" y="9108"/>
                  </a:cubicBezTo>
                  <a:cubicBezTo>
                    <a:pt x="129731" y="9108"/>
                    <a:pt x="129469" y="8858"/>
                    <a:pt x="129469" y="8537"/>
                  </a:cubicBezTo>
                  <a:cubicBezTo>
                    <a:pt x="129469" y="8215"/>
                    <a:pt x="129719" y="7977"/>
                    <a:pt x="130028" y="7977"/>
                  </a:cubicBezTo>
                  <a:close/>
                  <a:moveTo>
                    <a:pt x="1548" y="9835"/>
                  </a:moveTo>
                  <a:cubicBezTo>
                    <a:pt x="1846" y="9835"/>
                    <a:pt x="2119" y="10097"/>
                    <a:pt x="2119" y="10406"/>
                  </a:cubicBezTo>
                  <a:cubicBezTo>
                    <a:pt x="2119" y="10704"/>
                    <a:pt x="1858" y="10966"/>
                    <a:pt x="1548" y="10966"/>
                  </a:cubicBezTo>
                  <a:cubicBezTo>
                    <a:pt x="1238" y="10966"/>
                    <a:pt x="988" y="10716"/>
                    <a:pt x="988" y="10406"/>
                  </a:cubicBezTo>
                  <a:cubicBezTo>
                    <a:pt x="988" y="10097"/>
                    <a:pt x="1238" y="9835"/>
                    <a:pt x="1548" y="9835"/>
                  </a:cubicBezTo>
                  <a:close/>
                  <a:moveTo>
                    <a:pt x="5287" y="9835"/>
                  </a:moveTo>
                  <a:cubicBezTo>
                    <a:pt x="5596" y="9835"/>
                    <a:pt x="5846" y="10097"/>
                    <a:pt x="5846" y="10406"/>
                  </a:cubicBezTo>
                  <a:cubicBezTo>
                    <a:pt x="5846" y="10716"/>
                    <a:pt x="5596" y="10966"/>
                    <a:pt x="5287" y="10966"/>
                  </a:cubicBezTo>
                  <a:cubicBezTo>
                    <a:pt x="4977" y="10966"/>
                    <a:pt x="4715" y="10716"/>
                    <a:pt x="4715" y="10406"/>
                  </a:cubicBezTo>
                  <a:cubicBezTo>
                    <a:pt x="4715" y="10097"/>
                    <a:pt x="4977" y="9835"/>
                    <a:pt x="5287" y="9835"/>
                  </a:cubicBezTo>
                  <a:close/>
                  <a:moveTo>
                    <a:pt x="9001" y="9835"/>
                  </a:moveTo>
                  <a:cubicBezTo>
                    <a:pt x="9299" y="9835"/>
                    <a:pt x="9573" y="10097"/>
                    <a:pt x="9573" y="10406"/>
                  </a:cubicBezTo>
                  <a:cubicBezTo>
                    <a:pt x="9573" y="10704"/>
                    <a:pt x="9323" y="10966"/>
                    <a:pt x="9001" y="10966"/>
                  </a:cubicBezTo>
                  <a:cubicBezTo>
                    <a:pt x="8704" y="10966"/>
                    <a:pt x="8442" y="10716"/>
                    <a:pt x="8442" y="10406"/>
                  </a:cubicBezTo>
                  <a:cubicBezTo>
                    <a:pt x="8442" y="10097"/>
                    <a:pt x="8692" y="9835"/>
                    <a:pt x="9001" y="9835"/>
                  </a:cubicBezTo>
                  <a:close/>
                  <a:moveTo>
                    <a:pt x="12728" y="9835"/>
                  </a:moveTo>
                  <a:cubicBezTo>
                    <a:pt x="13037" y="9835"/>
                    <a:pt x="13288" y="10097"/>
                    <a:pt x="13288" y="10406"/>
                  </a:cubicBezTo>
                  <a:cubicBezTo>
                    <a:pt x="13288" y="10716"/>
                    <a:pt x="13037" y="10966"/>
                    <a:pt x="12728" y="10966"/>
                  </a:cubicBezTo>
                  <a:cubicBezTo>
                    <a:pt x="12418" y="10966"/>
                    <a:pt x="12156" y="10716"/>
                    <a:pt x="12156" y="10406"/>
                  </a:cubicBezTo>
                  <a:cubicBezTo>
                    <a:pt x="12180" y="10097"/>
                    <a:pt x="12418" y="9835"/>
                    <a:pt x="12728" y="9835"/>
                  </a:cubicBezTo>
                  <a:close/>
                  <a:moveTo>
                    <a:pt x="16466" y="9835"/>
                  </a:moveTo>
                  <a:cubicBezTo>
                    <a:pt x="16764" y="9835"/>
                    <a:pt x="17026" y="10097"/>
                    <a:pt x="17026" y="10406"/>
                  </a:cubicBezTo>
                  <a:cubicBezTo>
                    <a:pt x="17026" y="10704"/>
                    <a:pt x="16776" y="10966"/>
                    <a:pt x="16466" y="10966"/>
                  </a:cubicBezTo>
                  <a:cubicBezTo>
                    <a:pt x="16169" y="10966"/>
                    <a:pt x="15895" y="10716"/>
                    <a:pt x="15895" y="10406"/>
                  </a:cubicBezTo>
                  <a:cubicBezTo>
                    <a:pt x="15895" y="10097"/>
                    <a:pt x="16145" y="9835"/>
                    <a:pt x="16466" y="9835"/>
                  </a:cubicBezTo>
                  <a:close/>
                  <a:moveTo>
                    <a:pt x="20181" y="9835"/>
                  </a:moveTo>
                  <a:cubicBezTo>
                    <a:pt x="20491" y="9835"/>
                    <a:pt x="20753" y="10097"/>
                    <a:pt x="20753" y="10406"/>
                  </a:cubicBezTo>
                  <a:cubicBezTo>
                    <a:pt x="20753" y="10716"/>
                    <a:pt x="20491" y="10966"/>
                    <a:pt x="20181" y="10966"/>
                  </a:cubicBezTo>
                  <a:cubicBezTo>
                    <a:pt x="19872" y="10966"/>
                    <a:pt x="19622" y="10716"/>
                    <a:pt x="19622" y="10406"/>
                  </a:cubicBezTo>
                  <a:cubicBezTo>
                    <a:pt x="19634" y="10097"/>
                    <a:pt x="19872" y="9835"/>
                    <a:pt x="20181" y="9835"/>
                  </a:cubicBezTo>
                  <a:close/>
                  <a:moveTo>
                    <a:pt x="23920" y="9835"/>
                  </a:moveTo>
                  <a:cubicBezTo>
                    <a:pt x="24217" y="9835"/>
                    <a:pt x="24479" y="10097"/>
                    <a:pt x="24479" y="10406"/>
                  </a:cubicBezTo>
                  <a:cubicBezTo>
                    <a:pt x="24479" y="10704"/>
                    <a:pt x="24229" y="10966"/>
                    <a:pt x="23920" y="10966"/>
                  </a:cubicBezTo>
                  <a:cubicBezTo>
                    <a:pt x="23610" y="10966"/>
                    <a:pt x="23348" y="10716"/>
                    <a:pt x="23348" y="10406"/>
                  </a:cubicBezTo>
                  <a:cubicBezTo>
                    <a:pt x="23348" y="10097"/>
                    <a:pt x="23610" y="9835"/>
                    <a:pt x="23920" y="9835"/>
                  </a:cubicBezTo>
                  <a:close/>
                  <a:moveTo>
                    <a:pt x="27635" y="9835"/>
                  </a:moveTo>
                  <a:cubicBezTo>
                    <a:pt x="27956" y="9835"/>
                    <a:pt x="28206" y="10097"/>
                    <a:pt x="28206" y="10406"/>
                  </a:cubicBezTo>
                  <a:cubicBezTo>
                    <a:pt x="28206" y="10716"/>
                    <a:pt x="27956" y="10966"/>
                    <a:pt x="27635" y="10966"/>
                  </a:cubicBezTo>
                  <a:cubicBezTo>
                    <a:pt x="27325" y="10966"/>
                    <a:pt x="27075" y="10716"/>
                    <a:pt x="27075" y="10406"/>
                  </a:cubicBezTo>
                  <a:cubicBezTo>
                    <a:pt x="27087" y="10097"/>
                    <a:pt x="27325" y="9835"/>
                    <a:pt x="27635" y="9835"/>
                  </a:cubicBezTo>
                  <a:close/>
                  <a:moveTo>
                    <a:pt x="31373" y="9835"/>
                  </a:moveTo>
                  <a:cubicBezTo>
                    <a:pt x="31671" y="9835"/>
                    <a:pt x="31945" y="10097"/>
                    <a:pt x="31945" y="10406"/>
                  </a:cubicBezTo>
                  <a:cubicBezTo>
                    <a:pt x="31945" y="10704"/>
                    <a:pt x="31683" y="10966"/>
                    <a:pt x="31373" y="10966"/>
                  </a:cubicBezTo>
                  <a:cubicBezTo>
                    <a:pt x="31064" y="10966"/>
                    <a:pt x="30814" y="10716"/>
                    <a:pt x="30814" y="10406"/>
                  </a:cubicBezTo>
                  <a:cubicBezTo>
                    <a:pt x="30814" y="10097"/>
                    <a:pt x="31064" y="9835"/>
                    <a:pt x="31373" y="9835"/>
                  </a:cubicBezTo>
                  <a:close/>
                  <a:moveTo>
                    <a:pt x="35100" y="9835"/>
                  </a:moveTo>
                  <a:cubicBezTo>
                    <a:pt x="35409" y="9835"/>
                    <a:pt x="35659" y="10097"/>
                    <a:pt x="35659" y="10406"/>
                  </a:cubicBezTo>
                  <a:cubicBezTo>
                    <a:pt x="35659" y="10716"/>
                    <a:pt x="35409" y="10966"/>
                    <a:pt x="35100" y="10966"/>
                  </a:cubicBezTo>
                  <a:cubicBezTo>
                    <a:pt x="34778" y="10966"/>
                    <a:pt x="34528" y="10716"/>
                    <a:pt x="34528" y="10406"/>
                  </a:cubicBezTo>
                  <a:cubicBezTo>
                    <a:pt x="34540" y="10097"/>
                    <a:pt x="34778" y="9835"/>
                    <a:pt x="35100" y="9835"/>
                  </a:cubicBezTo>
                  <a:close/>
                  <a:moveTo>
                    <a:pt x="38815" y="9835"/>
                  </a:moveTo>
                  <a:cubicBezTo>
                    <a:pt x="39112" y="9835"/>
                    <a:pt x="39386" y="10097"/>
                    <a:pt x="39386" y="10406"/>
                  </a:cubicBezTo>
                  <a:cubicBezTo>
                    <a:pt x="39386" y="10704"/>
                    <a:pt x="39124" y="10966"/>
                    <a:pt x="38815" y="10966"/>
                  </a:cubicBezTo>
                  <a:cubicBezTo>
                    <a:pt x="38517" y="10966"/>
                    <a:pt x="38255" y="10716"/>
                    <a:pt x="38255" y="10406"/>
                  </a:cubicBezTo>
                  <a:cubicBezTo>
                    <a:pt x="38267" y="10097"/>
                    <a:pt x="38505" y="9835"/>
                    <a:pt x="38815" y="9835"/>
                  </a:cubicBezTo>
                  <a:close/>
                  <a:moveTo>
                    <a:pt x="42553" y="9835"/>
                  </a:moveTo>
                  <a:cubicBezTo>
                    <a:pt x="42863" y="9835"/>
                    <a:pt x="43113" y="10097"/>
                    <a:pt x="43113" y="10406"/>
                  </a:cubicBezTo>
                  <a:cubicBezTo>
                    <a:pt x="43113" y="10716"/>
                    <a:pt x="42863" y="10966"/>
                    <a:pt x="42553" y="10966"/>
                  </a:cubicBezTo>
                  <a:cubicBezTo>
                    <a:pt x="42232" y="10966"/>
                    <a:pt x="41982" y="10716"/>
                    <a:pt x="41982" y="10406"/>
                  </a:cubicBezTo>
                  <a:cubicBezTo>
                    <a:pt x="41982" y="10097"/>
                    <a:pt x="42244" y="9835"/>
                    <a:pt x="42553" y="9835"/>
                  </a:cubicBezTo>
                  <a:close/>
                  <a:moveTo>
                    <a:pt x="46268" y="9835"/>
                  </a:moveTo>
                  <a:cubicBezTo>
                    <a:pt x="46565" y="9835"/>
                    <a:pt x="46839" y="10097"/>
                    <a:pt x="46839" y="10406"/>
                  </a:cubicBezTo>
                  <a:cubicBezTo>
                    <a:pt x="46839" y="10704"/>
                    <a:pt x="46589" y="10966"/>
                    <a:pt x="46268" y="10966"/>
                  </a:cubicBezTo>
                  <a:cubicBezTo>
                    <a:pt x="45970" y="10966"/>
                    <a:pt x="45708" y="10716"/>
                    <a:pt x="45708" y="10406"/>
                  </a:cubicBezTo>
                  <a:cubicBezTo>
                    <a:pt x="45720" y="10097"/>
                    <a:pt x="45958" y="9835"/>
                    <a:pt x="46268" y="9835"/>
                  </a:cubicBezTo>
                  <a:close/>
                  <a:moveTo>
                    <a:pt x="50006" y="9835"/>
                  </a:moveTo>
                  <a:cubicBezTo>
                    <a:pt x="50316" y="9835"/>
                    <a:pt x="50578" y="10097"/>
                    <a:pt x="50578" y="10406"/>
                  </a:cubicBezTo>
                  <a:cubicBezTo>
                    <a:pt x="50578" y="10716"/>
                    <a:pt x="50316" y="10966"/>
                    <a:pt x="50006" y="10966"/>
                  </a:cubicBezTo>
                  <a:cubicBezTo>
                    <a:pt x="49697" y="10966"/>
                    <a:pt x="49447" y="10716"/>
                    <a:pt x="49447" y="10406"/>
                  </a:cubicBezTo>
                  <a:cubicBezTo>
                    <a:pt x="49447" y="10097"/>
                    <a:pt x="49697" y="9835"/>
                    <a:pt x="50006" y="9835"/>
                  </a:cubicBezTo>
                  <a:close/>
                  <a:moveTo>
                    <a:pt x="53733" y="9835"/>
                  </a:moveTo>
                  <a:cubicBezTo>
                    <a:pt x="54031" y="9835"/>
                    <a:pt x="54293" y="10097"/>
                    <a:pt x="54293" y="10406"/>
                  </a:cubicBezTo>
                  <a:cubicBezTo>
                    <a:pt x="54293" y="10704"/>
                    <a:pt x="54043" y="10966"/>
                    <a:pt x="53733" y="10966"/>
                  </a:cubicBezTo>
                  <a:cubicBezTo>
                    <a:pt x="53412" y="10966"/>
                    <a:pt x="53162" y="10716"/>
                    <a:pt x="53162" y="10406"/>
                  </a:cubicBezTo>
                  <a:cubicBezTo>
                    <a:pt x="53173" y="10097"/>
                    <a:pt x="53412" y="9835"/>
                    <a:pt x="53733" y="9835"/>
                  </a:cubicBezTo>
                  <a:close/>
                  <a:moveTo>
                    <a:pt x="57460" y="9835"/>
                  </a:moveTo>
                  <a:cubicBezTo>
                    <a:pt x="57781" y="9835"/>
                    <a:pt x="58031" y="10097"/>
                    <a:pt x="58031" y="10406"/>
                  </a:cubicBezTo>
                  <a:cubicBezTo>
                    <a:pt x="58031" y="10716"/>
                    <a:pt x="57781" y="10966"/>
                    <a:pt x="57460" y="10966"/>
                  </a:cubicBezTo>
                  <a:cubicBezTo>
                    <a:pt x="57150" y="10966"/>
                    <a:pt x="56900" y="10716"/>
                    <a:pt x="56900" y="10406"/>
                  </a:cubicBezTo>
                  <a:cubicBezTo>
                    <a:pt x="56900" y="10097"/>
                    <a:pt x="57150" y="9835"/>
                    <a:pt x="57460" y="9835"/>
                  </a:cubicBezTo>
                  <a:close/>
                  <a:moveTo>
                    <a:pt x="61186" y="9835"/>
                  </a:moveTo>
                  <a:cubicBezTo>
                    <a:pt x="61484" y="9835"/>
                    <a:pt x="61746" y="10097"/>
                    <a:pt x="61746" y="10406"/>
                  </a:cubicBezTo>
                  <a:cubicBezTo>
                    <a:pt x="61746" y="10704"/>
                    <a:pt x="61496" y="10966"/>
                    <a:pt x="61186" y="10966"/>
                  </a:cubicBezTo>
                  <a:cubicBezTo>
                    <a:pt x="60877" y="10966"/>
                    <a:pt x="60615" y="10716"/>
                    <a:pt x="60615" y="10406"/>
                  </a:cubicBezTo>
                  <a:cubicBezTo>
                    <a:pt x="60639" y="10097"/>
                    <a:pt x="60877" y="9835"/>
                    <a:pt x="61186" y="9835"/>
                  </a:cubicBezTo>
                  <a:close/>
                  <a:moveTo>
                    <a:pt x="64925" y="9835"/>
                  </a:moveTo>
                  <a:cubicBezTo>
                    <a:pt x="65234" y="9835"/>
                    <a:pt x="65485" y="10097"/>
                    <a:pt x="65485" y="10406"/>
                  </a:cubicBezTo>
                  <a:cubicBezTo>
                    <a:pt x="65485" y="10716"/>
                    <a:pt x="65234" y="10966"/>
                    <a:pt x="64925" y="10966"/>
                  </a:cubicBezTo>
                  <a:cubicBezTo>
                    <a:pt x="64603" y="10966"/>
                    <a:pt x="64353" y="10716"/>
                    <a:pt x="64353" y="10406"/>
                  </a:cubicBezTo>
                  <a:cubicBezTo>
                    <a:pt x="64353" y="10097"/>
                    <a:pt x="64603" y="9835"/>
                    <a:pt x="64925" y="9835"/>
                  </a:cubicBezTo>
                  <a:close/>
                  <a:moveTo>
                    <a:pt x="68640" y="9835"/>
                  </a:moveTo>
                  <a:cubicBezTo>
                    <a:pt x="68937" y="9835"/>
                    <a:pt x="69211" y="10097"/>
                    <a:pt x="69211" y="10406"/>
                  </a:cubicBezTo>
                  <a:cubicBezTo>
                    <a:pt x="69211" y="10704"/>
                    <a:pt x="68949" y="10966"/>
                    <a:pt x="68640" y="10966"/>
                  </a:cubicBezTo>
                  <a:cubicBezTo>
                    <a:pt x="68330" y="10966"/>
                    <a:pt x="68080" y="10716"/>
                    <a:pt x="68080" y="10406"/>
                  </a:cubicBezTo>
                  <a:cubicBezTo>
                    <a:pt x="68092" y="10097"/>
                    <a:pt x="68330" y="9835"/>
                    <a:pt x="68640" y="9835"/>
                  </a:cubicBezTo>
                  <a:close/>
                  <a:moveTo>
                    <a:pt x="72366" y="9835"/>
                  </a:moveTo>
                  <a:cubicBezTo>
                    <a:pt x="72676" y="9835"/>
                    <a:pt x="72926" y="10097"/>
                    <a:pt x="72926" y="10406"/>
                  </a:cubicBezTo>
                  <a:cubicBezTo>
                    <a:pt x="72926" y="10716"/>
                    <a:pt x="72676" y="10966"/>
                    <a:pt x="72366" y="10966"/>
                  </a:cubicBezTo>
                  <a:cubicBezTo>
                    <a:pt x="72045" y="10966"/>
                    <a:pt x="71795" y="10716"/>
                    <a:pt x="71795" y="10406"/>
                  </a:cubicBezTo>
                  <a:cubicBezTo>
                    <a:pt x="71807" y="10097"/>
                    <a:pt x="72069" y="9835"/>
                    <a:pt x="72366" y="9835"/>
                  </a:cubicBezTo>
                  <a:close/>
                  <a:moveTo>
                    <a:pt x="76093" y="9835"/>
                  </a:moveTo>
                  <a:cubicBezTo>
                    <a:pt x="76391" y="9835"/>
                    <a:pt x="76664" y="10097"/>
                    <a:pt x="76664" y="10406"/>
                  </a:cubicBezTo>
                  <a:cubicBezTo>
                    <a:pt x="76664" y="10704"/>
                    <a:pt x="76403" y="10966"/>
                    <a:pt x="76093" y="10966"/>
                  </a:cubicBezTo>
                  <a:cubicBezTo>
                    <a:pt x="75795" y="10966"/>
                    <a:pt x="75533" y="10716"/>
                    <a:pt x="75533" y="10406"/>
                  </a:cubicBezTo>
                  <a:cubicBezTo>
                    <a:pt x="75533" y="10097"/>
                    <a:pt x="75783" y="9835"/>
                    <a:pt x="76093" y="9835"/>
                  </a:cubicBezTo>
                  <a:close/>
                  <a:moveTo>
                    <a:pt x="79712" y="9835"/>
                  </a:moveTo>
                  <a:cubicBezTo>
                    <a:pt x="80010" y="9835"/>
                    <a:pt x="80284" y="10097"/>
                    <a:pt x="80284" y="10406"/>
                  </a:cubicBezTo>
                  <a:cubicBezTo>
                    <a:pt x="80284" y="10704"/>
                    <a:pt x="80022" y="10966"/>
                    <a:pt x="79712" y="10966"/>
                  </a:cubicBezTo>
                  <a:cubicBezTo>
                    <a:pt x="79403" y="10966"/>
                    <a:pt x="79153" y="10716"/>
                    <a:pt x="79153" y="10406"/>
                  </a:cubicBezTo>
                  <a:cubicBezTo>
                    <a:pt x="79165" y="10097"/>
                    <a:pt x="79403" y="9835"/>
                    <a:pt x="79712" y="9835"/>
                  </a:cubicBezTo>
                  <a:close/>
                  <a:moveTo>
                    <a:pt x="83451" y="9835"/>
                  </a:moveTo>
                  <a:cubicBezTo>
                    <a:pt x="83761" y="9835"/>
                    <a:pt x="84011" y="10097"/>
                    <a:pt x="84011" y="10406"/>
                  </a:cubicBezTo>
                  <a:cubicBezTo>
                    <a:pt x="84011" y="10716"/>
                    <a:pt x="83761" y="10966"/>
                    <a:pt x="83451" y="10966"/>
                  </a:cubicBezTo>
                  <a:cubicBezTo>
                    <a:pt x="83141" y="10966"/>
                    <a:pt x="82880" y="10716"/>
                    <a:pt x="82880" y="10406"/>
                  </a:cubicBezTo>
                  <a:cubicBezTo>
                    <a:pt x="82880" y="10097"/>
                    <a:pt x="83141" y="9835"/>
                    <a:pt x="83451" y="9835"/>
                  </a:cubicBezTo>
                  <a:close/>
                  <a:moveTo>
                    <a:pt x="87166" y="9835"/>
                  </a:moveTo>
                  <a:cubicBezTo>
                    <a:pt x="87463" y="9835"/>
                    <a:pt x="87737" y="10097"/>
                    <a:pt x="87737" y="10406"/>
                  </a:cubicBezTo>
                  <a:cubicBezTo>
                    <a:pt x="87737" y="10704"/>
                    <a:pt x="87475" y="10966"/>
                    <a:pt x="87166" y="10966"/>
                  </a:cubicBezTo>
                  <a:cubicBezTo>
                    <a:pt x="86856" y="10966"/>
                    <a:pt x="86606" y="10716"/>
                    <a:pt x="86606" y="10406"/>
                  </a:cubicBezTo>
                  <a:cubicBezTo>
                    <a:pt x="86618" y="10097"/>
                    <a:pt x="86856" y="9835"/>
                    <a:pt x="87166" y="9835"/>
                  </a:cubicBezTo>
                  <a:close/>
                  <a:moveTo>
                    <a:pt x="90904" y="9835"/>
                  </a:moveTo>
                  <a:cubicBezTo>
                    <a:pt x="91214" y="9835"/>
                    <a:pt x="91464" y="10097"/>
                    <a:pt x="91464" y="10406"/>
                  </a:cubicBezTo>
                  <a:cubicBezTo>
                    <a:pt x="91464" y="10716"/>
                    <a:pt x="91214" y="10966"/>
                    <a:pt x="90904" y="10966"/>
                  </a:cubicBezTo>
                  <a:cubicBezTo>
                    <a:pt x="90595" y="10966"/>
                    <a:pt x="90345" y="10716"/>
                    <a:pt x="90345" y="10406"/>
                  </a:cubicBezTo>
                  <a:cubicBezTo>
                    <a:pt x="90345" y="10097"/>
                    <a:pt x="90595" y="9835"/>
                    <a:pt x="90904" y="9835"/>
                  </a:cubicBezTo>
                  <a:close/>
                  <a:moveTo>
                    <a:pt x="94631" y="9835"/>
                  </a:moveTo>
                  <a:cubicBezTo>
                    <a:pt x="94929" y="9835"/>
                    <a:pt x="95191" y="10097"/>
                    <a:pt x="95191" y="10406"/>
                  </a:cubicBezTo>
                  <a:cubicBezTo>
                    <a:pt x="95191" y="10704"/>
                    <a:pt x="94941" y="10966"/>
                    <a:pt x="94631" y="10966"/>
                  </a:cubicBezTo>
                  <a:cubicBezTo>
                    <a:pt x="94310" y="10966"/>
                    <a:pt x="94060" y="10716"/>
                    <a:pt x="94060" y="10406"/>
                  </a:cubicBezTo>
                  <a:cubicBezTo>
                    <a:pt x="94071" y="10097"/>
                    <a:pt x="94310" y="9835"/>
                    <a:pt x="94631" y="9835"/>
                  </a:cubicBezTo>
                  <a:close/>
                  <a:moveTo>
                    <a:pt x="98346" y="9835"/>
                  </a:moveTo>
                  <a:cubicBezTo>
                    <a:pt x="98655" y="9835"/>
                    <a:pt x="98905" y="10097"/>
                    <a:pt x="98905" y="10406"/>
                  </a:cubicBezTo>
                  <a:cubicBezTo>
                    <a:pt x="98905" y="10716"/>
                    <a:pt x="98655" y="10966"/>
                    <a:pt x="98346" y="10966"/>
                  </a:cubicBezTo>
                  <a:cubicBezTo>
                    <a:pt x="98036" y="10966"/>
                    <a:pt x="97786" y="10716"/>
                    <a:pt x="97786" y="10406"/>
                  </a:cubicBezTo>
                  <a:cubicBezTo>
                    <a:pt x="97798" y="10097"/>
                    <a:pt x="98036" y="9835"/>
                    <a:pt x="98346" y="9835"/>
                  </a:cubicBezTo>
                  <a:close/>
                  <a:moveTo>
                    <a:pt x="102084" y="9835"/>
                  </a:moveTo>
                  <a:cubicBezTo>
                    <a:pt x="102382" y="9835"/>
                    <a:pt x="102644" y="10097"/>
                    <a:pt x="102644" y="10406"/>
                  </a:cubicBezTo>
                  <a:cubicBezTo>
                    <a:pt x="102644" y="10704"/>
                    <a:pt x="102394" y="10966"/>
                    <a:pt x="102084" y="10966"/>
                  </a:cubicBezTo>
                  <a:cubicBezTo>
                    <a:pt x="101787" y="10966"/>
                    <a:pt x="101513" y="10716"/>
                    <a:pt x="101513" y="10406"/>
                  </a:cubicBezTo>
                  <a:cubicBezTo>
                    <a:pt x="101513" y="10097"/>
                    <a:pt x="101775" y="9835"/>
                    <a:pt x="102084" y="9835"/>
                  </a:cubicBezTo>
                  <a:close/>
                  <a:moveTo>
                    <a:pt x="105799" y="9835"/>
                  </a:moveTo>
                  <a:cubicBezTo>
                    <a:pt x="106121" y="9835"/>
                    <a:pt x="106371" y="10097"/>
                    <a:pt x="106371" y="10406"/>
                  </a:cubicBezTo>
                  <a:cubicBezTo>
                    <a:pt x="106371" y="10716"/>
                    <a:pt x="106109" y="10966"/>
                    <a:pt x="105799" y="10966"/>
                  </a:cubicBezTo>
                  <a:cubicBezTo>
                    <a:pt x="105490" y="10966"/>
                    <a:pt x="105239" y="10716"/>
                    <a:pt x="105239" y="10406"/>
                  </a:cubicBezTo>
                  <a:cubicBezTo>
                    <a:pt x="105251" y="10097"/>
                    <a:pt x="105490" y="9835"/>
                    <a:pt x="105799" y="9835"/>
                  </a:cubicBezTo>
                  <a:close/>
                  <a:moveTo>
                    <a:pt x="109538" y="9835"/>
                  </a:moveTo>
                  <a:cubicBezTo>
                    <a:pt x="109835" y="9835"/>
                    <a:pt x="110109" y="10097"/>
                    <a:pt x="110109" y="10406"/>
                  </a:cubicBezTo>
                  <a:cubicBezTo>
                    <a:pt x="110109" y="10704"/>
                    <a:pt x="109847" y="10966"/>
                    <a:pt x="109538" y="10966"/>
                  </a:cubicBezTo>
                  <a:cubicBezTo>
                    <a:pt x="109228" y="10966"/>
                    <a:pt x="108978" y="10716"/>
                    <a:pt x="108978" y="10406"/>
                  </a:cubicBezTo>
                  <a:cubicBezTo>
                    <a:pt x="108978" y="10097"/>
                    <a:pt x="109228" y="9835"/>
                    <a:pt x="109538" y="9835"/>
                  </a:cubicBezTo>
                  <a:close/>
                  <a:moveTo>
                    <a:pt x="113264" y="9835"/>
                  </a:moveTo>
                  <a:cubicBezTo>
                    <a:pt x="113574" y="9835"/>
                    <a:pt x="113824" y="10097"/>
                    <a:pt x="113824" y="10406"/>
                  </a:cubicBezTo>
                  <a:cubicBezTo>
                    <a:pt x="113824" y="10716"/>
                    <a:pt x="113574" y="10966"/>
                    <a:pt x="113264" y="10966"/>
                  </a:cubicBezTo>
                  <a:cubicBezTo>
                    <a:pt x="112943" y="10966"/>
                    <a:pt x="112693" y="10716"/>
                    <a:pt x="112693" y="10406"/>
                  </a:cubicBezTo>
                  <a:cubicBezTo>
                    <a:pt x="112705" y="10097"/>
                    <a:pt x="112943" y="9835"/>
                    <a:pt x="113264" y="9835"/>
                  </a:cubicBezTo>
                  <a:close/>
                  <a:moveTo>
                    <a:pt x="116991" y="9835"/>
                  </a:moveTo>
                  <a:cubicBezTo>
                    <a:pt x="117289" y="9835"/>
                    <a:pt x="117562" y="10097"/>
                    <a:pt x="117562" y="10406"/>
                  </a:cubicBezTo>
                  <a:cubicBezTo>
                    <a:pt x="117562" y="10704"/>
                    <a:pt x="117312" y="10966"/>
                    <a:pt x="116991" y="10966"/>
                  </a:cubicBezTo>
                  <a:cubicBezTo>
                    <a:pt x="116681" y="10966"/>
                    <a:pt x="116431" y="10716"/>
                    <a:pt x="116431" y="10406"/>
                  </a:cubicBezTo>
                  <a:cubicBezTo>
                    <a:pt x="116431" y="10097"/>
                    <a:pt x="116681" y="9835"/>
                    <a:pt x="116991" y="9835"/>
                  </a:cubicBezTo>
                  <a:close/>
                  <a:moveTo>
                    <a:pt x="120718" y="9835"/>
                  </a:moveTo>
                  <a:cubicBezTo>
                    <a:pt x="121027" y="9835"/>
                    <a:pt x="121277" y="10097"/>
                    <a:pt x="121277" y="10406"/>
                  </a:cubicBezTo>
                  <a:cubicBezTo>
                    <a:pt x="121277" y="10716"/>
                    <a:pt x="121027" y="10966"/>
                    <a:pt x="120718" y="10966"/>
                  </a:cubicBezTo>
                  <a:cubicBezTo>
                    <a:pt x="120408" y="10966"/>
                    <a:pt x="120146" y="10716"/>
                    <a:pt x="120146" y="10406"/>
                  </a:cubicBezTo>
                  <a:cubicBezTo>
                    <a:pt x="120170" y="10097"/>
                    <a:pt x="120420" y="9835"/>
                    <a:pt x="120718" y="9835"/>
                  </a:cubicBezTo>
                  <a:close/>
                  <a:moveTo>
                    <a:pt x="124456" y="9835"/>
                  </a:moveTo>
                  <a:cubicBezTo>
                    <a:pt x="124754" y="9835"/>
                    <a:pt x="125016" y="10097"/>
                    <a:pt x="125016" y="10406"/>
                  </a:cubicBezTo>
                  <a:cubicBezTo>
                    <a:pt x="125016" y="10704"/>
                    <a:pt x="124766" y="10966"/>
                    <a:pt x="124456" y="10966"/>
                  </a:cubicBezTo>
                  <a:cubicBezTo>
                    <a:pt x="124135" y="10966"/>
                    <a:pt x="123885" y="10716"/>
                    <a:pt x="123885" y="10406"/>
                  </a:cubicBezTo>
                  <a:cubicBezTo>
                    <a:pt x="123885" y="10097"/>
                    <a:pt x="124135" y="9835"/>
                    <a:pt x="124456" y="9835"/>
                  </a:cubicBezTo>
                  <a:close/>
                  <a:moveTo>
                    <a:pt x="128171" y="9835"/>
                  </a:moveTo>
                  <a:cubicBezTo>
                    <a:pt x="128480" y="9835"/>
                    <a:pt x="128742" y="10097"/>
                    <a:pt x="128742" y="10406"/>
                  </a:cubicBezTo>
                  <a:cubicBezTo>
                    <a:pt x="128742" y="10716"/>
                    <a:pt x="128480" y="10966"/>
                    <a:pt x="128171" y="10966"/>
                  </a:cubicBezTo>
                  <a:cubicBezTo>
                    <a:pt x="127861" y="10966"/>
                    <a:pt x="127611" y="10716"/>
                    <a:pt x="127611" y="10406"/>
                  </a:cubicBezTo>
                  <a:cubicBezTo>
                    <a:pt x="127611" y="10097"/>
                    <a:pt x="127861" y="9835"/>
                    <a:pt x="128171" y="9835"/>
                  </a:cubicBezTo>
                  <a:close/>
                  <a:moveTo>
                    <a:pt x="131898" y="9835"/>
                  </a:moveTo>
                  <a:cubicBezTo>
                    <a:pt x="132195" y="9835"/>
                    <a:pt x="132457" y="10097"/>
                    <a:pt x="132457" y="10406"/>
                  </a:cubicBezTo>
                  <a:cubicBezTo>
                    <a:pt x="132457" y="10704"/>
                    <a:pt x="132207" y="10966"/>
                    <a:pt x="131898" y="10966"/>
                  </a:cubicBezTo>
                  <a:cubicBezTo>
                    <a:pt x="131600" y="10966"/>
                    <a:pt x="131326" y="10716"/>
                    <a:pt x="131326" y="10406"/>
                  </a:cubicBezTo>
                  <a:cubicBezTo>
                    <a:pt x="131338" y="10097"/>
                    <a:pt x="131576" y="9835"/>
                    <a:pt x="131898" y="9835"/>
                  </a:cubicBezTo>
                  <a:close/>
                  <a:moveTo>
                    <a:pt x="3405" y="11692"/>
                  </a:moveTo>
                  <a:cubicBezTo>
                    <a:pt x="3703" y="11692"/>
                    <a:pt x="3977" y="11954"/>
                    <a:pt x="3977" y="12263"/>
                  </a:cubicBezTo>
                  <a:cubicBezTo>
                    <a:pt x="3977" y="12561"/>
                    <a:pt x="3727" y="12823"/>
                    <a:pt x="3405" y="12823"/>
                  </a:cubicBezTo>
                  <a:cubicBezTo>
                    <a:pt x="3096" y="12823"/>
                    <a:pt x="2846" y="12573"/>
                    <a:pt x="2846" y="12263"/>
                  </a:cubicBezTo>
                  <a:cubicBezTo>
                    <a:pt x="2858" y="11954"/>
                    <a:pt x="3096" y="11692"/>
                    <a:pt x="3405" y="11692"/>
                  </a:cubicBezTo>
                  <a:close/>
                  <a:moveTo>
                    <a:pt x="7132" y="11692"/>
                  </a:moveTo>
                  <a:cubicBezTo>
                    <a:pt x="7430" y="11692"/>
                    <a:pt x="7692" y="11954"/>
                    <a:pt x="7692" y="12263"/>
                  </a:cubicBezTo>
                  <a:cubicBezTo>
                    <a:pt x="7692" y="12561"/>
                    <a:pt x="7442" y="12823"/>
                    <a:pt x="7132" y="12823"/>
                  </a:cubicBezTo>
                  <a:cubicBezTo>
                    <a:pt x="6834" y="12823"/>
                    <a:pt x="6560" y="12573"/>
                    <a:pt x="6560" y="12263"/>
                  </a:cubicBezTo>
                  <a:cubicBezTo>
                    <a:pt x="6584" y="11954"/>
                    <a:pt x="6822" y="11692"/>
                    <a:pt x="7132" y="11692"/>
                  </a:cubicBezTo>
                  <a:close/>
                  <a:moveTo>
                    <a:pt x="10871" y="11692"/>
                  </a:moveTo>
                  <a:cubicBezTo>
                    <a:pt x="11168" y="11692"/>
                    <a:pt x="11430" y="11954"/>
                    <a:pt x="11430" y="12263"/>
                  </a:cubicBezTo>
                  <a:cubicBezTo>
                    <a:pt x="11430" y="12561"/>
                    <a:pt x="11180" y="12823"/>
                    <a:pt x="10871" y="12823"/>
                  </a:cubicBezTo>
                  <a:cubicBezTo>
                    <a:pt x="10573" y="12823"/>
                    <a:pt x="10299" y="12573"/>
                    <a:pt x="10299" y="12263"/>
                  </a:cubicBezTo>
                  <a:cubicBezTo>
                    <a:pt x="10299" y="11954"/>
                    <a:pt x="10549" y="11692"/>
                    <a:pt x="10871" y="11692"/>
                  </a:cubicBezTo>
                  <a:close/>
                  <a:moveTo>
                    <a:pt x="14585" y="11692"/>
                  </a:moveTo>
                  <a:cubicBezTo>
                    <a:pt x="14883" y="11692"/>
                    <a:pt x="15157" y="11954"/>
                    <a:pt x="15157" y="12263"/>
                  </a:cubicBezTo>
                  <a:cubicBezTo>
                    <a:pt x="15157" y="12561"/>
                    <a:pt x="14895" y="12823"/>
                    <a:pt x="14585" y="12823"/>
                  </a:cubicBezTo>
                  <a:cubicBezTo>
                    <a:pt x="14288" y="12823"/>
                    <a:pt x="14014" y="12573"/>
                    <a:pt x="14014" y="12263"/>
                  </a:cubicBezTo>
                  <a:cubicBezTo>
                    <a:pt x="14038" y="11954"/>
                    <a:pt x="14276" y="11692"/>
                    <a:pt x="14585" y="11692"/>
                  </a:cubicBezTo>
                  <a:close/>
                  <a:moveTo>
                    <a:pt x="18324" y="11692"/>
                  </a:moveTo>
                  <a:cubicBezTo>
                    <a:pt x="18622" y="11692"/>
                    <a:pt x="18883" y="11954"/>
                    <a:pt x="18883" y="12263"/>
                  </a:cubicBezTo>
                  <a:cubicBezTo>
                    <a:pt x="18883" y="12561"/>
                    <a:pt x="18633" y="12823"/>
                    <a:pt x="18324" y="12823"/>
                  </a:cubicBezTo>
                  <a:cubicBezTo>
                    <a:pt x="18026" y="12823"/>
                    <a:pt x="17752" y="12573"/>
                    <a:pt x="17752" y="12263"/>
                  </a:cubicBezTo>
                  <a:cubicBezTo>
                    <a:pt x="17752" y="11954"/>
                    <a:pt x="18014" y="11692"/>
                    <a:pt x="18324" y="11692"/>
                  </a:cubicBezTo>
                  <a:close/>
                  <a:moveTo>
                    <a:pt x="22039" y="11692"/>
                  </a:moveTo>
                  <a:cubicBezTo>
                    <a:pt x="22336" y="11692"/>
                    <a:pt x="22610" y="11954"/>
                    <a:pt x="22610" y="12263"/>
                  </a:cubicBezTo>
                  <a:cubicBezTo>
                    <a:pt x="22610" y="12561"/>
                    <a:pt x="22360" y="12823"/>
                    <a:pt x="22039" y="12823"/>
                  </a:cubicBezTo>
                  <a:cubicBezTo>
                    <a:pt x="21729" y="12823"/>
                    <a:pt x="21479" y="12573"/>
                    <a:pt x="21479" y="12263"/>
                  </a:cubicBezTo>
                  <a:cubicBezTo>
                    <a:pt x="21491" y="11954"/>
                    <a:pt x="21729" y="11692"/>
                    <a:pt x="22039" y="11692"/>
                  </a:cubicBezTo>
                  <a:close/>
                  <a:moveTo>
                    <a:pt x="25777" y="11692"/>
                  </a:moveTo>
                  <a:cubicBezTo>
                    <a:pt x="26075" y="11692"/>
                    <a:pt x="26349" y="11954"/>
                    <a:pt x="26349" y="12263"/>
                  </a:cubicBezTo>
                  <a:cubicBezTo>
                    <a:pt x="26349" y="12561"/>
                    <a:pt x="26087" y="12823"/>
                    <a:pt x="25777" y="12823"/>
                  </a:cubicBezTo>
                  <a:cubicBezTo>
                    <a:pt x="25468" y="12823"/>
                    <a:pt x="25206" y="12573"/>
                    <a:pt x="25206" y="12263"/>
                  </a:cubicBezTo>
                  <a:cubicBezTo>
                    <a:pt x="25218" y="11954"/>
                    <a:pt x="25468" y="11692"/>
                    <a:pt x="25777" y="11692"/>
                  </a:cubicBezTo>
                  <a:close/>
                  <a:moveTo>
                    <a:pt x="29504" y="11692"/>
                  </a:moveTo>
                  <a:cubicBezTo>
                    <a:pt x="29801" y="11692"/>
                    <a:pt x="30063" y="11954"/>
                    <a:pt x="30063" y="12263"/>
                  </a:cubicBezTo>
                  <a:cubicBezTo>
                    <a:pt x="30063" y="12561"/>
                    <a:pt x="29813" y="12823"/>
                    <a:pt x="29504" y="12823"/>
                  </a:cubicBezTo>
                  <a:cubicBezTo>
                    <a:pt x="29182" y="12823"/>
                    <a:pt x="28932" y="12573"/>
                    <a:pt x="28932" y="12263"/>
                  </a:cubicBezTo>
                  <a:cubicBezTo>
                    <a:pt x="28944" y="11954"/>
                    <a:pt x="29182" y="11692"/>
                    <a:pt x="29504" y="11692"/>
                  </a:cubicBezTo>
                  <a:close/>
                  <a:moveTo>
                    <a:pt x="33230" y="11692"/>
                  </a:moveTo>
                  <a:cubicBezTo>
                    <a:pt x="33528" y="11692"/>
                    <a:pt x="33802" y="11954"/>
                    <a:pt x="33802" y="12263"/>
                  </a:cubicBezTo>
                  <a:cubicBezTo>
                    <a:pt x="33802" y="12561"/>
                    <a:pt x="33552" y="12823"/>
                    <a:pt x="33230" y="12823"/>
                  </a:cubicBezTo>
                  <a:cubicBezTo>
                    <a:pt x="32921" y="12823"/>
                    <a:pt x="32671" y="12573"/>
                    <a:pt x="32671" y="12263"/>
                  </a:cubicBezTo>
                  <a:cubicBezTo>
                    <a:pt x="32671" y="11954"/>
                    <a:pt x="32921" y="11692"/>
                    <a:pt x="33230" y="11692"/>
                  </a:cubicBezTo>
                  <a:close/>
                  <a:moveTo>
                    <a:pt x="36957" y="11692"/>
                  </a:moveTo>
                  <a:cubicBezTo>
                    <a:pt x="37255" y="11692"/>
                    <a:pt x="37517" y="11954"/>
                    <a:pt x="37517" y="12263"/>
                  </a:cubicBezTo>
                  <a:cubicBezTo>
                    <a:pt x="37517" y="12561"/>
                    <a:pt x="37267" y="12823"/>
                    <a:pt x="36957" y="12823"/>
                  </a:cubicBezTo>
                  <a:cubicBezTo>
                    <a:pt x="36648" y="12823"/>
                    <a:pt x="36386" y="12573"/>
                    <a:pt x="36386" y="12263"/>
                  </a:cubicBezTo>
                  <a:cubicBezTo>
                    <a:pt x="36409" y="11954"/>
                    <a:pt x="36648" y="11692"/>
                    <a:pt x="36957" y="11692"/>
                  </a:cubicBezTo>
                  <a:close/>
                  <a:moveTo>
                    <a:pt x="40672" y="11692"/>
                  </a:moveTo>
                  <a:cubicBezTo>
                    <a:pt x="40970" y="11692"/>
                    <a:pt x="41243" y="11954"/>
                    <a:pt x="41243" y="12263"/>
                  </a:cubicBezTo>
                  <a:cubicBezTo>
                    <a:pt x="41243" y="12561"/>
                    <a:pt x="40993" y="12823"/>
                    <a:pt x="40672" y="12823"/>
                  </a:cubicBezTo>
                  <a:cubicBezTo>
                    <a:pt x="40374" y="12823"/>
                    <a:pt x="40112" y="12573"/>
                    <a:pt x="40112" y="12263"/>
                  </a:cubicBezTo>
                  <a:cubicBezTo>
                    <a:pt x="40124" y="11954"/>
                    <a:pt x="40362" y="11692"/>
                    <a:pt x="40672" y="11692"/>
                  </a:cubicBezTo>
                  <a:close/>
                  <a:moveTo>
                    <a:pt x="44410" y="11692"/>
                  </a:moveTo>
                  <a:cubicBezTo>
                    <a:pt x="44708" y="11692"/>
                    <a:pt x="44982" y="11954"/>
                    <a:pt x="44982" y="12263"/>
                  </a:cubicBezTo>
                  <a:cubicBezTo>
                    <a:pt x="44982" y="12561"/>
                    <a:pt x="44720" y="12823"/>
                    <a:pt x="44410" y="12823"/>
                  </a:cubicBezTo>
                  <a:cubicBezTo>
                    <a:pt x="44113" y="12823"/>
                    <a:pt x="43851" y="12573"/>
                    <a:pt x="43851" y="12263"/>
                  </a:cubicBezTo>
                  <a:cubicBezTo>
                    <a:pt x="43851" y="11954"/>
                    <a:pt x="44101" y="11692"/>
                    <a:pt x="44410" y="11692"/>
                  </a:cubicBezTo>
                  <a:close/>
                  <a:moveTo>
                    <a:pt x="48137" y="11692"/>
                  </a:moveTo>
                  <a:cubicBezTo>
                    <a:pt x="48435" y="11692"/>
                    <a:pt x="48697" y="11954"/>
                    <a:pt x="48697" y="12263"/>
                  </a:cubicBezTo>
                  <a:cubicBezTo>
                    <a:pt x="48697" y="12561"/>
                    <a:pt x="48447" y="12823"/>
                    <a:pt x="48137" y="12823"/>
                  </a:cubicBezTo>
                  <a:cubicBezTo>
                    <a:pt x="47839" y="12823"/>
                    <a:pt x="47566" y="12573"/>
                    <a:pt x="47566" y="12263"/>
                  </a:cubicBezTo>
                  <a:cubicBezTo>
                    <a:pt x="47578" y="11954"/>
                    <a:pt x="47839" y="11692"/>
                    <a:pt x="48137" y="11692"/>
                  </a:cubicBezTo>
                  <a:close/>
                  <a:moveTo>
                    <a:pt x="51864" y="11692"/>
                  </a:moveTo>
                  <a:cubicBezTo>
                    <a:pt x="52161" y="11692"/>
                    <a:pt x="52435" y="11954"/>
                    <a:pt x="52435" y="12263"/>
                  </a:cubicBezTo>
                  <a:cubicBezTo>
                    <a:pt x="52435" y="12561"/>
                    <a:pt x="52185" y="12823"/>
                    <a:pt x="51864" y="12823"/>
                  </a:cubicBezTo>
                  <a:cubicBezTo>
                    <a:pt x="51566" y="12823"/>
                    <a:pt x="51304" y="12573"/>
                    <a:pt x="51304" y="12263"/>
                  </a:cubicBezTo>
                  <a:cubicBezTo>
                    <a:pt x="51304" y="11954"/>
                    <a:pt x="51554" y="11692"/>
                    <a:pt x="51864" y="11692"/>
                  </a:cubicBezTo>
                  <a:close/>
                  <a:moveTo>
                    <a:pt x="55602" y="11692"/>
                  </a:moveTo>
                  <a:cubicBezTo>
                    <a:pt x="55900" y="11692"/>
                    <a:pt x="56174" y="11954"/>
                    <a:pt x="56174" y="12263"/>
                  </a:cubicBezTo>
                  <a:cubicBezTo>
                    <a:pt x="56174" y="12561"/>
                    <a:pt x="55912" y="12823"/>
                    <a:pt x="55602" y="12823"/>
                  </a:cubicBezTo>
                  <a:cubicBezTo>
                    <a:pt x="55293" y="12823"/>
                    <a:pt x="55043" y="12573"/>
                    <a:pt x="55043" y="12263"/>
                  </a:cubicBezTo>
                  <a:cubicBezTo>
                    <a:pt x="55043" y="11954"/>
                    <a:pt x="55293" y="11692"/>
                    <a:pt x="55602" y="11692"/>
                  </a:cubicBezTo>
                  <a:close/>
                  <a:moveTo>
                    <a:pt x="59329" y="11692"/>
                  </a:moveTo>
                  <a:cubicBezTo>
                    <a:pt x="59627" y="11692"/>
                    <a:pt x="59889" y="11954"/>
                    <a:pt x="59889" y="12263"/>
                  </a:cubicBezTo>
                  <a:cubicBezTo>
                    <a:pt x="59889" y="12561"/>
                    <a:pt x="59639" y="12823"/>
                    <a:pt x="59329" y="12823"/>
                  </a:cubicBezTo>
                  <a:cubicBezTo>
                    <a:pt x="59008" y="12823"/>
                    <a:pt x="58757" y="12573"/>
                    <a:pt x="58757" y="12263"/>
                  </a:cubicBezTo>
                  <a:cubicBezTo>
                    <a:pt x="58757" y="11954"/>
                    <a:pt x="59008" y="11692"/>
                    <a:pt x="59329" y="11692"/>
                  </a:cubicBezTo>
                  <a:close/>
                  <a:moveTo>
                    <a:pt x="63056" y="11692"/>
                  </a:moveTo>
                  <a:cubicBezTo>
                    <a:pt x="63353" y="11692"/>
                    <a:pt x="63627" y="11954"/>
                    <a:pt x="63627" y="12263"/>
                  </a:cubicBezTo>
                  <a:cubicBezTo>
                    <a:pt x="63627" y="12561"/>
                    <a:pt x="63377" y="12823"/>
                    <a:pt x="63056" y="12823"/>
                  </a:cubicBezTo>
                  <a:cubicBezTo>
                    <a:pt x="62746" y="12823"/>
                    <a:pt x="62496" y="12573"/>
                    <a:pt x="62496" y="12263"/>
                  </a:cubicBezTo>
                  <a:cubicBezTo>
                    <a:pt x="62496" y="11954"/>
                    <a:pt x="62746" y="11692"/>
                    <a:pt x="63056" y="11692"/>
                  </a:cubicBezTo>
                  <a:close/>
                  <a:moveTo>
                    <a:pt x="66782" y="11692"/>
                  </a:moveTo>
                  <a:cubicBezTo>
                    <a:pt x="67080" y="11692"/>
                    <a:pt x="67342" y="11954"/>
                    <a:pt x="67342" y="12263"/>
                  </a:cubicBezTo>
                  <a:cubicBezTo>
                    <a:pt x="67342" y="12561"/>
                    <a:pt x="67092" y="12823"/>
                    <a:pt x="66782" y="12823"/>
                  </a:cubicBezTo>
                  <a:cubicBezTo>
                    <a:pt x="66473" y="12823"/>
                    <a:pt x="66211" y="12573"/>
                    <a:pt x="66211" y="12263"/>
                  </a:cubicBezTo>
                  <a:cubicBezTo>
                    <a:pt x="66235" y="11954"/>
                    <a:pt x="66473" y="11692"/>
                    <a:pt x="66782" y="11692"/>
                  </a:cubicBezTo>
                  <a:close/>
                  <a:moveTo>
                    <a:pt x="70509" y="11692"/>
                  </a:moveTo>
                  <a:cubicBezTo>
                    <a:pt x="70807" y="11692"/>
                    <a:pt x="71080" y="11954"/>
                    <a:pt x="71080" y="12263"/>
                  </a:cubicBezTo>
                  <a:cubicBezTo>
                    <a:pt x="71080" y="12561"/>
                    <a:pt x="70830" y="12823"/>
                    <a:pt x="70509" y="12823"/>
                  </a:cubicBezTo>
                  <a:cubicBezTo>
                    <a:pt x="70199" y="12823"/>
                    <a:pt x="69949" y="12573"/>
                    <a:pt x="69949" y="12263"/>
                  </a:cubicBezTo>
                  <a:cubicBezTo>
                    <a:pt x="69949" y="11954"/>
                    <a:pt x="70199" y="11692"/>
                    <a:pt x="70509" y="11692"/>
                  </a:cubicBezTo>
                  <a:close/>
                  <a:moveTo>
                    <a:pt x="74236" y="11692"/>
                  </a:moveTo>
                  <a:cubicBezTo>
                    <a:pt x="74533" y="11692"/>
                    <a:pt x="74795" y="11954"/>
                    <a:pt x="74795" y="12263"/>
                  </a:cubicBezTo>
                  <a:cubicBezTo>
                    <a:pt x="74795" y="12561"/>
                    <a:pt x="74545" y="12823"/>
                    <a:pt x="74236" y="12823"/>
                  </a:cubicBezTo>
                  <a:cubicBezTo>
                    <a:pt x="73938" y="12823"/>
                    <a:pt x="73676" y="12573"/>
                    <a:pt x="73676" y="12263"/>
                  </a:cubicBezTo>
                  <a:cubicBezTo>
                    <a:pt x="73676" y="11954"/>
                    <a:pt x="73926" y="11692"/>
                    <a:pt x="74236" y="11692"/>
                  </a:cubicBezTo>
                  <a:close/>
                  <a:moveTo>
                    <a:pt x="77855" y="11692"/>
                  </a:moveTo>
                  <a:cubicBezTo>
                    <a:pt x="78153" y="11692"/>
                    <a:pt x="78415" y="11954"/>
                    <a:pt x="78415" y="12263"/>
                  </a:cubicBezTo>
                  <a:cubicBezTo>
                    <a:pt x="78415" y="12561"/>
                    <a:pt x="78165" y="12823"/>
                    <a:pt x="77855" y="12823"/>
                  </a:cubicBezTo>
                  <a:cubicBezTo>
                    <a:pt x="77546" y="12823"/>
                    <a:pt x="77284" y="12573"/>
                    <a:pt x="77284" y="12263"/>
                  </a:cubicBezTo>
                  <a:cubicBezTo>
                    <a:pt x="77284" y="11954"/>
                    <a:pt x="77546" y="11692"/>
                    <a:pt x="77855" y="11692"/>
                  </a:cubicBezTo>
                  <a:close/>
                  <a:moveTo>
                    <a:pt x="81570" y="11692"/>
                  </a:moveTo>
                  <a:cubicBezTo>
                    <a:pt x="81868" y="11692"/>
                    <a:pt x="82141" y="11954"/>
                    <a:pt x="82141" y="12263"/>
                  </a:cubicBezTo>
                  <a:cubicBezTo>
                    <a:pt x="82141" y="12561"/>
                    <a:pt x="81879" y="12823"/>
                    <a:pt x="81570" y="12823"/>
                  </a:cubicBezTo>
                  <a:cubicBezTo>
                    <a:pt x="81260" y="12823"/>
                    <a:pt x="81010" y="12573"/>
                    <a:pt x="81010" y="12263"/>
                  </a:cubicBezTo>
                  <a:cubicBezTo>
                    <a:pt x="81022" y="11954"/>
                    <a:pt x="81260" y="11692"/>
                    <a:pt x="81570" y="11692"/>
                  </a:cubicBezTo>
                  <a:close/>
                  <a:moveTo>
                    <a:pt x="85308" y="11692"/>
                  </a:moveTo>
                  <a:cubicBezTo>
                    <a:pt x="85606" y="11692"/>
                    <a:pt x="85880" y="11954"/>
                    <a:pt x="85880" y="12263"/>
                  </a:cubicBezTo>
                  <a:cubicBezTo>
                    <a:pt x="85880" y="12561"/>
                    <a:pt x="85618" y="12823"/>
                    <a:pt x="85308" y="12823"/>
                  </a:cubicBezTo>
                  <a:cubicBezTo>
                    <a:pt x="84999" y="12823"/>
                    <a:pt x="84749" y="12573"/>
                    <a:pt x="84749" y="12263"/>
                  </a:cubicBezTo>
                  <a:cubicBezTo>
                    <a:pt x="84749" y="11954"/>
                    <a:pt x="84999" y="11692"/>
                    <a:pt x="85308" y="11692"/>
                  </a:cubicBezTo>
                  <a:close/>
                  <a:moveTo>
                    <a:pt x="89035" y="11692"/>
                  </a:moveTo>
                  <a:cubicBezTo>
                    <a:pt x="89333" y="11692"/>
                    <a:pt x="89595" y="11954"/>
                    <a:pt x="89595" y="12263"/>
                  </a:cubicBezTo>
                  <a:cubicBezTo>
                    <a:pt x="89595" y="12561"/>
                    <a:pt x="89345" y="12823"/>
                    <a:pt x="89035" y="12823"/>
                  </a:cubicBezTo>
                  <a:cubicBezTo>
                    <a:pt x="88714" y="12823"/>
                    <a:pt x="88464" y="12573"/>
                    <a:pt x="88464" y="12263"/>
                  </a:cubicBezTo>
                  <a:cubicBezTo>
                    <a:pt x="88475" y="11954"/>
                    <a:pt x="88714" y="11692"/>
                    <a:pt x="89035" y="11692"/>
                  </a:cubicBezTo>
                  <a:close/>
                  <a:moveTo>
                    <a:pt x="92762" y="11692"/>
                  </a:moveTo>
                  <a:cubicBezTo>
                    <a:pt x="93059" y="11692"/>
                    <a:pt x="93333" y="11954"/>
                    <a:pt x="93333" y="12263"/>
                  </a:cubicBezTo>
                  <a:cubicBezTo>
                    <a:pt x="93333" y="12561"/>
                    <a:pt x="93071" y="12823"/>
                    <a:pt x="92762" y="12823"/>
                  </a:cubicBezTo>
                  <a:cubicBezTo>
                    <a:pt x="92452" y="12823"/>
                    <a:pt x="92202" y="12573"/>
                    <a:pt x="92202" y="12263"/>
                  </a:cubicBezTo>
                  <a:cubicBezTo>
                    <a:pt x="92202" y="11954"/>
                    <a:pt x="92452" y="11692"/>
                    <a:pt x="92762" y="11692"/>
                  </a:cubicBezTo>
                  <a:close/>
                  <a:moveTo>
                    <a:pt x="96488" y="11692"/>
                  </a:moveTo>
                  <a:cubicBezTo>
                    <a:pt x="96786" y="11692"/>
                    <a:pt x="97048" y="11954"/>
                    <a:pt x="97048" y="12263"/>
                  </a:cubicBezTo>
                  <a:cubicBezTo>
                    <a:pt x="97048" y="12561"/>
                    <a:pt x="96798" y="12823"/>
                    <a:pt x="96488" y="12823"/>
                  </a:cubicBezTo>
                  <a:cubicBezTo>
                    <a:pt x="96191" y="12823"/>
                    <a:pt x="95917" y="12573"/>
                    <a:pt x="95917" y="12263"/>
                  </a:cubicBezTo>
                  <a:cubicBezTo>
                    <a:pt x="95917" y="11954"/>
                    <a:pt x="96179" y="11692"/>
                    <a:pt x="96488" y="11692"/>
                  </a:cubicBezTo>
                  <a:close/>
                  <a:moveTo>
                    <a:pt x="100203" y="11692"/>
                  </a:moveTo>
                  <a:cubicBezTo>
                    <a:pt x="100501" y="11692"/>
                    <a:pt x="100775" y="11954"/>
                    <a:pt x="100775" y="12263"/>
                  </a:cubicBezTo>
                  <a:cubicBezTo>
                    <a:pt x="100775" y="12561"/>
                    <a:pt x="100513" y="12823"/>
                    <a:pt x="100203" y="12823"/>
                  </a:cubicBezTo>
                  <a:cubicBezTo>
                    <a:pt x="99905" y="12823"/>
                    <a:pt x="99644" y="12573"/>
                    <a:pt x="99644" y="12263"/>
                  </a:cubicBezTo>
                  <a:cubicBezTo>
                    <a:pt x="99655" y="11954"/>
                    <a:pt x="99894" y="11692"/>
                    <a:pt x="100203" y="11692"/>
                  </a:cubicBezTo>
                  <a:close/>
                  <a:moveTo>
                    <a:pt x="103942" y="11692"/>
                  </a:moveTo>
                  <a:cubicBezTo>
                    <a:pt x="104239" y="11692"/>
                    <a:pt x="104513" y="11954"/>
                    <a:pt x="104513" y="12263"/>
                  </a:cubicBezTo>
                  <a:cubicBezTo>
                    <a:pt x="104513" y="12561"/>
                    <a:pt x="104251" y="12823"/>
                    <a:pt x="103942" y="12823"/>
                  </a:cubicBezTo>
                  <a:cubicBezTo>
                    <a:pt x="103644" y="12823"/>
                    <a:pt x="103382" y="12573"/>
                    <a:pt x="103382" y="12263"/>
                  </a:cubicBezTo>
                  <a:cubicBezTo>
                    <a:pt x="103382" y="11954"/>
                    <a:pt x="103632" y="11692"/>
                    <a:pt x="103942" y="11692"/>
                  </a:cubicBezTo>
                  <a:close/>
                  <a:moveTo>
                    <a:pt x="107668" y="11692"/>
                  </a:moveTo>
                  <a:cubicBezTo>
                    <a:pt x="107966" y="11692"/>
                    <a:pt x="108228" y="11954"/>
                    <a:pt x="108228" y="12263"/>
                  </a:cubicBezTo>
                  <a:cubicBezTo>
                    <a:pt x="108228" y="12561"/>
                    <a:pt x="107978" y="12823"/>
                    <a:pt x="107668" y="12823"/>
                  </a:cubicBezTo>
                  <a:cubicBezTo>
                    <a:pt x="107371" y="12823"/>
                    <a:pt x="107097" y="12573"/>
                    <a:pt x="107097" y="12263"/>
                  </a:cubicBezTo>
                  <a:cubicBezTo>
                    <a:pt x="107109" y="11954"/>
                    <a:pt x="107347" y="11692"/>
                    <a:pt x="107668" y="11692"/>
                  </a:cubicBezTo>
                  <a:close/>
                  <a:moveTo>
                    <a:pt x="111395" y="11692"/>
                  </a:moveTo>
                  <a:cubicBezTo>
                    <a:pt x="111693" y="11692"/>
                    <a:pt x="111967" y="11954"/>
                    <a:pt x="111967" y="12263"/>
                  </a:cubicBezTo>
                  <a:cubicBezTo>
                    <a:pt x="111967" y="12561"/>
                    <a:pt x="111705" y="12823"/>
                    <a:pt x="111395" y="12823"/>
                  </a:cubicBezTo>
                  <a:cubicBezTo>
                    <a:pt x="111085" y="12823"/>
                    <a:pt x="110835" y="12573"/>
                    <a:pt x="110835" y="12263"/>
                  </a:cubicBezTo>
                  <a:cubicBezTo>
                    <a:pt x="110835" y="11954"/>
                    <a:pt x="111085" y="11692"/>
                    <a:pt x="111395" y="11692"/>
                  </a:cubicBezTo>
                  <a:close/>
                  <a:moveTo>
                    <a:pt x="115122" y="11692"/>
                  </a:moveTo>
                  <a:cubicBezTo>
                    <a:pt x="115419" y="11692"/>
                    <a:pt x="115681" y="11954"/>
                    <a:pt x="115681" y="12263"/>
                  </a:cubicBezTo>
                  <a:cubicBezTo>
                    <a:pt x="115681" y="12561"/>
                    <a:pt x="115431" y="12823"/>
                    <a:pt x="115122" y="12823"/>
                  </a:cubicBezTo>
                  <a:cubicBezTo>
                    <a:pt x="114812" y="12823"/>
                    <a:pt x="114550" y="12573"/>
                    <a:pt x="114550" y="12263"/>
                  </a:cubicBezTo>
                  <a:cubicBezTo>
                    <a:pt x="114574" y="11954"/>
                    <a:pt x="114812" y="11692"/>
                    <a:pt x="115122" y="11692"/>
                  </a:cubicBezTo>
                  <a:close/>
                  <a:moveTo>
                    <a:pt x="118860" y="11692"/>
                  </a:moveTo>
                  <a:cubicBezTo>
                    <a:pt x="119158" y="11692"/>
                    <a:pt x="119420" y="11954"/>
                    <a:pt x="119420" y="12263"/>
                  </a:cubicBezTo>
                  <a:cubicBezTo>
                    <a:pt x="119420" y="12561"/>
                    <a:pt x="119170" y="12823"/>
                    <a:pt x="118860" y="12823"/>
                  </a:cubicBezTo>
                  <a:cubicBezTo>
                    <a:pt x="118539" y="12823"/>
                    <a:pt x="118289" y="12573"/>
                    <a:pt x="118289" y="12263"/>
                  </a:cubicBezTo>
                  <a:cubicBezTo>
                    <a:pt x="118289" y="11954"/>
                    <a:pt x="118539" y="11692"/>
                    <a:pt x="118860" y="11692"/>
                  </a:cubicBezTo>
                  <a:close/>
                  <a:moveTo>
                    <a:pt x="122575" y="11692"/>
                  </a:moveTo>
                  <a:cubicBezTo>
                    <a:pt x="122873" y="11692"/>
                    <a:pt x="123146" y="11954"/>
                    <a:pt x="123146" y="12263"/>
                  </a:cubicBezTo>
                  <a:cubicBezTo>
                    <a:pt x="123146" y="12561"/>
                    <a:pt x="122885" y="12823"/>
                    <a:pt x="122575" y="12823"/>
                  </a:cubicBezTo>
                  <a:cubicBezTo>
                    <a:pt x="122265" y="12823"/>
                    <a:pt x="122015" y="12573"/>
                    <a:pt x="122015" y="12263"/>
                  </a:cubicBezTo>
                  <a:cubicBezTo>
                    <a:pt x="122027" y="11954"/>
                    <a:pt x="122277" y="11692"/>
                    <a:pt x="122575" y="11692"/>
                  </a:cubicBezTo>
                  <a:close/>
                  <a:moveTo>
                    <a:pt x="126314" y="11692"/>
                  </a:moveTo>
                  <a:cubicBezTo>
                    <a:pt x="126611" y="11692"/>
                    <a:pt x="126873" y="11954"/>
                    <a:pt x="126873" y="12263"/>
                  </a:cubicBezTo>
                  <a:cubicBezTo>
                    <a:pt x="126873" y="12561"/>
                    <a:pt x="126623" y="12823"/>
                    <a:pt x="126314" y="12823"/>
                  </a:cubicBezTo>
                  <a:cubicBezTo>
                    <a:pt x="126004" y="12823"/>
                    <a:pt x="125742" y="12573"/>
                    <a:pt x="125742" y="12263"/>
                  </a:cubicBezTo>
                  <a:cubicBezTo>
                    <a:pt x="125742" y="11954"/>
                    <a:pt x="126004" y="11692"/>
                    <a:pt x="126314" y="11692"/>
                  </a:cubicBezTo>
                  <a:close/>
                  <a:moveTo>
                    <a:pt x="130028" y="11692"/>
                  </a:moveTo>
                  <a:cubicBezTo>
                    <a:pt x="130326" y="11692"/>
                    <a:pt x="130600" y="11954"/>
                    <a:pt x="130600" y="12263"/>
                  </a:cubicBezTo>
                  <a:cubicBezTo>
                    <a:pt x="130600" y="12561"/>
                    <a:pt x="130350" y="12823"/>
                    <a:pt x="130028" y="12823"/>
                  </a:cubicBezTo>
                  <a:cubicBezTo>
                    <a:pt x="129731" y="12823"/>
                    <a:pt x="129469" y="12573"/>
                    <a:pt x="129469" y="12263"/>
                  </a:cubicBezTo>
                  <a:cubicBezTo>
                    <a:pt x="129469" y="11954"/>
                    <a:pt x="129719" y="11692"/>
                    <a:pt x="130028" y="11692"/>
                  </a:cubicBezTo>
                  <a:close/>
                  <a:moveTo>
                    <a:pt x="133767" y="11692"/>
                  </a:moveTo>
                  <a:cubicBezTo>
                    <a:pt x="134065" y="11692"/>
                    <a:pt x="134326" y="11954"/>
                    <a:pt x="134326" y="12263"/>
                  </a:cubicBezTo>
                  <a:cubicBezTo>
                    <a:pt x="134326" y="12561"/>
                    <a:pt x="134076" y="12823"/>
                    <a:pt x="133767" y="12823"/>
                  </a:cubicBezTo>
                  <a:cubicBezTo>
                    <a:pt x="133469" y="12823"/>
                    <a:pt x="133207" y="12573"/>
                    <a:pt x="133207" y="12263"/>
                  </a:cubicBezTo>
                  <a:cubicBezTo>
                    <a:pt x="133207" y="11954"/>
                    <a:pt x="133457" y="11692"/>
                    <a:pt x="133767" y="11692"/>
                  </a:cubicBezTo>
                  <a:close/>
                  <a:moveTo>
                    <a:pt x="1548" y="13573"/>
                  </a:moveTo>
                  <a:cubicBezTo>
                    <a:pt x="1846" y="13573"/>
                    <a:pt x="2119" y="13823"/>
                    <a:pt x="2119" y="14145"/>
                  </a:cubicBezTo>
                  <a:cubicBezTo>
                    <a:pt x="2119" y="14442"/>
                    <a:pt x="1858" y="14704"/>
                    <a:pt x="1548" y="14704"/>
                  </a:cubicBezTo>
                  <a:cubicBezTo>
                    <a:pt x="1238" y="14704"/>
                    <a:pt x="988" y="14454"/>
                    <a:pt x="988" y="14145"/>
                  </a:cubicBezTo>
                  <a:cubicBezTo>
                    <a:pt x="988" y="13823"/>
                    <a:pt x="1238" y="13573"/>
                    <a:pt x="1548" y="13573"/>
                  </a:cubicBezTo>
                  <a:close/>
                  <a:moveTo>
                    <a:pt x="5287" y="13573"/>
                  </a:moveTo>
                  <a:cubicBezTo>
                    <a:pt x="5596" y="13573"/>
                    <a:pt x="5846" y="13823"/>
                    <a:pt x="5846" y="14145"/>
                  </a:cubicBezTo>
                  <a:cubicBezTo>
                    <a:pt x="5846" y="14454"/>
                    <a:pt x="5596" y="14704"/>
                    <a:pt x="5287" y="14704"/>
                  </a:cubicBezTo>
                  <a:cubicBezTo>
                    <a:pt x="4977" y="14704"/>
                    <a:pt x="4715" y="14454"/>
                    <a:pt x="4715" y="14145"/>
                  </a:cubicBezTo>
                  <a:cubicBezTo>
                    <a:pt x="4715" y="13811"/>
                    <a:pt x="4977" y="13573"/>
                    <a:pt x="5287" y="13573"/>
                  </a:cubicBezTo>
                  <a:close/>
                  <a:moveTo>
                    <a:pt x="9001" y="13573"/>
                  </a:moveTo>
                  <a:cubicBezTo>
                    <a:pt x="9299" y="13573"/>
                    <a:pt x="9573" y="13823"/>
                    <a:pt x="9573" y="14145"/>
                  </a:cubicBezTo>
                  <a:cubicBezTo>
                    <a:pt x="9573" y="14442"/>
                    <a:pt x="9323" y="14704"/>
                    <a:pt x="9001" y="14704"/>
                  </a:cubicBezTo>
                  <a:cubicBezTo>
                    <a:pt x="8704" y="14704"/>
                    <a:pt x="8442" y="14454"/>
                    <a:pt x="8442" y="14145"/>
                  </a:cubicBezTo>
                  <a:cubicBezTo>
                    <a:pt x="8442" y="13823"/>
                    <a:pt x="8692" y="13573"/>
                    <a:pt x="9001" y="13573"/>
                  </a:cubicBezTo>
                  <a:close/>
                  <a:moveTo>
                    <a:pt x="12728" y="13573"/>
                  </a:moveTo>
                  <a:cubicBezTo>
                    <a:pt x="13037" y="13573"/>
                    <a:pt x="13288" y="13823"/>
                    <a:pt x="13288" y="14145"/>
                  </a:cubicBezTo>
                  <a:cubicBezTo>
                    <a:pt x="13288" y="14454"/>
                    <a:pt x="13037" y="14704"/>
                    <a:pt x="12728" y="14704"/>
                  </a:cubicBezTo>
                  <a:cubicBezTo>
                    <a:pt x="12418" y="14704"/>
                    <a:pt x="12156" y="14454"/>
                    <a:pt x="12156" y="14145"/>
                  </a:cubicBezTo>
                  <a:cubicBezTo>
                    <a:pt x="12180" y="13811"/>
                    <a:pt x="12418" y="13573"/>
                    <a:pt x="12728" y="13573"/>
                  </a:cubicBezTo>
                  <a:close/>
                  <a:moveTo>
                    <a:pt x="16466" y="13573"/>
                  </a:moveTo>
                  <a:cubicBezTo>
                    <a:pt x="16764" y="13573"/>
                    <a:pt x="17026" y="13823"/>
                    <a:pt x="17026" y="14145"/>
                  </a:cubicBezTo>
                  <a:cubicBezTo>
                    <a:pt x="17026" y="14442"/>
                    <a:pt x="16776" y="14704"/>
                    <a:pt x="16466" y="14704"/>
                  </a:cubicBezTo>
                  <a:cubicBezTo>
                    <a:pt x="16169" y="14704"/>
                    <a:pt x="15895" y="14454"/>
                    <a:pt x="15895" y="14145"/>
                  </a:cubicBezTo>
                  <a:cubicBezTo>
                    <a:pt x="15895" y="13823"/>
                    <a:pt x="16145" y="13573"/>
                    <a:pt x="16466" y="13573"/>
                  </a:cubicBezTo>
                  <a:close/>
                  <a:moveTo>
                    <a:pt x="20181" y="13573"/>
                  </a:moveTo>
                  <a:cubicBezTo>
                    <a:pt x="20491" y="13573"/>
                    <a:pt x="20753" y="13823"/>
                    <a:pt x="20753" y="14145"/>
                  </a:cubicBezTo>
                  <a:cubicBezTo>
                    <a:pt x="20753" y="14454"/>
                    <a:pt x="20491" y="14704"/>
                    <a:pt x="20181" y="14704"/>
                  </a:cubicBezTo>
                  <a:cubicBezTo>
                    <a:pt x="19872" y="14704"/>
                    <a:pt x="19622" y="14454"/>
                    <a:pt x="19622" y="14145"/>
                  </a:cubicBezTo>
                  <a:cubicBezTo>
                    <a:pt x="19634" y="13811"/>
                    <a:pt x="19872" y="13573"/>
                    <a:pt x="20181" y="13573"/>
                  </a:cubicBezTo>
                  <a:close/>
                  <a:moveTo>
                    <a:pt x="23920" y="13573"/>
                  </a:moveTo>
                  <a:cubicBezTo>
                    <a:pt x="24217" y="13573"/>
                    <a:pt x="24479" y="13823"/>
                    <a:pt x="24479" y="14145"/>
                  </a:cubicBezTo>
                  <a:cubicBezTo>
                    <a:pt x="24479" y="14442"/>
                    <a:pt x="24229" y="14704"/>
                    <a:pt x="23920" y="14704"/>
                  </a:cubicBezTo>
                  <a:cubicBezTo>
                    <a:pt x="23610" y="14704"/>
                    <a:pt x="23348" y="14454"/>
                    <a:pt x="23348" y="14145"/>
                  </a:cubicBezTo>
                  <a:cubicBezTo>
                    <a:pt x="23348" y="13823"/>
                    <a:pt x="23610" y="13573"/>
                    <a:pt x="23920" y="13573"/>
                  </a:cubicBezTo>
                  <a:close/>
                  <a:moveTo>
                    <a:pt x="27635" y="13573"/>
                  </a:moveTo>
                  <a:cubicBezTo>
                    <a:pt x="27956" y="13573"/>
                    <a:pt x="28206" y="13823"/>
                    <a:pt x="28206" y="14145"/>
                  </a:cubicBezTo>
                  <a:cubicBezTo>
                    <a:pt x="28206" y="14454"/>
                    <a:pt x="27956" y="14704"/>
                    <a:pt x="27635" y="14704"/>
                  </a:cubicBezTo>
                  <a:cubicBezTo>
                    <a:pt x="27325" y="14704"/>
                    <a:pt x="27075" y="14454"/>
                    <a:pt x="27075" y="14145"/>
                  </a:cubicBezTo>
                  <a:cubicBezTo>
                    <a:pt x="27087" y="13811"/>
                    <a:pt x="27325" y="13573"/>
                    <a:pt x="27635" y="13573"/>
                  </a:cubicBezTo>
                  <a:close/>
                  <a:moveTo>
                    <a:pt x="31373" y="13573"/>
                  </a:moveTo>
                  <a:cubicBezTo>
                    <a:pt x="31671" y="13573"/>
                    <a:pt x="31945" y="13823"/>
                    <a:pt x="31945" y="14145"/>
                  </a:cubicBezTo>
                  <a:cubicBezTo>
                    <a:pt x="31945" y="14442"/>
                    <a:pt x="31683" y="14704"/>
                    <a:pt x="31373" y="14704"/>
                  </a:cubicBezTo>
                  <a:cubicBezTo>
                    <a:pt x="31064" y="14704"/>
                    <a:pt x="30814" y="14454"/>
                    <a:pt x="30814" y="14145"/>
                  </a:cubicBezTo>
                  <a:cubicBezTo>
                    <a:pt x="30814" y="13823"/>
                    <a:pt x="31064" y="13573"/>
                    <a:pt x="31373" y="13573"/>
                  </a:cubicBezTo>
                  <a:close/>
                  <a:moveTo>
                    <a:pt x="35100" y="13573"/>
                  </a:moveTo>
                  <a:cubicBezTo>
                    <a:pt x="35409" y="13573"/>
                    <a:pt x="35659" y="13823"/>
                    <a:pt x="35659" y="14145"/>
                  </a:cubicBezTo>
                  <a:cubicBezTo>
                    <a:pt x="35659" y="14454"/>
                    <a:pt x="35409" y="14704"/>
                    <a:pt x="35100" y="14704"/>
                  </a:cubicBezTo>
                  <a:cubicBezTo>
                    <a:pt x="34778" y="14704"/>
                    <a:pt x="34528" y="14454"/>
                    <a:pt x="34528" y="14145"/>
                  </a:cubicBezTo>
                  <a:cubicBezTo>
                    <a:pt x="34540" y="13811"/>
                    <a:pt x="34778" y="13573"/>
                    <a:pt x="35100" y="13573"/>
                  </a:cubicBezTo>
                  <a:close/>
                  <a:moveTo>
                    <a:pt x="38815" y="13573"/>
                  </a:moveTo>
                  <a:cubicBezTo>
                    <a:pt x="39112" y="13573"/>
                    <a:pt x="39386" y="13823"/>
                    <a:pt x="39386" y="14145"/>
                  </a:cubicBezTo>
                  <a:cubicBezTo>
                    <a:pt x="39386" y="14442"/>
                    <a:pt x="39124" y="14704"/>
                    <a:pt x="38815" y="14704"/>
                  </a:cubicBezTo>
                  <a:cubicBezTo>
                    <a:pt x="38517" y="14704"/>
                    <a:pt x="38255" y="14454"/>
                    <a:pt x="38255" y="14145"/>
                  </a:cubicBezTo>
                  <a:cubicBezTo>
                    <a:pt x="38267" y="13823"/>
                    <a:pt x="38505" y="13573"/>
                    <a:pt x="38815" y="13573"/>
                  </a:cubicBezTo>
                  <a:close/>
                  <a:moveTo>
                    <a:pt x="42553" y="13573"/>
                  </a:moveTo>
                  <a:cubicBezTo>
                    <a:pt x="42863" y="13573"/>
                    <a:pt x="43113" y="13823"/>
                    <a:pt x="43113" y="14145"/>
                  </a:cubicBezTo>
                  <a:cubicBezTo>
                    <a:pt x="43113" y="14454"/>
                    <a:pt x="42863" y="14704"/>
                    <a:pt x="42553" y="14704"/>
                  </a:cubicBezTo>
                  <a:cubicBezTo>
                    <a:pt x="42232" y="14704"/>
                    <a:pt x="41982" y="14454"/>
                    <a:pt x="41982" y="14145"/>
                  </a:cubicBezTo>
                  <a:cubicBezTo>
                    <a:pt x="41982" y="13811"/>
                    <a:pt x="42244" y="13573"/>
                    <a:pt x="42553" y="13573"/>
                  </a:cubicBezTo>
                  <a:close/>
                  <a:moveTo>
                    <a:pt x="46268" y="13573"/>
                  </a:moveTo>
                  <a:cubicBezTo>
                    <a:pt x="46565" y="13573"/>
                    <a:pt x="46839" y="13823"/>
                    <a:pt x="46839" y="14145"/>
                  </a:cubicBezTo>
                  <a:cubicBezTo>
                    <a:pt x="46839" y="14442"/>
                    <a:pt x="46589" y="14704"/>
                    <a:pt x="46268" y="14704"/>
                  </a:cubicBezTo>
                  <a:cubicBezTo>
                    <a:pt x="45970" y="14704"/>
                    <a:pt x="45708" y="14454"/>
                    <a:pt x="45708" y="14145"/>
                  </a:cubicBezTo>
                  <a:cubicBezTo>
                    <a:pt x="45720" y="13823"/>
                    <a:pt x="45958" y="13573"/>
                    <a:pt x="46268" y="13573"/>
                  </a:cubicBezTo>
                  <a:close/>
                  <a:moveTo>
                    <a:pt x="50006" y="13573"/>
                  </a:moveTo>
                  <a:cubicBezTo>
                    <a:pt x="50316" y="13573"/>
                    <a:pt x="50578" y="13823"/>
                    <a:pt x="50578" y="14145"/>
                  </a:cubicBezTo>
                  <a:cubicBezTo>
                    <a:pt x="50578" y="14454"/>
                    <a:pt x="50316" y="14704"/>
                    <a:pt x="50006" y="14704"/>
                  </a:cubicBezTo>
                  <a:cubicBezTo>
                    <a:pt x="49697" y="14704"/>
                    <a:pt x="49447" y="14454"/>
                    <a:pt x="49447" y="14145"/>
                  </a:cubicBezTo>
                  <a:cubicBezTo>
                    <a:pt x="49447" y="13811"/>
                    <a:pt x="49697" y="13573"/>
                    <a:pt x="50006" y="13573"/>
                  </a:cubicBezTo>
                  <a:close/>
                  <a:moveTo>
                    <a:pt x="53733" y="13573"/>
                  </a:moveTo>
                  <a:cubicBezTo>
                    <a:pt x="54031" y="13573"/>
                    <a:pt x="54293" y="13823"/>
                    <a:pt x="54293" y="14145"/>
                  </a:cubicBezTo>
                  <a:cubicBezTo>
                    <a:pt x="54293" y="14442"/>
                    <a:pt x="54043" y="14704"/>
                    <a:pt x="53733" y="14704"/>
                  </a:cubicBezTo>
                  <a:cubicBezTo>
                    <a:pt x="53412" y="14704"/>
                    <a:pt x="53162" y="14454"/>
                    <a:pt x="53162" y="14145"/>
                  </a:cubicBezTo>
                  <a:cubicBezTo>
                    <a:pt x="53173" y="13823"/>
                    <a:pt x="53412" y="13573"/>
                    <a:pt x="53733" y="13573"/>
                  </a:cubicBezTo>
                  <a:close/>
                  <a:moveTo>
                    <a:pt x="57460" y="13573"/>
                  </a:moveTo>
                  <a:cubicBezTo>
                    <a:pt x="57781" y="13573"/>
                    <a:pt x="58031" y="13823"/>
                    <a:pt x="58031" y="14145"/>
                  </a:cubicBezTo>
                  <a:cubicBezTo>
                    <a:pt x="58031" y="14454"/>
                    <a:pt x="57781" y="14704"/>
                    <a:pt x="57460" y="14704"/>
                  </a:cubicBezTo>
                  <a:cubicBezTo>
                    <a:pt x="57150" y="14704"/>
                    <a:pt x="56900" y="14454"/>
                    <a:pt x="56900" y="14145"/>
                  </a:cubicBezTo>
                  <a:cubicBezTo>
                    <a:pt x="56900" y="13811"/>
                    <a:pt x="57150" y="13573"/>
                    <a:pt x="57460" y="13573"/>
                  </a:cubicBezTo>
                  <a:close/>
                  <a:moveTo>
                    <a:pt x="61186" y="13573"/>
                  </a:moveTo>
                  <a:cubicBezTo>
                    <a:pt x="61484" y="13573"/>
                    <a:pt x="61746" y="13823"/>
                    <a:pt x="61746" y="14145"/>
                  </a:cubicBezTo>
                  <a:cubicBezTo>
                    <a:pt x="61746" y="14442"/>
                    <a:pt x="61496" y="14704"/>
                    <a:pt x="61186" y="14704"/>
                  </a:cubicBezTo>
                  <a:cubicBezTo>
                    <a:pt x="60877" y="14704"/>
                    <a:pt x="60615" y="14454"/>
                    <a:pt x="60615" y="14145"/>
                  </a:cubicBezTo>
                  <a:cubicBezTo>
                    <a:pt x="60639" y="13823"/>
                    <a:pt x="60877" y="13573"/>
                    <a:pt x="61186" y="13573"/>
                  </a:cubicBezTo>
                  <a:close/>
                  <a:moveTo>
                    <a:pt x="64925" y="13573"/>
                  </a:moveTo>
                  <a:cubicBezTo>
                    <a:pt x="65234" y="13573"/>
                    <a:pt x="65485" y="13823"/>
                    <a:pt x="65485" y="14145"/>
                  </a:cubicBezTo>
                  <a:cubicBezTo>
                    <a:pt x="65485" y="14454"/>
                    <a:pt x="65234" y="14704"/>
                    <a:pt x="64925" y="14704"/>
                  </a:cubicBezTo>
                  <a:cubicBezTo>
                    <a:pt x="64603" y="14704"/>
                    <a:pt x="64353" y="14454"/>
                    <a:pt x="64353" y="14145"/>
                  </a:cubicBezTo>
                  <a:cubicBezTo>
                    <a:pt x="64353" y="13811"/>
                    <a:pt x="64603" y="13573"/>
                    <a:pt x="64925" y="13573"/>
                  </a:cubicBezTo>
                  <a:close/>
                  <a:moveTo>
                    <a:pt x="68640" y="13573"/>
                  </a:moveTo>
                  <a:cubicBezTo>
                    <a:pt x="68937" y="13573"/>
                    <a:pt x="69211" y="13823"/>
                    <a:pt x="69211" y="14145"/>
                  </a:cubicBezTo>
                  <a:cubicBezTo>
                    <a:pt x="69211" y="14442"/>
                    <a:pt x="68949" y="14704"/>
                    <a:pt x="68640" y="14704"/>
                  </a:cubicBezTo>
                  <a:cubicBezTo>
                    <a:pt x="68330" y="14704"/>
                    <a:pt x="68080" y="14454"/>
                    <a:pt x="68080" y="14145"/>
                  </a:cubicBezTo>
                  <a:cubicBezTo>
                    <a:pt x="68092" y="13823"/>
                    <a:pt x="68330" y="13573"/>
                    <a:pt x="68640" y="13573"/>
                  </a:cubicBezTo>
                  <a:close/>
                  <a:moveTo>
                    <a:pt x="72366" y="13573"/>
                  </a:moveTo>
                  <a:cubicBezTo>
                    <a:pt x="72676" y="13573"/>
                    <a:pt x="72926" y="13823"/>
                    <a:pt x="72926" y="14145"/>
                  </a:cubicBezTo>
                  <a:cubicBezTo>
                    <a:pt x="72926" y="14454"/>
                    <a:pt x="72676" y="14704"/>
                    <a:pt x="72366" y="14704"/>
                  </a:cubicBezTo>
                  <a:cubicBezTo>
                    <a:pt x="72045" y="14704"/>
                    <a:pt x="71795" y="14454"/>
                    <a:pt x="71795" y="14145"/>
                  </a:cubicBezTo>
                  <a:cubicBezTo>
                    <a:pt x="71807" y="13811"/>
                    <a:pt x="72069" y="13573"/>
                    <a:pt x="72366" y="13573"/>
                  </a:cubicBezTo>
                  <a:close/>
                  <a:moveTo>
                    <a:pt x="76093" y="13573"/>
                  </a:moveTo>
                  <a:cubicBezTo>
                    <a:pt x="76391" y="13573"/>
                    <a:pt x="76664" y="13823"/>
                    <a:pt x="76664" y="14145"/>
                  </a:cubicBezTo>
                  <a:cubicBezTo>
                    <a:pt x="76664" y="14442"/>
                    <a:pt x="76403" y="14704"/>
                    <a:pt x="76093" y="14704"/>
                  </a:cubicBezTo>
                  <a:cubicBezTo>
                    <a:pt x="75795" y="14704"/>
                    <a:pt x="75533" y="14454"/>
                    <a:pt x="75533" y="14145"/>
                  </a:cubicBezTo>
                  <a:cubicBezTo>
                    <a:pt x="75533" y="13823"/>
                    <a:pt x="75783" y="13573"/>
                    <a:pt x="76093" y="13573"/>
                  </a:cubicBezTo>
                  <a:close/>
                  <a:moveTo>
                    <a:pt x="79712" y="13573"/>
                  </a:moveTo>
                  <a:cubicBezTo>
                    <a:pt x="80010" y="13573"/>
                    <a:pt x="80284" y="13823"/>
                    <a:pt x="80284" y="14145"/>
                  </a:cubicBezTo>
                  <a:cubicBezTo>
                    <a:pt x="80284" y="14442"/>
                    <a:pt x="80022" y="14704"/>
                    <a:pt x="79712" y="14704"/>
                  </a:cubicBezTo>
                  <a:cubicBezTo>
                    <a:pt x="79403" y="14704"/>
                    <a:pt x="79153" y="14454"/>
                    <a:pt x="79153" y="14145"/>
                  </a:cubicBezTo>
                  <a:cubicBezTo>
                    <a:pt x="79165" y="13823"/>
                    <a:pt x="79403" y="13573"/>
                    <a:pt x="79712" y="13573"/>
                  </a:cubicBezTo>
                  <a:close/>
                  <a:moveTo>
                    <a:pt x="83451" y="13573"/>
                  </a:moveTo>
                  <a:cubicBezTo>
                    <a:pt x="83761" y="13573"/>
                    <a:pt x="84011" y="13823"/>
                    <a:pt x="84011" y="14145"/>
                  </a:cubicBezTo>
                  <a:cubicBezTo>
                    <a:pt x="84011" y="14454"/>
                    <a:pt x="83761" y="14704"/>
                    <a:pt x="83451" y="14704"/>
                  </a:cubicBezTo>
                  <a:cubicBezTo>
                    <a:pt x="83141" y="14704"/>
                    <a:pt x="82880" y="14454"/>
                    <a:pt x="82880" y="14145"/>
                  </a:cubicBezTo>
                  <a:cubicBezTo>
                    <a:pt x="82880" y="13811"/>
                    <a:pt x="83141" y="13573"/>
                    <a:pt x="83451" y="13573"/>
                  </a:cubicBezTo>
                  <a:close/>
                  <a:moveTo>
                    <a:pt x="87166" y="13573"/>
                  </a:moveTo>
                  <a:cubicBezTo>
                    <a:pt x="87463" y="13573"/>
                    <a:pt x="87737" y="13823"/>
                    <a:pt x="87737" y="14145"/>
                  </a:cubicBezTo>
                  <a:cubicBezTo>
                    <a:pt x="87737" y="14442"/>
                    <a:pt x="87475" y="14704"/>
                    <a:pt x="87166" y="14704"/>
                  </a:cubicBezTo>
                  <a:cubicBezTo>
                    <a:pt x="86856" y="14704"/>
                    <a:pt x="86606" y="14454"/>
                    <a:pt x="86606" y="14145"/>
                  </a:cubicBezTo>
                  <a:cubicBezTo>
                    <a:pt x="86618" y="13823"/>
                    <a:pt x="86856" y="13573"/>
                    <a:pt x="87166" y="13573"/>
                  </a:cubicBezTo>
                  <a:close/>
                  <a:moveTo>
                    <a:pt x="90904" y="13573"/>
                  </a:moveTo>
                  <a:cubicBezTo>
                    <a:pt x="91214" y="13573"/>
                    <a:pt x="91464" y="13823"/>
                    <a:pt x="91464" y="14145"/>
                  </a:cubicBezTo>
                  <a:cubicBezTo>
                    <a:pt x="91464" y="14454"/>
                    <a:pt x="91214" y="14704"/>
                    <a:pt x="90904" y="14704"/>
                  </a:cubicBezTo>
                  <a:cubicBezTo>
                    <a:pt x="90595" y="14704"/>
                    <a:pt x="90345" y="14454"/>
                    <a:pt x="90345" y="14145"/>
                  </a:cubicBezTo>
                  <a:cubicBezTo>
                    <a:pt x="90345" y="13811"/>
                    <a:pt x="90595" y="13573"/>
                    <a:pt x="90904" y="13573"/>
                  </a:cubicBezTo>
                  <a:close/>
                  <a:moveTo>
                    <a:pt x="94631" y="13573"/>
                  </a:moveTo>
                  <a:cubicBezTo>
                    <a:pt x="94929" y="13573"/>
                    <a:pt x="95191" y="13823"/>
                    <a:pt x="95191" y="14145"/>
                  </a:cubicBezTo>
                  <a:cubicBezTo>
                    <a:pt x="95191" y="14442"/>
                    <a:pt x="94941" y="14704"/>
                    <a:pt x="94631" y="14704"/>
                  </a:cubicBezTo>
                  <a:cubicBezTo>
                    <a:pt x="94310" y="14704"/>
                    <a:pt x="94060" y="14454"/>
                    <a:pt x="94060" y="14145"/>
                  </a:cubicBezTo>
                  <a:cubicBezTo>
                    <a:pt x="94071" y="13823"/>
                    <a:pt x="94310" y="13573"/>
                    <a:pt x="94631" y="13573"/>
                  </a:cubicBezTo>
                  <a:close/>
                  <a:moveTo>
                    <a:pt x="98346" y="13573"/>
                  </a:moveTo>
                  <a:cubicBezTo>
                    <a:pt x="98655" y="13573"/>
                    <a:pt x="98905" y="13823"/>
                    <a:pt x="98905" y="14145"/>
                  </a:cubicBezTo>
                  <a:cubicBezTo>
                    <a:pt x="98905" y="14454"/>
                    <a:pt x="98655" y="14704"/>
                    <a:pt x="98346" y="14704"/>
                  </a:cubicBezTo>
                  <a:cubicBezTo>
                    <a:pt x="98036" y="14704"/>
                    <a:pt x="97786" y="14454"/>
                    <a:pt x="97786" y="14145"/>
                  </a:cubicBezTo>
                  <a:cubicBezTo>
                    <a:pt x="97798" y="13811"/>
                    <a:pt x="98036" y="13573"/>
                    <a:pt x="98346" y="13573"/>
                  </a:cubicBezTo>
                  <a:close/>
                  <a:moveTo>
                    <a:pt x="102084" y="13573"/>
                  </a:moveTo>
                  <a:cubicBezTo>
                    <a:pt x="102382" y="13573"/>
                    <a:pt x="102644" y="13823"/>
                    <a:pt x="102644" y="14145"/>
                  </a:cubicBezTo>
                  <a:cubicBezTo>
                    <a:pt x="102644" y="14442"/>
                    <a:pt x="102394" y="14704"/>
                    <a:pt x="102084" y="14704"/>
                  </a:cubicBezTo>
                  <a:cubicBezTo>
                    <a:pt x="101787" y="14704"/>
                    <a:pt x="101513" y="14454"/>
                    <a:pt x="101513" y="14145"/>
                  </a:cubicBezTo>
                  <a:cubicBezTo>
                    <a:pt x="101513" y="13823"/>
                    <a:pt x="101775" y="13573"/>
                    <a:pt x="102084" y="13573"/>
                  </a:cubicBezTo>
                  <a:close/>
                  <a:moveTo>
                    <a:pt x="105799" y="13573"/>
                  </a:moveTo>
                  <a:cubicBezTo>
                    <a:pt x="106121" y="13573"/>
                    <a:pt x="106371" y="13823"/>
                    <a:pt x="106371" y="14145"/>
                  </a:cubicBezTo>
                  <a:cubicBezTo>
                    <a:pt x="106371" y="14454"/>
                    <a:pt x="106109" y="14704"/>
                    <a:pt x="105799" y="14704"/>
                  </a:cubicBezTo>
                  <a:cubicBezTo>
                    <a:pt x="105490" y="14704"/>
                    <a:pt x="105239" y="14454"/>
                    <a:pt x="105239" y="14145"/>
                  </a:cubicBezTo>
                  <a:cubicBezTo>
                    <a:pt x="105251" y="13811"/>
                    <a:pt x="105490" y="13573"/>
                    <a:pt x="105799" y="13573"/>
                  </a:cubicBezTo>
                  <a:close/>
                  <a:moveTo>
                    <a:pt x="109538" y="13573"/>
                  </a:moveTo>
                  <a:cubicBezTo>
                    <a:pt x="109835" y="13573"/>
                    <a:pt x="110109" y="13823"/>
                    <a:pt x="110109" y="14145"/>
                  </a:cubicBezTo>
                  <a:cubicBezTo>
                    <a:pt x="110109" y="14442"/>
                    <a:pt x="109847" y="14704"/>
                    <a:pt x="109538" y="14704"/>
                  </a:cubicBezTo>
                  <a:cubicBezTo>
                    <a:pt x="109228" y="14704"/>
                    <a:pt x="108978" y="14454"/>
                    <a:pt x="108978" y="14145"/>
                  </a:cubicBezTo>
                  <a:cubicBezTo>
                    <a:pt x="108978" y="13823"/>
                    <a:pt x="109228" y="13573"/>
                    <a:pt x="109538" y="13573"/>
                  </a:cubicBezTo>
                  <a:close/>
                  <a:moveTo>
                    <a:pt x="113264" y="13573"/>
                  </a:moveTo>
                  <a:cubicBezTo>
                    <a:pt x="113574" y="13573"/>
                    <a:pt x="113824" y="13823"/>
                    <a:pt x="113824" y="14145"/>
                  </a:cubicBezTo>
                  <a:cubicBezTo>
                    <a:pt x="113824" y="14454"/>
                    <a:pt x="113574" y="14704"/>
                    <a:pt x="113264" y="14704"/>
                  </a:cubicBezTo>
                  <a:cubicBezTo>
                    <a:pt x="112943" y="14704"/>
                    <a:pt x="112693" y="14454"/>
                    <a:pt x="112693" y="14145"/>
                  </a:cubicBezTo>
                  <a:cubicBezTo>
                    <a:pt x="112705" y="13811"/>
                    <a:pt x="112943" y="13573"/>
                    <a:pt x="113264" y="13573"/>
                  </a:cubicBezTo>
                  <a:close/>
                  <a:moveTo>
                    <a:pt x="116991" y="13573"/>
                  </a:moveTo>
                  <a:cubicBezTo>
                    <a:pt x="117289" y="13573"/>
                    <a:pt x="117562" y="13823"/>
                    <a:pt x="117562" y="14145"/>
                  </a:cubicBezTo>
                  <a:cubicBezTo>
                    <a:pt x="117562" y="14442"/>
                    <a:pt x="117312" y="14704"/>
                    <a:pt x="116991" y="14704"/>
                  </a:cubicBezTo>
                  <a:cubicBezTo>
                    <a:pt x="116681" y="14704"/>
                    <a:pt x="116431" y="14454"/>
                    <a:pt x="116431" y="14145"/>
                  </a:cubicBezTo>
                  <a:cubicBezTo>
                    <a:pt x="116431" y="13823"/>
                    <a:pt x="116681" y="13573"/>
                    <a:pt x="116991" y="13573"/>
                  </a:cubicBezTo>
                  <a:close/>
                  <a:moveTo>
                    <a:pt x="120718" y="13573"/>
                  </a:moveTo>
                  <a:cubicBezTo>
                    <a:pt x="121027" y="13573"/>
                    <a:pt x="121277" y="13823"/>
                    <a:pt x="121277" y="14145"/>
                  </a:cubicBezTo>
                  <a:cubicBezTo>
                    <a:pt x="121277" y="14454"/>
                    <a:pt x="121027" y="14704"/>
                    <a:pt x="120718" y="14704"/>
                  </a:cubicBezTo>
                  <a:cubicBezTo>
                    <a:pt x="120408" y="14704"/>
                    <a:pt x="120146" y="14454"/>
                    <a:pt x="120146" y="14145"/>
                  </a:cubicBezTo>
                  <a:cubicBezTo>
                    <a:pt x="120170" y="13811"/>
                    <a:pt x="120420" y="13573"/>
                    <a:pt x="120718" y="13573"/>
                  </a:cubicBezTo>
                  <a:close/>
                  <a:moveTo>
                    <a:pt x="124456" y="13573"/>
                  </a:moveTo>
                  <a:cubicBezTo>
                    <a:pt x="124754" y="13573"/>
                    <a:pt x="125016" y="13823"/>
                    <a:pt x="125016" y="14145"/>
                  </a:cubicBezTo>
                  <a:cubicBezTo>
                    <a:pt x="125016" y="14442"/>
                    <a:pt x="124766" y="14704"/>
                    <a:pt x="124456" y="14704"/>
                  </a:cubicBezTo>
                  <a:cubicBezTo>
                    <a:pt x="124135" y="14704"/>
                    <a:pt x="123885" y="14454"/>
                    <a:pt x="123885" y="14145"/>
                  </a:cubicBezTo>
                  <a:cubicBezTo>
                    <a:pt x="123885" y="13823"/>
                    <a:pt x="124135" y="13573"/>
                    <a:pt x="124456" y="13573"/>
                  </a:cubicBezTo>
                  <a:close/>
                  <a:moveTo>
                    <a:pt x="128171" y="13573"/>
                  </a:moveTo>
                  <a:cubicBezTo>
                    <a:pt x="128480" y="13573"/>
                    <a:pt x="128742" y="13823"/>
                    <a:pt x="128742" y="14145"/>
                  </a:cubicBezTo>
                  <a:cubicBezTo>
                    <a:pt x="128742" y="14454"/>
                    <a:pt x="128480" y="14704"/>
                    <a:pt x="128171" y="14704"/>
                  </a:cubicBezTo>
                  <a:cubicBezTo>
                    <a:pt x="127861" y="14704"/>
                    <a:pt x="127611" y="14454"/>
                    <a:pt x="127611" y="14145"/>
                  </a:cubicBezTo>
                  <a:cubicBezTo>
                    <a:pt x="127611" y="13811"/>
                    <a:pt x="127861" y="13573"/>
                    <a:pt x="128171" y="13573"/>
                  </a:cubicBezTo>
                  <a:close/>
                  <a:moveTo>
                    <a:pt x="131898" y="13573"/>
                  </a:moveTo>
                  <a:cubicBezTo>
                    <a:pt x="132195" y="13573"/>
                    <a:pt x="132457" y="13823"/>
                    <a:pt x="132457" y="14145"/>
                  </a:cubicBezTo>
                  <a:cubicBezTo>
                    <a:pt x="132457" y="14442"/>
                    <a:pt x="132207" y="14704"/>
                    <a:pt x="131898" y="14704"/>
                  </a:cubicBezTo>
                  <a:cubicBezTo>
                    <a:pt x="131600" y="14704"/>
                    <a:pt x="131326" y="14454"/>
                    <a:pt x="131326" y="14145"/>
                  </a:cubicBezTo>
                  <a:cubicBezTo>
                    <a:pt x="131338" y="13823"/>
                    <a:pt x="131576" y="13573"/>
                    <a:pt x="131898" y="13573"/>
                  </a:cubicBezTo>
                  <a:close/>
                  <a:moveTo>
                    <a:pt x="3405" y="15431"/>
                  </a:moveTo>
                  <a:cubicBezTo>
                    <a:pt x="3703" y="15431"/>
                    <a:pt x="3977" y="15692"/>
                    <a:pt x="3977" y="16002"/>
                  </a:cubicBezTo>
                  <a:cubicBezTo>
                    <a:pt x="3977" y="16300"/>
                    <a:pt x="3727" y="16562"/>
                    <a:pt x="3405" y="16562"/>
                  </a:cubicBezTo>
                  <a:cubicBezTo>
                    <a:pt x="3096" y="16562"/>
                    <a:pt x="2846" y="16312"/>
                    <a:pt x="2846" y="16002"/>
                  </a:cubicBezTo>
                  <a:cubicBezTo>
                    <a:pt x="2858" y="15692"/>
                    <a:pt x="3096" y="15431"/>
                    <a:pt x="3405" y="15431"/>
                  </a:cubicBezTo>
                  <a:close/>
                  <a:moveTo>
                    <a:pt x="7132" y="15431"/>
                  </a:moveTo>
                  <a:cubicBezTo>
                    <a:pt x="7430" y="15431"/>
                    <a:pt x="7692" y="15692"/>
                    <a:pt x="7692" y="16002"/>
                  </a:cubicBezTo>
                  <a:cubicBezTo>
                    <a:pt x="7692" y="16300"/>
                    <a:pt x="7442" y="16562"/>
                    <a:pt x="7132" y="16562"/>
                  </a:cubicBezTo>
                  <a:cubicBezTo>
                    <a:pt x="6834" y="16562"/>
                    <a:pt x="6560" y="16312"/>
                    <a:pt x="6560" y="16002"/>
                  </a:cubicBezTo>
                  <a:cubicBezTo>
                    <a:pt x="6584" y="15692"/>
                    <a:pt x="6822" y="15431"/>
                    <a:pt x="7132" y="15431"/>
                  </a:cubicBezTo>
                  <a:close/>
                  <a:moveTo>
                    <a:pt x="10871" y="15431"/>
                  </a:moveTo>
                  <a:cubicBezTo>
                    <a:pt x="11168" y="15431"/>
                    <a:pt x="11430" y="15692"/>
                    <a:pt x="11430" y="16002"/>
                  </a:cubicBezTo>
                  <a:cubicBezTo>
                    <a:pt x="11430" y="16300"/>
                    <a:pt x="11180" y="16562"/>
                    <a:pt x="10871" y="16562"/>
                  </a:cubicBezTo>
                  <a:cubicBezTo>
                    <a:pt x="10573" y="16562"/>
                    <a:pt x="10299" y="16312"/>
                    <a:pt x="10299" y="16002"/>
                  </a:cubicBezTo>
                  <a:cubicBezTo>
                    <a:pt x="10299" y="15692"/>
                    <a:pt x="10549" y="15431"/>
                    <a:pt x="10871" y="15431"/>
                  </a:cubicBezTo>
                  <a:close/>
                  <a:moveTo>
                    <a:pt x="14585" y="15431"/>
                  </a:moveTo>
                  <a:cubicBezTo>
                    <a:pt x="14883" y="15431"/>
                    <a:pt x="15157" y="15692"/>
                    <a:pt x="15157" y="16002"/>
                  </a:cubicBezTo>
                  <a:cubicBezTo>
                    <a:pt x="15157" y="16300"/>
                    <a:pt x="14895" y="16562"/>
                    <a:pt x="14585" y="16562"/>
                  </a:cubicBezTo>
                  <a:cubicBezTo>
                    <a:pt x="14288" y="16562"/>
                    <a:pt x="14014" y="16312"/>
                    <a:pt x="14014" y="16002"/>
                  </a:cubicBezTo>
                  <a:cubicBezTo>
                    <a:pt x="14038" y="15692"/>
                    <a:pt x="14276" y="15431"/>
                    <a:pt x="14585" y="15431"/>
                  </a:cubicBezTo>
                  <a:close/>
                  <a:moveTo>
                    <a:pt x="18324" y="15431"/>
                  </a:moveTo>
                  <a:cubicBezTo>
                    <a:pt x="18622" y="15431"/>
                    <a:pt x="18883" y="15692"/>
                    <a:pt x="18883" y="16002"/>
                  </a:cubicBezTo>
                  <a:cubicBezTo>
                    <a:pt x="18883" y="16300"/>
                    <a:pt x="18633" y="16562"/>
                    <a:pt x="18324" y="16562"/>
                  </a:cubicBezTo>
                  <a:cubicBezTo>
                    <a:pt x="18026" y="16562"/>
                    <a:pt x="17752" y="16312"/>
                    <a:pt x="17752" y="16002"/>
                  </a:cubicBezTo>
                  <a:cubicBezTo>
                    <a:pt x="17752" y="15692"/>
                    <a:pt x="18014" y="15431"/>
                    <a:pt x="18324" y="15431"/>
                  </a:cubicBezTo>
                  <a:close/>
                  <a:moveTo>
                    <a:pt x="22039" y="15431"/>
                  </a:moveTo>
                  <a:cubicBezTo>
                    <a:pt x="22336" y="15431"/>
                    <a:pt x="22610" y="15692"/>
                    <a:pt x="22610" y="16002"/>
                  </a:cubicBezTo>
                  <a:cubicBezTo>
                    <a:pt x="22610" y="16300"/>
                    <a:pt x="22360" y="16562"/>
                    <a:pt x="22039" y="16562"/>
                  </a:cubicBezTo>
                  <a:cubicBezTo>
                    <a:pt x="21729" y="16562"/>
                    <a:pt x="21479" y="16312"/>
                    <a:pt x="21479" y="16002"/>
                  </a:cubicBezTo>
                  <a:cubicBezTo>
                    <a:pt x="21491" y="15692"/>
                    <a:pt x="21729" y="15431"/>
                    <a:pt x="22039" y="15431"/>
                  </a:cubicBezTo>
                  <a:close/>
                  <a:moveTo>
                    <a:pt x="25777" y="15431"/>
                  </a:moveTo>
                  <a:cubicBezTo>
                    <a:pt x="26075" y="15431"/>
                    <a:pt x="26349" y="15692"/>
                    <a:pt x="26349" y="16002"/>
                  </a:cubicBezTo>
                  <a:cubicBezTo>
                    <a:pt x="26349" y="16300"/>
                    <a:pt x="26087" y="16562"/>
                    <a:pt x="25777" y="16562"/>
                  </a:cubicBezTo>
                  <a:cubicBezTo>
                    <a:pt x="25468" y="16562"/>
                    <a:pt x="25206" y="16312"/>
                    <a:pt x="25206" y="16002"/>
                  </a:cubicBezTo>
                  <a:cubicBezTo>
                    <a:pt x="25218" y="15692"/>
                    <a:pt x="25468" y="15431"/>
                    <a:pt x="25777" y="15431"/>
                  </a:cubicBezTo>
                  <a:close/>
                  <a:moveTo>
                    <a:pt x="29504" y="15431"/>
                  </a:moveTo>
                  <a:cubicBezTo>
                    <a:pt x="29801" y="15431"/>
                    <a:pt x="30063" y="15692"/>
                    <a:pt x="30063" y="16002"/>
                  </a:cubicBezTo>
                  <a:cubicBezTo>
                    <a:pt x="30063" y="16300"/>
                    <a:pt x="29813" y="16562"/>
                    <a:pt x="29504" y="16562"/>
                  </a:cubicBezTo>
                  <a:cubicBezTo>
                    <a:pt x="29182" y="16562"/>
                    <a:pt x="28932" y="16312"/>
                    <a:pt x="28932" y="16002"/>
                  </a:cubicBezTo>
                  <a:cubicBezTo>
                    <a:pt x="28944" y="15692"/>
                    <a:pt x="29182" y="15431"/>
                    <a:pt x="29504" y="15431"/>
                  </a:cubicBezTo>
                  <a:close/>
                  <a:moveTo>
                    <a:pt x="33230" y="15431"/>
                  </a:moveTo>
                  <a:cubicBezTo>
                    <a:pt x="33528" y="15431"/>
                    <a:pt x="33802" y="15692"/>
                    <a:pt x="33802" y="16002"/>
                  </a:cubicBezTo>
                  <a:cubicBezTo>
                    <a:pt x="33802" y="16300"/>
                    <a:pt x="33552" y="16562"/>
                    <a:pt x="33230" y="16562"/>
                  </a:cubicBezTo>
                  <a:cubicBezTo>
                    <a:pt x="32921" y="16562"/>
                    <a:pt x="32671" y="16312"/>
                    <a:pt x="32671" y="16002"/>
                  </a:cubicBezTo>
                  <a:cubicBezTo>
                    <a:pt x="32671" y="15692"/>
                    <a:pt x="32921" y="15431"/>
                    <a:pt x="33230" y="15431"/>
                  </a:cubicBezTo>
                  <a:close/>
                  <a:moveTo>
                    <a:pt x="36957" y="15431"/>
                  </a:moveTo>
                  <a:cubicBezTo>
                    <a:pt x="37255" y="15431"/>
                    <a:pt x="37517" y="15692"/>
                    <a:pt x="37517" y="16002"/>
                  </a:cubicBezTo>
                  <a:cubicBezTo>
                    <a:pt x="37517" y="16300"/>
                    <a:pt x="37267" y="16562"/>
                    <a:pt x="36957" y="16562"/>
                  </a:cubicBezTo>
                  <a:cubicBezTo>
                    <a:pt x="36648" y="16562"/>
                    <a:pt x="36386" y="16312"/>
                    <a:pt x="36386" y="16002"/>
                  </a:cubicBezTo>
                  <a:cubicBezTo>
                    <a:pt x="36409" y="15692"/>
                    <a:pt x="36648" y="15431"/>
                    <a:pt x="36957" y="15431"/>
                  </a:cubicBezTo>
                  <a:close/>
                  <a:moveTo>
                    <a:pt x="40672" y="15431"/>
                  </a:moveTo>
                  <a:cubicBezTo>
                    <a:pt x="40970" y="15431"/>
                    <a:pt x="41243" y="15692"/>
                    <a:pt x="41243" y="16002"/>
                  </a:cubicBezTo>
                  <a:cubicBezTo>
                    <a:pt x="41243" y="16300"/>
                    <a:pt x="40993" y="16562"/>
                    <a:pt x="40672" y="16562"/>
                  </a:cubicBezTo>
                  <a:cubicBezTo>
                    <a:pt x="40374" y="16562"/>
                    <a:pt x="40112" y="16312"/>
                    <a:pt x="40112" y="16002"/>
                  </a:cubicBezTo>
                  <a:cubicBezTo>
                    <a:pt x="40124" y="15692"/>
                    <a:pt x="40362" y="15431"/>
                    <a:pt x="40672" y="15431"/>
                  </a:cubicBezTo>
                  <a:close/>
                  <a:moveTo>
                    <a:pt x="44410" y="15431"/>
                  </a:moveTo>
                  <a:cubicBezTo>
                    <a:pt x="44708" y="15431"/>
                    <a:pt x="44982" y="15692"/>
                    <a:pt x="44982" y="16002"/>
                  </a:cubicBezTo>
                  <a:cubicBezTo>
                    <a:pt x="44982" y="16300"/>
                    <a:pt x="44720" y="16562"/>
                    <a:pt x="44410" y="16562"/>
                  </a:cubicBezTo>
                  <a:cubicBezTo>
                    <a:pt x="44113" y="16562"/>
                    <a:pt x="43851" y="16312"/>
                    <a:pt x="43851" y="16002"/>
                  </a:cubicBezTo>
                  <a:cubicBezTo>
                    <a:pt x="43851" y="15692"/>
                    <a:pt x="44101" y="15431"/>
                    <a:pt x="44410" y="15431"/>
                  </a:cubicBezTo>
                  <a:close/>
                  <a:moveTo>
                    <a:pt x="48137" y="15431"/>
                  </a:moveTo>
                  <a:cubicBezTo>
                    <a:pt x="48435" y="15431"/>
                    <a:pt x="48697" y="15692"/>
                    <a:pt x="48697" y="16002"/>
                  </a:cubicBezTo>
                  <a:cubicBezTo>
                    <a:pt x="48697" y="16300"/>
                    <a:pt x="48447" y="16562"/>
                    <a:pt x="48137" y="16562"/>
                  </a:cubicBezTo>
                  <a:cubicBezTo>
                    <a:pt x="47839" y="16562"/>
                    <a:pt x="47566" y="16312"/>
                    <a:pt x="47566" y="16002"/>
                  </a:cubicBezTo>
                  <a:cubicBezTo>
                    <a:pt x="47578" y="15692"/>
                    <a:pt x="47839" y="15431"/>
                    <a:pt x="48137" y="15431"/>
                  </a:cubicBezTo>
                  <a:close/>
                  <a:moveTo>
                    <a:pt x="51864" y="15431"/>
                  </a:moveTo>
                  <a:cubicBezTo>
                    <a:pt x="52161" y="15431"/>
                    <a:pt x="52435" y="15692"/>
                    <a:pt x="52435" y="16002"/>
                  </a:cubicBezTo>
                  <a:cubicBezTo>
                    <a:pt x="52435" y="16300"/>
                    <a:pt x="52185" y="16562"/>
                    <a:pt x="51864" y="16562"/>
                  </a:cubicBezTo>
                  <a:cubicBezTo>
                    <a:pt x="51566" y="16562"/>
                    <a:pt x="51304" y="16312"/>
                    <a:pt x="51304" y="16002"/>
                  </a:cubicBezTo>
                  <a:cubicBezTo>
                    <a:pt x="51304" y="15692"/>
                    <a:pt x="51554" y="15431"/>
                    <a:pt x="51864" y="15431"/>
                  </a:cubicBezTo>
                  <a:close/>
                  <a:moveTo>
                    <a:pt x="55602" y="15431"/>
                  </a:moveTo>
                  <a:cubicBezTo>
                    <a:pt x="55900" y="15431"/>
                    <a:pt x="56174" y="15692"/>
                    <a:pt x="56174" y="16002"/>
                  </a:cubicBezTo>
                  <a:cubicBezTo>
                    <a:pt x="56174" y="16300"/>
                    <a:pt x="55912" y="16562"/>
                    <a:pt x="55602" y="16562"/>
                  </a:cubicBezTo>
                  <a:cubicBezTo>
                    <a:pt x="55293" y="16562"/>
                    <a:pt x="55043" y="16312"/>
                    <a:pt x="55043" y="16002"/>
                  </a:cubicBezTo>
                  <a:cubicBezTo>
                    <a:pt x="55043" y="15692"/>
                    <a:pt x="55293" y="15431"/>
                    <a:pt x="55602" y="15431"/>
                  </a:cubicBezTo>
                  <a:close/>
                  <a:moveTo>
                    <a:pt x="59329" y="15431"/>
                  </a:moveTo>
                  <a:cubicBezTo>
                    <a:pt x="59627" y="15431"/>
                    <a:pt x="59889" y="15692"/>
                    <a:pt x="59889" y="16002"/>
                  </a:cubicBezTo>
                  <a:cubicBezTo>
                    <a:pt x="59889" y="16300"/>
                    <a:pt x="59639" y="16562"/>
                    <a:pt x="59329" y="16562"/>
                  </a:cubicBezTo>
                  <a:cubicBezTo>
                    <a:pt x="59008" y="16562"/>
                    <a:pt x="58757" y="16312"/>
                    <a:pt x="58757" y="16002"/>
                  </a:cubicBezTo>
                  <a:cubicBezTo>
                    <a:pt x="58757" y="15692"/>
                    <a:pt x="59008" y="15431"/>
                    <a:pt x="59329" y="15431"/>
                  </a:cubicBezTo>
                  <a:close/>
                  <a:moveTo>
                    <a:pt x="63056" y="15431"/>
                  </a:moveTo>
                  <a:cubicBezTo>
                    <a:pt x="63353" y="15431"/>
                    <a:pt x="63627" y="15692"/>
                    <a:pt x="63627" y="16002"/>
                  </a:cubicBezTo>
                  <a:cubicBezTo>
                    <a:pt x="63627" y="16300"/>
                    <a:pt x="63377" y="16562"/>
                    <a:pt x="63056" y="16562"/>
                  </a:cubicBezTo>
                  <a:cubicBezTo>
                    <a:pt x="62746" y="16562"/>
                    <a:pt x="62496" y="16312"/>
                    <a:pt x="62496" y="16002"/>
                  </a:cubicBezTo>
                  <a:cubicBezTo>
                    <a:pt x="62496" y="15692"/>
                    <a:pt x="62746" y="15431"/>
                    <a:pt x="63056" y="15431"/>
                  </a:cubicBezTo>
                  <a:close/>
                  <a:moveTo>
                    <a:pt x="66782" y="15431"/>
                  </a:moveTo>
                  <a:cubicBezTo>
                    <a:pt x="67080" y="15431"/>
                    <a:pt x="67342" y="15692"/>
                    <a:pt x="67342" y="16002"/>
                  </a:cubicBezTo>
                  <a:cubicBezTo>
                    <a:pt x="67342" y="16300"/>
                    <a:pt x="67092" y="16562"/>
                    <a:pt x="66782" y="16562"/>
                  </a:cubicBezTo>
                  <a:cubicBezTo>
                    <a:pt x="66473" y="16562"/>
                    <a:pt x="66211" y="16312"/>
                    <a:pt x="66211" y="16002"/>
                  </a:cubicBezTo>
                  <a:cubicBezTo>
                    <a:pt x="66235" y="15692"/>
                    <a:pt x="66473" y="15431"/>
                    <a:pt x="66782" y="15431"/>
                  </a:cubicBezTo>
                  <a:close/>
                  <a:moveTo>
                    <a:pt x="70509" y="15431"/>
                  </a:moveTo>
                  <a:cubicBezTo>
                    <a:pt x="70807" y="15431"/>
                    <a:pt x="71080" y="15692"/>
                    <a:pt x="71080" y="16002"/>
                  </a:cubicBezTo>
                  <a:cubicBezTo>
                    <a:pt x="71080" y="16300"/>
                    <a:pt x="70830" y="16562"/>
                    <a:pt x="70509" y="16562"/>
                  </a:cubicBezTo>
                  <a:cubicBezTo>
                    <a:pt x="70199" y="16562"/>
                    <a:pt x="69949" y="16312"/>
                    <a:pt x="69949" y="16002"/>
                  </a:cubicBezTo>
                  <a:cubicBezTo>
                    <a:pt x="69949" y="15692"/>
                    <a:pt x="70199" y="15431"/>
                    <a:pt x="70509" y="15431"/>
                  </a:cubicBezTo>
                  <a:close/>
                  <a:moveTo>
                    <a:pt x="74236" y="15431"/>
                  </a:moveTo>
                  <a:cubicBezTo>
                    <a:pt x="74533" y="15431"/>
                    <a:pt x="74795" y="15692"/>
                    <a:pt x="74795" y="16002"/>
                  </a:cubicBezTo>
                  <a:cubicBezTo>
                    <a:pt x="74795" y="16300"/>
                    <a:pt x="74545" y="16562"/>
                    <a:pt x="74236" y="16562"/>
                  </a:cubicBezTo>
                  <a:cubicBezTo>
                    <a:pt x="73938" y="16562"/>
                    <a:pt x="73676" y="16312"/>
                    <a:pt x="73676" y="16002"/>
                  </a:cubicBezTo>
                  <a:cubicBezTo>
                    <a:pt x="73676" y="15692"/>
                    <a:pt x="73926" y="15431"/>
                    <a:pt x="74236" y="15431"/>
                  </a:cubicBezTo>
                  <a:close/>
                  <a:moveTo>
                    <a:pt x="77855" y="15431"/>
                  </a:moveTo>
                  <a:cubicBezTo>
                    <a:pt x="78153" y="15431"/>
                    <a:pt x="78415" y="15692"/>
                    <a:pt x="78415" y="16002"/>
                  </a:cubicBezTo>
                  <a:cubicBezTo>
                    <a:pt x="78415" y="16300"/>
                    <a:pt x="78165" y="16562"/>
                    <a:pt x="77855" y="16562"/>
                  </a:cubicBezTo>
                  <a:cubicBezTo>
                    <a:pt x="77546" y="16562"/>
                    <a:pt x="77284" y="16312"/>
                    <a:pt x="77284" y="16002"/>
                  </a:cubicBezTo>
                  <a:cubicBezTo>
                    <a:pt x="77284" y="15692"/>
                    <a:pt x="77546" y="15431"/>
                    <a:pt x="77855" y="15431"/>
                  </a:cubicBezTo>
                  <a:close/>
                  <a:moveTo>
                    <a:pt x="81570" y="15431"/>
                  </a:moveTo>
                  <a:cubicBezTo>
                    <a:pt x="81868" y="15431"/>
                    <a:pt x="82141" y="15692"/>
                    <a:pt x="82141" y="16002"/>
                  </a:cubicBezTo>
                  <a:cubicBezTo>
                    <a:pt x="82141" y="16300"/>
                    <a:pt x="81879" y="16562"/>
                    <a:pt x="81570" y="16562"/>
                  </a:cubicBezTo>
                  <a:cubicBezTo>
                    <a:pt x="81260" y="16562"/>
                    <a:pt x="81010" y="16312"/>
                    <a:pt x="81010" y="16002"/>
                  </a:cubicBezTo>
                  <a:cubicBezTo>
                    <a:pt x="81022" y="15692"/>
                    <a:pt x="81260" y="15431"/>
                    <a:pt x="81570" y="15431"/>
                  </a:cubicBezTo>
                  <a:close/>
                  <a:moveTo>
                    <a:pt x="85308" y="15431"/>
                  </a:moveTo>
                  <a:cubicBezTo>
                    <a:pt x="85606" y="15431"/>
                    <a:pt x="85880" y="15692"/>
                    <a:pt x="85880" y="16002"/>
                  </a:cubicBezTo>
                  <a:cubicBezTo>
                    <a:pt x="85880" y="16300"/>
                    <a:pt x="85618" y="16562"/>
                    <a:pt x="85308" y="16562"/>
                  </a:cubicBezTo>
                  <a:cubicBezTo>
                    <a:pt x="84999" y="16562"/>
                    <a:pt x="84749" y="16312"/>
                    <a:pt x="84749" y="16002"/>
                  </a:cubicBezTo>
                  <a:cubicBezTo>
                    <a:pt x="84749" y="15692"/>
                    <a:pt x="84999" y="15431"/>
                    <a:pt x="85308" y="15431"/>
                  </a:cubicBezTo>
                  <a:close/>
                  <a:moveTo>
                    <a:pt x="89035" y="15431"/>
                  </a:moveTo>
                  <a:cubicBezTo>
                    <a:pt x="89333" y="15431"/>
                    <a:pt x="89595" y="15692"/>
                    <a:pt x="89595" y="16002"/>
                  </a:cubicBezTo>
                  <a:cubicBezTo>
                    <a:pt x="89595" y="16300"/>
                    <a:pt x="89345" y="16562"/>
                    <a:pt x="89035" y="16562"/>
                  </a:cubicBezTo>
                  <a:cubicBezTo>
                    <a:pt x="88714" y="16562"/>
                    <a:pt x="88464" y="16312"/>
                    <a:pt x="88464" y="16002"/>
                  </a:cubicBezTo>
                  <a:cubicBezTo>
                    <a:pt x="88475" y="15692"/>
                    <a:pt x="88714" y="15431"/>
                    <a:pt x="89035" y="15431"/>
                  </a:cubicBezTo>
                  <a:close/>
                  <a:moveTo>
                    <a:pt x="92762" y="15431"/>
                  </a:moveTo>
                  <a:cubicBezTo>
                    <a:pt x="93059" y="15431"/>
                    <a:pt x="93333" y="15692"/>
                    <a:pt x="93333" y="16002"/>
                  </a:cubicBezTo>
                  <a:cubicBezTo>
                    <a:pt x="93333" y="16300"/>
                    <a:pt x="93071" y="16562"/>
                    <a:pt x="92762" y="16562"/>
                  </a:cubicBezTo>
                  <a:cubicBezTo>
                    <a:pt x="92452" y="16562"/>
                    <a:pt x="92202" y="16312"/>
                    <a:pt x="92202" y="16002"/>
                  </a:cubicBezTo>
                  <a:cubicBezTo>
                    <a:pt x="92202" y="15692"/>
                    <a:pt x="92452" y="15431"/>
                    <a:pt x="92762" y="15431"/>
                  </a:cubicBezTo>
                  <a:close/>
                  <a:moveTo>
                    <a:pt x="96488" y="15431"/>
                  </a:moveTo>
                  <a:cubicBezTo>
                    <a:pt x="96786" y="15431"/>
                    <a:pt x="97048" y="15692"/>
                    <a:pt x="97048" y="16002"/>
                  </a:cubicBezTo>
                  <a:cubicBezTo>
                    <a:pt x="97048" y="16300"/>
                    <a:pt x="96798" y="16562"/>
                    <a:pt x="96488" y="16562"/>
                  </a:cubicBezTo>
                  <a:cubicBezTo>
                    <a:pt x="96191" y="16562"/>
                    <a:pt x="95917" y="16312"/>
                    <a:pt x="95917" y="16002"/>
                  </a:cubicBezTo>
                  <a:cubicBezTo>
                    <a:pt x="95917" y="15692"/>
                    <a:pt x="96179" y="15431"/>
                    <a:pt x="96488" y="15431"/>
                  </a:cubicBezTo>
                  <a:close/>
                  <a:moveTo>
                    <a:pt x="100203" y="15431"/>
                  </a:moveTo>
                  <a:cubicBezTo>
                    <a:pt x="100501" y="15431"/>
                    <a:pt x="100775" y="15692"/>
                    <a:pt x="100775" y="16002"/>
                  </a:cubicBezTo>
                  <a:cubicBezTo>
                    <a:pt x="100775" y="16300"/>
                    <a:pt x="100513" y="16562"/>
                    <a:pt x="100203" y="16562"/>
                  </a:cubicBezTo>
                  <a:cubicBezTo>
                    <a:pt x="99905" y="16562"/>
                    <a:pt x="99644" y="16312"/>
                    <a:pt x="99644" y="16002"/>
                  </a:cubicBezTo>
                  <a:cubicBezTo>
                    <a:pt x="99655" y="15692"/>
                    <a:pt x="99894" y="15431"/>
                    <a:pt x="100203" y="15431"/>
                  </a:cubicBezTo>
                  <a:close/>
                  <a:moveTo>
                    <a:pt x="103942" y="15431"/>
                  </a:moveTo>
                  <a:cubicBezTo>
                    <a:pt x="104239" y="15431"/>
                    <a:pt x="104513" y="15692"/>
                    <a:pt x="104513" y="16002"/>
                  </a:cubicBezTo>
                  <a:cubicBezTo>
                    <a:pt x="104513" y="16300"/>
                    <a:pt x="104251" y="16562"/>
                    <a:pt x="103942" y="16562"/>
                  </a:cubicBezTo>
                  <a:cubicBezTo>
                    <a:pt x="103644" y="16562"/>
                    <a:pt x="103382" y="16312"/>
                    <a:pt x="103382" y="16002"/>
                  </a:cubicBezTo>
                  <a:cubicBezTo>
                    <a:pt x="103382" y="15692"/>
                    <a:pt x="103632" y="15431"/>
                    <a:pt x="103942" y="15431"/>
                  </a:cubicBezTo>
                  <a:close/>
                  <a:moveTo>
                    <a:pt x="107668" y="15431"/>
                  </a:moveTo>
                  <a:cubicBezTo>
                    <a:pt x="107966" y="15431"/>
                    <a:pt x="108228" y="15692"/>
                    <a:pt x="108228" y="16002"/>
                  </a:cubicBezTo>
                  <a:cubicBezTo>
                    <a:pt x="108228" y="16300"/>
                    <a:pt x="107978" y="16562"/>
                    <a:pt x="107668" y="16562"/>
                  </a:cubicBezTo>
                  <a:cubicBezTo>
                    <a:pt x="107371" y="16562"/>
                    <a:pt x="107097" y="16312"/>
                    <a:pt x="107097" y="16002"/>
                  </a:cubicBezTo>
                  <a:cubicBezTo>
                    <a:pt x="107109" y="15692"/>
                    <a:pt x="107347" y="15431"/>
                    <a:pt x="107668" y="15431"/>
                  </a:cubicBezTo>
                  <a:close/>
                  <a:moveTo>
                    <a:pt x="111395" y="15431"/>
                  </a:moveTo>
                  <a:cubicBezTo>
                    <a:pt x="111693" y="15431"/>
                    <a:pt x="111967" y="15692"/>
                    <a:pt x="111967" y="16002"/>
                  </a:cubicBezTo>
                  <a:cubicBezTo>
                    <a:pt x="111967" y="16300"/>
                    <a:pt x="111705" y="16562"/>
                    <a:pt x="111395" y="16562"/>
                  </a:cubicBezTo>
                  <a:cubicBezTo>
                    <a:pt x="111085" y="16562"/>
                    <a:pt x="110835" y="16312"/>
                    <a:pt x="110835" y="16002"/>
                  </a:cubicBezTo>
                  <a:cubicBezTo>
                    <a:pt x="110835" y="15692"/>
                    <a:pt x="111085" y="15431"/>
                    <a:pt x="111395" y="15431"/>
                  </a:cubicBezTo>
                  <a:close/>
                  <a:moveTo>
                    <a:pt x="115122" y="15431"/>
                  </a:moveTo>
                  <a:cubicBezTo>
                    <a:pt x="115419" y="15431"/>
                    <a:pt x="115681" y="15692"/>
                    <a:pt x="115681" y="16002"/>
                  </a:cubicBezTo>
                  <a:cubicBezTo>
                    <a:pt x="115681" y="16300"/>
                    <a:pt x="115431" y="16562"/>
                    <a:pt x="115122" y="16562"/>
                  </a:cubicBezTo>
                  <a:cubicBezTo>
                    <a:pt x="114812" y="16562"/>
                    <a:pt x="114550" y="16312"/>
                    <a:pt x="114550" y="16002"/>
                  </a:cubicBezTo>
                  <a:cubicBezTo>
                    <a:pt x="114574" y="15692"/>
                    <a:pt x="114812" y="15431"/>
                    <a:pt x="115122" y="15431"/>
                  </a:cubicBezTo>
                  <a:close/>
                  <a:moveTo>
                    <a:pt x="118860" y="15431"/>
                  </a:moveTo>
                  <a:cubicBezTo>
                    <a:pt x="119158" y="15431"/>
                    <a:pt x="119420" y="15692"/>
                    <a:pt x="119420" y="16002"/>
                  </a:cubicBezTo>
                  <a:cubicBezTo>
                    <a:pt x="119420" y="16300"/>
                    <a:pt x="119170" y="16562"/>
                    <a:pt x="118860" y="16562"/>
                  </a:cubicBezTo>
                  <a:cubicBezTo>
                    <a:pt x="118539" y="16562"/>
                    <a:pt x="118289" y="16312"/>
                    <a:pt x="118289" y="16002"/>
                  </a:cubicBezTo>
                  <a:cubicBezTo>
                    <a:pt x="118289" y="15692"/>
                    <a:pt x="118539" y="15431"/>
                    <a:pt x="118860" y="15431"/>
                  </a:cubicBezTo>
                  <a:close/>
                  <a:moveTo>
                    <a:pt x="122575" y="15431"/>
                  </a:moveTo>
                  <a:cubicBezTo>
                    <a:pt x="122873" y="15431"/>
                    <a:pt x="123146" y="15692"/>
                    <a:pt x="123146" y="16002"/>
                  </a:cubicBezTo>
                  <a:cubicBezTo>
                    <a:pt x="123146" y="16300"/>
                    <a:pt x="122885" y="16562"/>
                    <a:pt x="122575" y="16562"/>
                  </a:cubicBezTo>
                  <a:cubicBezTo>
                    <a:pt x="122265" y="16562"/>
                    <a:pt x="122015" y="16312"/>
                    <a:pt x="122015" y="16002"/>
                  </a:cubicBezTo>
                  <a:cubicBezTo>
                    <a:pt x="122027" y="15692"/>
                    <a:pt x="122277" y="15431"/>
                    <a:pt x="122575" y="15431"/>
                  </a:cubicBezTo>
                  <a:close/>
                  <a:moveTo>
                    <a:pt x="126314" y="15431"/>
                  </a:moveTo>
                  <a:cubicBezTo>
                    <a:pt x="126611" y="15431"/>
                    <a:pt x="126873" y="15692"/>
                    <a:pt x="126873" y="16002"/>
                  </a:cubicBezTo>
                  <a:cubicBezTo>
                    <a:pt x="126873" y="16300"/>
                    <a:pt x="126623" y="16562"/>
                    <a:pt x="126314" y="16562"/>
                  </a:cubicBezTo>
                  <a:cubicBezTo>
                    <a:pt x="126004" y="16562"/>
                    <a:pt x="125742" y="16312"/>
                    <a:pt x="125742" y="16002"/>
                  </a:cubicBezTo>
                  <a:cubicBezTo>
                    <a:pt x="125742" y="15692"/>
                    <a:pt x="126004" y="15431"/>
                    <a:pt x="126314" y="15431"/>
                  </a:cubicBezTo>
                  <a:close/>
                  <a:moveTo>
                    <a:pt x="130028" y="15431"/>
                  </a:moveTo>
                  <a:cubicBezTo>
                    <a:pt x="130326" y="15431"/>
                    <a:pt x="130600" y="15692"/>
                    <a:pt x="130600" y="16002"/>
                  </a:cubicBezTo>
                  <a:cubicBezTo>
                    <a:pt x="130600" y="16300"/>
                    <a:pt x="130350" y="16562"/>
                    <a:pt x="130028" y="16562"/>
                  </a:cubicBezTo>
                  <a:cubicBezTo>
                    <a:pt x="129731" y="16562"/>
                    <a:pt x="129469" y="16312"/>
                    <a:pt x="129469" y="16002"/>
                  </a:cubicBezTo>
                  <a:cubicBezTo>
                    <a:pt x="129469" y="15692"/>
                    <a:pt x="129719" y="15431"/>
                    <a:pt x="130028" y="15431"/>
                  </a:cubicBezTo>
                  <a:close/>
                  <a:moveTo>
                    <a:pt x="133767" y="15431"/>
                  </a:moveTo>
                  <a:cubicBezTo>
                    <a:pt x="134065" y="15431"/>
                    <a:pt x="134326" y="15692"/>
                    <a:pt x="134326" y="16002"/>
                  </a:cubicBezTo>
                  <a:cubicBezTo>
                    <a:pt x="134326" y="16300"/>
                    <a:pt x="134076" y="16562"/>
                    <a:pt x="133767" y="16562"/>
                  </a:cubicBezTo>
                  <a:cubicBezTo>
                    <a:pt x="133469" y="16562"/>
                    <a:pt x="133207" y="16312"/>
                    <a:pt x="133207" y="16002"/>
                  </a:cubicBezTo>
                  <a:cubicBezTo>
                    <a:pt x="133207" y="15692"/>
                    <a:pt x="133457" y="15431"/>
                    <a:pt x="133767" y="15431"/>
                  </a:cubicBezTo>
                  <a:close/>
                  <a:moveTo>
                    <a:pt x="1548" y="17300"/>
                  </a:moveTo>
                  <a:cubicBezTo>
                    <a:pt x="1846" y="17300"/>
                    <a:pt x="2119" y="17550"/>
                    <a:pt x="2119" y="17859"/>
                  </a:cubicBezTo>
                  <a:cubicBezTo>
                    <a:pt x="2119" y="18157"/>
                    <a:pt x="1858" y="18431"/>
                    <a:pt x="1548" y="18431"/>
                  </a:cubicBezTo>
                  <a:cubicBezTo>
                    <a:pt x="1238" y="18431"/>
                    <a:pt x="988" y="18169"/>
                    <a:pt x="988" y="17859"/>
                  </a:cubicBezTo>
                  <a:cubicBezTo>
                    <a:pt x="988" y="17550"/>
                    <a:pt x="1238" y="17300"/>
                    <a:pt x="1548" y="17300"/>
                  </a:cubicBezTo>
                  <a:close/>
                  <a:moveTo>
                    <a:pt x="5287" y="17300"/>
                  </a:moveTo>
                  <a:cubicBezTo>
                    <a:pt x="5596" y="17300"/>
                    <a:pt x="5846" y="17550"/>
                    <a:pt x="5846" y="17859"/>
                  </a:cubicBezTo>
                  <a:cubicBezTo>
                    <a:pt x="5846" y="18169"/>
                    <a:pt x="5596" y="18431"/>
                    <a:pt x="5287" y="18431"/>
                  </a:cubicBezTo>
                  <a:cubicBezTo>
                    <a:pt x="4977" y="18431"/>
                    <a:pt x="4715" y="18169"/>
                    <a:pt x="4715" y="17859"/>
                  </a:cubicBezTo>
                  <a:cubicBezTo>
                    <a:pt x="4715" y="17550"/>
                    <a:pt x="4977" y="17300"/>
                    <a:pt x="5287" y="17300"/>
                  </a:cubicBezTo>
                  <a:close/>
                  <a:moveTo>
                    <a:pt x="9001" y="17300"/>
                  </a:moveTo>
                  <a:cubicBezTo>
                    <a:pt x="9299" y="17300"/>
                    <a:pt x="9573" y="17550"/>
                    <a:pt x="9573" y="17859"/>
                  </a:cubicBezTo>
                  <a:cubicBezTo>
                    <a:pt x="9573" y="18157"/>
                    <a:pt x="9323" y="18431"/>
                    <a:pt x="9001" y="18431"/>
                  </a:cubicBezTo>
                  <a:cubicBezTo>
                    <a:pt x="8704" y="18431"/>
                    <a:pt x="8442" y="18169"/>
                    <a:pt x="8442" y="17859"/>
                  </a:cubicBezTo>
                  <a:cubicBezTo>
                    <a:pt x="8442" y="17550"/>
                    <a:pt x="8692" y="17300"/>
                    <a:pt x="9001" y="17300"/>
                  </a:cubicBezTo>
                  <a:close/>
                  <a:moveTo>
                    <a:pt x="12728" y="17300"/>
                  </a:moveTo>
                  <a:cubicBezTo>
                    <a:pt x="13037" y="17300"/>
                    <a:pt x="13288" y="17550"/>
                    <a:pt x="13288" y="17859"/>
                  </a:cubicBezTo>
                  <a:cubicBezTo>
                    <a:pt x="13288" y="18169"/>
                    <a:pt x="13037" y="18431"/>
                    <a:pt x="12728" y="18431"/>
                  </a:cubicBezTo>
                  <a:cubicBezTo>
                    <a:pt x="12418" y="18431"/>
                    <a:pt x="12156" y="18169"/>
                    <a:pt x="12156" y="17859"/>
                  </a:cubicBezTo>
                  <a:cubicBezTo>
                    <a:pt x="12156" y="17550"/>
                    <a:pt x="12418" y="17300"/>
                    <a:pt x="12728" y="17300"/>
                  </a:cubicBezTo>
                  <a:close/>
                  <a:moveTo>
                    <a:pt x="16466" y="17300"/>
                  </a:moveTo>
                  <a:cubicBezTo>
                    <a:pt x="16764" y="17300"/>
                    <a:pt x="17026" y="17550"/>
                    <a:pt x="17026" y="17859"/>
                  </a:cubicBezTo>
                  <a:cubicBezTo>
                    <a:pt x="17026" y="18157"/>
                    <a:pt x="16776" y="18431"/>
                    <a:pt x="16466" y="18431"/>
                  </a:cubicBezTo>
                  <a:cubicBezTo>
                    <a:pt x="16169" y="18431"/>
                    <a:pt x="15895" y="18169"/>
                    <a:pt x="15895" y="17859"/>
                  </a:cubicBezTo>
                  <a:cubicBezTo>
                    <a:pt x="15895" y="17550"/>
                    <a:pt x="16145" y="17300"/>
                    <a:pt x="16466" y="17300"/>
                  </a:cubicBezTo>
                  <a:close/>
                  <a:moveTo>
                    <a:pt x="20181" y="17300"/>
                  </a:moveTo>
                  <a:cubicBezTo>
                    <a:pt x="20491" y="17300"/>
                    <a:pt x="20753" y="17550"/>
                    <a:pt x="20753" y="17859"/>
                  </a:cubicBezTo>
                  <a:cubicBezTo>
                    <a:pt x="20753" y="18169"/>
                    <a:pt x="20491" y="18431"/>
                    <a:pt x="20181" y="18431"/>
                  </a:cubicBezTo>
                  <a:cubicBezTo>
                    <a:pt x="19872" y="18431"/>
                    <a:pt x="19622" y="18169"/>
                    <a:pt x="19622" y="17859"/>
                  </a:cubicBezTo>
                  <a:cubicBezTo>
                    <a:pt x="19622" y="17550"/>
                    <a:pt x="19872" y="17300"/>
                    <a:pt x="20181" y="17300"/>
                  </a:cubicBezTo>
                  <a:close/>
                  <a:moveTo>
                    <a:pt x="23920" y="17300"/>
                  </a:moveTo>
                  <a:cubicBezTo>
                    <a:pt x="24217" y="17300"/>
                    <a:pt x="24479" y="17550"/>
                    <a:pt x="24479" y="17859"/>
                  </a:cubicBezTo>
                  <a:cubicBezTo>
                    <a:pt x="24479" y="18157"/>
                    <a:pt x="24229" y="18431"/>
                    <a:pt x="23920" y="18431"/>
                  </a:cubicBezTo>
                  <a:cubicBezTo>
                    <a:pt x="23610" y="18431"/>
                    <a:pt x="23348" y="18169"/>
                    <a:pt x="23348" y="17859"/>
                  </a:cubicBezTo>
                  <a:cubicBezTo>
                    <a:pt x="23348" y="17550"/>
                    <a:pt x="23610" y="17300"/>
                    <a:pt x="23920" y="17300"/>
                  </a:cubicBezTo>
                  <a:close/>
                  <a:moveTo>
                    <a:pt x="27635" y="17300"/>
                  </a:moveTo>
                  <a:cubicBezTo>
                    <a:pt x="27956" y="17300"/>
                    <a:pt x="28206" y="17550"/>
                    <a:pt x="28206" y="17859"/>
                  </a:cubicBezTo>
                  <a:cubicBezTo>
                    <a:pt x="28206" y="18169"/>
                    <a:pt x="27956" y="18431"/>
                    <a:pt x="27635" y="18431"/>
                  </a:cubicBezTo>
                  <a:cubicBezTo>
                    <a:pt x="27325" y="18431"/>
                    <a:pt x="27075" y="18169"/>
                    <a:pt x="27075" y="17859"/>
                  </a:cubicBezTo>
                  <a:cubicBezTo>
                    <a:pt x="27075" y="17550"/>
                    <a:pt x="27325" y="17300"/>
                    <a:pt x="27635" y="17300"/>
                  </a:cubicBezTo>
                  <a:close/>
                  <a:moveTo>
                    <a:pt x="31373" y="17300"/>
                  </a:moveTo>
                  <a:cubicBezTo>
                    <a:pt x="31671" y="17300"/>
                    <a:pt x="31945" y="17550"/>
                    <a:pt x="31945" y="17859"/>
                  </a:cubicBezTo>
                  <a:cubicBezTo>
                    <a:pt x="31945" y="18157"/>
                    <a:pt x="31683" y="18431"/>
                    <a:pt x="31373" y="18431"/>
                  </a:cubicBezTo>
                  <a:cubicBezTo>
                    <a:pt x="31064" y="18431"/>
                    <a:pt x="30814" y="18169"/>
                    <a:pt x="30814" y="17859"/>
                  </a:cubicBezTo>
                  <a:cubicBezTo>
                    <a:pt x="30814" y="17550"/>
                    <a:pt x="31064" y="17300"/>
                    <a:pt x="31373" y="17300"/>
                  </a:cubicBezTo>
                  <a:close/>
                  <a:moveTo>
                    <a:pt x="35100" y="17300"/>
                  </a:moveTo>
                  <a:cubicBezTo>
                    <a:pt x="35409" y="17300"/>
                    <a:pt x="35659" y="17550"/>
                    <a:pt x="35659" y="17859"/>
                  </a:cubicBezTo>
                  <a:cubicBezTo>
                    <a:pt x="35659" y="18169"/>
                    <a:pt x="35409" y="18431"/>
                    <a:pt x="35100" y="18431"/>
                  </a:cubicBezTo>
                  <a:cubicBezTo>
                    <a:pt x="34778" y="18431"/>
                    <a:pt x="34528" y="18169"/>
                    <a:pt x="34528" y="17859"/>
                  </a:cubicBezTo>
                  <a:cubicBezTo>
                    <a:pt x="34528" y="17550"/>
                    <a:pt x="34778" y="17300"/>
                    <a:pt x="35100" y="17300"/>
                  </a:cubicBezTo>
                  <a:close/>
                  <a:moveTo>
                    <a:pt x="38815" y="17300"/>
                  </a:moveTo>
                  <a:cubicBezTo>
                    <a:pt x="39112" y="17300"/>
                    <a:pt x="39386" y="17550"/>
                    <a:pt x="39386" y="17859"/>
                  </a:cubicBezTo>
                  <a:cubicBezTo>
                    <a:pt x="39386" y="18157"/>
                    <a:pt x="39124" y="18431"/>
                    <a:pt x="38815" y="18431"/>
                  </a:cubicBezTo>
                  <a:cubicBezTo>
                    <a:pt x="38517" y="18431"/>
                    <a:pt x="38255" y="18169"/>
                    <a:pt x="38255" y="17859"/>
                  </a:cubicBezTo>
                  <a:cubicBezTo>
                    <a:pt x="38267" y="17550"/>
                    <a:pt x="38505" y="17300"/>
                    <a:pt x="38815" y="17300"/>
                  </a:cubicBezTo>
                  <a:close/>
                  <a:moveTo>
                    <a:pt x="42553" y="17300"/>
                  </a:moveTo>
                  <a:cubicBezTo>
                    <a:pt x="42863" y="17300"/>
                    <a:pt x="43113" y="17550"/>
                    <a:pt x="43113" y="17859"/>
                  </a:cubicBezTo>
                  <a:cubicBezTo>
                    <a:pt x="43113" y="18169"/>
                    <a:pt x="42863" y="18431"/>
                    <a:pt x="42553" y="18431"/>
                  </a:cubicBezTo>
                  <a:cubicBezTo>
                    <a:pt x="42232" y="18431"/>
                    <a:pt x="41982" y="18169"/>
                    <a:pt x="41982" y="17859"/>
                  </a:cubicBezTo>
                  <a:cubicBezTo>
                    <a:pt x="41982" y="17550"/>
                    <a:pt x="42244" y="17300"/>
                    <a:pt x="42553" y="17300"/>
                  </a:cubicBezTo>
                  <a:close/>
                  <a:moveTo>
                    <a:pt x="46268" y="17300"/>
                  </a:moveTo>
                  <a:cubicBezTo>
                    <a:pt x="46565" y="17300"/>
                    <a:pt x="46839" y="17550"/>
                    <a:pt x="46839" y="17859"/>
                  </a:cubicBezTo>
                  <a:cubicBezTo>
                    <a:pt x="46839" y="18157"/>
                    <a:pt x="46589" y="18431"/>
                    <a:pt x="46268" y="18431"/>
                  </a:cubicBezTo>
                  <a:cubicBezTo>
                    <a:pt x="45970" y="18431"/>
                    <a:pt x="45708" y="18169"/>
                    <a:pt x="45708" y="17859"/>
                  </a:cubicBezTo>
                  <a:cubicBezTo>
                    <a:pt x="45720" y="17550"/>
                    <a:pt x="45958" y="17300"/>
                    <a:pt x="46268" y="17300"/>
                  </a:cubicBezTo>
                  <a:close/>
                  <a:moveTo>
                    <a:pt x="50006" y="17300"/>
                  </a:moveTo>
                  <a:cubicBezTo>
                    <a:pt x="50316" y="17300"/>
                    <a:pt x="50578" y="17550"/>
                    <a:pt x="50578" y="17859"/>
                  </a:cubicBezTo>
                  <a:cubicBezTo>
                    <a:pt x="50578" y="18169"/>
                    <a:pt x="50316" y="18431"/>
                    <a:pt x="50006" y="18431"/>
                  </a:cubicBezTo>
                  <a:cubicBezTo>
                    <a:pt x="49697" y="18431"/>
                    <a:pt x="49447" y="18169"/>
                    <a:pt x="49447" y="17859"/>
                  </a:cubicBezTo>
                  <a:cubicBezTo>
                    <a:pt x="49447" y="17550"/>
                    <a:pt x="49697" y="17300"/>
                    <a:pt x="50006" y="17300"/>
                  </a:cubicBezTo>
                  <a:close/>
                  <a:moveTo>
                    <a:pt x="53733" y="17300"/>
                  </a:moveTo>
                  <a:cubicBezTo>
                    <a:pt x="54031" y="17300"/>
                    <a:pt x="54293" y="17550"/>
                    <a:pt x="54293" y="17859"/>
                  </a:cubicBezTo>
                  <a:cubicBezTo>
                    <a:pt x="54293" y="18157"/>
                    <a:pt x="54043" y="18431"/>
                    <a:pt x="53733" y="18431"/>
                  </a:cubicBezTo>
                  <a:cubicBezTo>
                    <a:pt x="53412" y="18431"/>
                    <a:pt x="53162" y="18169"/>
                    <a:pt x="53162" y="17859"/>
                  </a:cubicBezTo>
                  <a:cubicBezTo>
                    <a:pt x="53173" y="17550"/>
                    <a:pt x="53412" y="17300"/>
                    <a:pt x="53733" y="17300"/>
                  </a:cubicBezTo>
                  <a:close/>
                  <a:moveTo>
                    <a:pt x="57460" y="17300"/>
                  </a:moveTo>
                  <a:cubicBezTo>
                    <a:pt x="57781" y="17300"/>
                    <a:pt x="58031" y="17550"/>
                    <a:pt x="58031" y="17859"/>
                  </a:cubicBezTo>
                  <a:cubicBezTo>
                    <a:pt x="58031" y="18169"/>
                    <a:pt x="57781" y="18431"/>
                    <a:pt x="57460" y="18431"/>
                  </a:cubicBezTo>
                  <a:cubicBezTo>
                    <a:pt x="57150" y="18431"/>
                    <a:pt x="56900" y="18169"/>
                    <a:pt x="56900" y="17859"/>
                  </a:cubicBezTo>
                  <a:cubicBezTo>
                    <a:pt x="56900" y="17550"/>
                    <a:pt x="57150" y="17300"/>
                    <a:pt x="57460" y="17300"/>
                  </a:cubicBezTo>
                  <a:close/>
                  <a:moveTo>
                    <a:pt x="61186" y="17300"/>
                  </a:moveTo>
                  <a:cubicBezTo>
                    <a:pt x="61484" y="17300"/>
                    <a:pt x="61746" y="17550"/>
                    <a:pt x="61746" y="17859"/>
                  </a:cubicBezTo>
                  <a:cubicBezTo>
                    <a:pt x="61746" y="18157"/>
                    <a:pt x="61496" y="18431"/>
                    <a:pt x="61186" y="18431"/>
                  </a:cubicBezTo>
                  <a:cubicBezTo>
                    <a:pt x="60877" y="18431"/>
                    <a:pt x="60615" y="18169"/>
                    <a:pt x="60615" y="17859"/>
                  </a:cubicBezTo>
                  <a:cubicBezTo>
                    <a:pt x="60639" y="17550"/>
                    <a:pt x="60877" y="17300"/>
                    <a:pt x="61186" y="17300"/>
                  </a:cubicBezTo>
                  <a:close/>
                  <a:moveTo>
                    <a:pt x="64925" y="17300"/>
                  </a:moveTo>
                  <a:cubicBezTo>
                    <a:pt x="65234" y="17300"/>
                    <a:pt x="65485" y="17550"/>
                    <a:pt x="65485" y="17859"/>
                  </a:cubicBezTo>
                  <a:cubicBezTo>
                    <a:pt x="65485" y="18169"/>
                    <a:pt x="65234" y="18431"/>
                    <a:pt x="64925" y="18431"/>
                  </a:cubicBezTo>
                  <a:cubicBezTo>
                    <a:pt x="64603" y="18431"/>
                    <a:pt x="64353" y="18169"/>
                    <a:pt x="64353" y="17859"/>
                  </a:cubicBezTo>
                  <a:cubicBezTo>
                    <a:pt x="64353" y="17550"/>
                    <a:pt x="64603" y="17300"/>
                    <a:pt x="64925" y="17300"/>
                  </a:cubicBezTo>
                  <a:close/>
                  <a:moveTo>
                    <a:pt x="68640" y="17300"/>
                  </a:moveTo>
                  <a:cubicBezTo>
                    <a:pt x="68937" y="17300"/>
                    <a:pt x="69211" y="17550"/>
                    <a:pt x="69211" y="17859"/>
                  </a:cubicBezTo>
                  <a:cubicBezTo>
                    <a:pt x="69211" y="18157"/>
                    <a:pt x="68949" y="18431"/>
                    <a:pt x="68640" y="18431"/>
                  </a:cubicBezTo>
                  <a:cubicBezTo>
                    <a:pt x="68330" y="18431"/>
                    <a:pt x="68080" y="18169"/>
                    <a:pt x="68080" y="17859"/>
                  </a:cubicBezTo>
                  <a:cubicBezTo>
                    <a:pt x="68092" y="17550"/>
                    <a:pt x="68330" y="17300"/>
                    <a:pt x="68640" y="17300"/>
                  </a:cubicBezTo>
                  <a:close/>
                  <a:moveTo>
                    <a:pt x="72366" y="17300"/>
                  </a:moveTo>
                  <a:cubicBezTo>
                    <a:pt x="72676" y="17300"/>
                    <a:pt x="72926" y="17550"/>
                    <a:pt x="72926" y="17859"/>
                  </a:cubicBezTo>
                  <a:cubicBezTo>
                    <a:pt x="72926" y="18169"/>
                    <a:pt x="72676" y="18431"/>
                    <a:pt x="72366" y="18431"/>
                  </a:cubicBezTo>
                  <a:cubicBezTo>
                    <a:pt x="72045" y="18431"/>
                    <a:pt x="71795" y="18169"/>
                    <a:pt x="71795" y="17859"/>
                  </a:cubicBezTo>
                  <a:cubicBezTo>
                    <a:pt x="71795" y="17550"/>
                    <a:pt x="72069" y="17300"/>
                    <a:pt x="72366" y="17300"/>
                  </a:cubicBezTo>
                  <a:close/>
                  <a:moveTo>
                    <a:pt x="76093" y="17300"/>
                  </a:moveTo>
                  <a:cubicBezTo>
                    <a:pt x="76391" y="17300"/>
                    <a:pt x="76664" y="17550"/>
                    <a:pt x="76664" y="17859"/>
                  </a:cubicBezTo>
                  <a:cubicBezTo>
                    <a:pt x="76664" y="18157"/>
                    <a:pt x="76403" y="18431"/>
                    <a:pt x="76093" y="18431"/>
                  </a:cubicBezTo>
                  <a:cubicBezTo>
                    <a:pt x="75795" y="18431"/>
                    <a:pt x="75533" y="18169"/>
                    <a:pt x="75533" y="17859"/>
                  </a:cubicBezTo>
                  <a:cubicBezTo>
                    <a:pt x="75533" y="17550"/>
                    <a:pt x="75783" y="17300"/>
                    <a:pt x="76093" y="17300"/>
                  </a:cubicBezTo>
                  <a:close/>
                  <a:moveTo>
                    <a:pt x="79712" y="17300"/>
                  </a:moveTo>
                  <a:cubicBezTo>
                    <a:pt x="80010" y="17300"/>
                    <a:pt x="80284" y="17550"/>
                    <a:pt x="80284" y="17859"/>
                  </a:cubicBezTo>
                  <a:cubicBezTo>
                    <a:pt x="80284" y="18157"/>
                    <a:pt x="80022" y="18431"/>
                    <a:pt x="79712" y="18431"/>
                  </a:cubicBezTo>
                  <a:cubicBezTo>
                    <a:pt x="79403" y="18431"/>
                    <a:pt x="79153" y="18169"/>
                    <a:pt x="79153" y="17859"/>
                  </a:cubicBezTo>
                  <a:cubicBezTo>
                    <a:pt x="79165" y="17550"/>
                    <a:pt x="79403" y="17300"/>
                    <a:pt x="79712" y="17300"/>
                  </a:cubicBezTo>
                  <a:close/>
                  <a:moveTo>
                    <a:pt x="83451" y="17300"/>
                  </a:moveTo>
                  <a:cubicBezTo>
                    <a:pt x="83761" y="17300"/>
                    <a:pt x="84011" y="17550"/>
                    <a:pt x="84011" y="17859"/>
                  </a:cubicBezTo>
                  <a:cubicBezTo>
                    <a:pt x="84011" y="18169"/>
                    <a:pt x="83761" y="18431"/>
                    <a:pt x="83451" y="18431"/>
                  </a:cubicBezTo>
                  <a:cubicBezTo>
                    <a:pt x="83141" y="18431"/>
                    <a:pt x="82880" y="18169"/>
                    <a:pt x="82880" y="17859"/>
                  </a:cubicBezTo>
                  <a:cubicBezTo>
                    <a:pt x="82880" y="17550"/>
                    <a:pt x="83141" y="17300"/>
                    <a:pt x="83451" y="17300"/>
                  </a:cubicBezTo>
                  <a:close/>
                  <a:moveTo>
                    <a:pt x="87166" y="17300"/>
                  </a:moveTo>
                  <a:cubicBezTo>
                    <a:pt x="87463" y="17300"/>
                    <a:pt x="87737" y="17550"/>
                    <a:pt x="87737" y="17859"/>
                  </a:cubicBezTo>
                  <a:cubicBezTo>
                    <a:pt x="87737" y="18157"/>
                    <a:pt x="87475" y="18431"/>
                    <a:pt x="87166" y="18431"/>
                  </a:cubicBezTo>
                  <a:cubicBezTo>
                    <a:pt x="86856" y="18431"/>
                    <a:pt x="86606" y="18169"/>
                    <a:pt x="86606" y="17859"/>
                  </a:cubicBezTo>
                  <a:cubicBezTo>
                    <a:pt x="86618" y="17550"/>
                    <a:pt x="86856" y="17300"/>
                    <a:pt x="87166" y="17300"/>
                  </a:cubicBezTo>
                  <a:close/>
                  <a:moveTo>
                    <a:pt x="90904" y="17300"/>
                  </a:moveTo>
                  <a:cubicBezTo>
                    <a:pt x="91214" y="17300"/>
                    <a:pt x="91464" y="17550"/>
                    <a:pt x="91464" y="17859"/>
                  </a:cubicBezTo>
                  <a:cubicBezTo>
                    <a:pt x="91464" y="18169"/>
                    <a:pt x="91214" y="18431"/>
                    <a:pt x="90904" y="18431"/>
                  </a:cubicBezTo>
                  <a:cubicBezTo>
                    <a:pt x="90595" y="18431"/>
                    <a:pt x="90345" y="18169"/>
                    <a:pt x="90345" y="17859"/>
                  </a:cubicBezTo>
                  <a:cubicBezTo>
                    <a:pt x="90345" y="17550"/>
                    <a:pt x="90595" y="17300"/>
                    <a:pt x="90904" y="17300"/>
                  </a:cubicBezTo>
                  <a:close/>
                  <a:moveTo>
                    <a:pt x="94631" y="17300"/>
                  </a:moveTo>
                  <a:cubicBezTo>
                    <a:pt x="94929" y="17300"/>
                    <a:pt x="95191" y="17550"/>
                    <a:pt x="95191" y="17859"/>
                  </a:cubicBezTo>
                  <a:cubicBezTo>
                    <a:pt x="95191" y="18157"/>
                    <a:pt x="94941" y="18431"/>
                    <a:pt x="94631" y="18431"/>
                  </a:cubicBezTo>
                  <a:cubicBezTo>
                    <a:pt x="94310" y="18431"/>
                    <a:pt x="94060" y="18169"/>
                    <a:pt x="94060" y="17859"/>
                  </a:cubicBezTo>
                  <a:cubicBezTo>
                    <a:pt x="94071" y="17550"/>
                    <a:pt x="94310" y="17300"/>
                    <a:pt x="94631" y="17300"/>
                  </a:cubicBezTo>
                  <a:close/>
                  <a:moveTo>
                    <a:pt x="98346" y="17300"/>
                  </a:moveTo>
                  <a:cubicBezTo>
                    <a:pt x="98655" y="17300"/>
                    <a:pt x="98905" y="17550"/>
                    <a:pt x="98905" y="17859"/>
                  </a:cubicBezTo>
                  <a:cubicBezTo>
                    <a:pt x="98905" y="18169"/>
                    <a:pt x="98655" y="18431"/>
                    <a:pt x="98346" y="18431"/>
                  </a:cubicBezTo>
                  <a:cubicBezTo>
                    <a:pt x="98036" y="18431"/>
                    <a:pt x="97786" y="18169"/>
                    <a:pt x="97786" y="17859"/>
                  </a:cubicBezTo>
                  <a:cubicBezTo>
                    <a:pt x="97786" y="17550"/>
                    <a:pt x="98036" y="17300"/>
                    <a:pt x="98346" y="17300"/>
                  </a:cubicBezTo>
                  <a:close/>
                  <a:moveTo>
                    <a:pt x="102084" y="17300"/>
                  </a:moveTo>
                  <a:cubicBezTo>
                    <a:pt x="102382" y="17300"/>
                    <a:pt x="102644" y="17550"/>
                    <a:pt x="102644" y="17859"/>
                  </a:cubicBezTo>
                  <a:cubicBezTo>
                    <a:pt x="102644" y="18157"/>
                    <a:pt x="102394" y="18431"/>
                    <a:pt x="102084" y="18431"/>
                  </a:cubicBezTo>
                  <a:cubicBezTo>
                    <a:pt x="101787" y="18431"/>
                    <a:pt x="101513" y="18169"/>
                    <a:pt x="101513" y="17859"/>
                  </a:cubicBezTo>
                  <a:cubicBezTo>
                    <a:pt x="101513" y="17550"/>
                    <a:pt x="101775" y="17300"/>
                    <a:pt x="102084" y="17300"/>
                  </a:cubicBezTo>
                  <a:close/>
                  <a:moveTo>
                    <a:pt x="105799" y="17300"/>
                  </a:moveTo>
                  <a:cubicBezTo>
                    <a:pt x="106121" y="17300"/>
                    <a:pt x="106371" y="17550"/>
                    <a:pt x="106371" y="17859"/>
                  </a:cubicBezTo>
                  <a:cubicBezTo>
                    <a:pt x="106371" y="18169"/>
                    <a:pt x="106109" y="18431"/>
                    <a:pt x="105799" y="18431"/>
                  </a:cubicBezTo>
                  <a:cubicBezTo>
                    <a:pt x="105490" y="18431"/>
                    <a:pt x="105239" y="18169"/>
                    <a:pt x="105239" y="17859"/>
                  </a:cubicBezTo>
                  <a:cubicBezTo>
                    <a:pt x="105239" y="17550"/>
                    <a:pt x="105490" y="17300"/>
                    <a:pt x="105799" y="17300"/>
                  </a:cubicBezTo>
                  <a:close/>
                  <a:moveTo>
                    <a:pt x="109538" y="17300"/>
                  </a:moveTo>
                  <a:cubicBezTo>
                    <a:pt x="109835" y="17300"/>
                    <a:pt x="110109" y="17550"/>
                    <a:pt x="110109" y="17859"/>
                  </a:cubicBezTo>
                  <a:cubicBezTo>
                    <a:pt x="110109" y="18157"/>
                    <a:pt x="109847" y="18431"/>
                    <a:pt x="109538" y="18431"/>
                  </a:cubicBezTo>
                  <a:cubicBezTo>
                    <a:pt x="109228" y="18431"/>
                    <a:pt x="108978" y="18169"/>
                    <a:pt x="108978" y="17859"/>
                  </a:cubicBezTo>
                  <a:cubicBezTo>
                    <a:pt x="108978" y="17550"/>
                    <a:pt x="109228" y="17300"/>
                    <a:pt x="109538" y="17300"/>
                  </a:cubicBezTo>
                  <a:close/>
                  <a:moveTo>
                    <a:pt x="113264" y="17300"/>
                  </a:moveTo>
                  <a:cubicBezTo>
                    <a:pt x="113574" y="17300"/>
                    <a:pt x="113824" y="17550"/>
                    <a:pt x="113824" y="17859"/>
                  </a:cubicBezTo>
                  <a:cubicBezTo>
                    <a:pt x="113824" y="18169"/>
                    <a:pt x="113574" y="18431"/>
                    <a:pt x="113264" y="18431"/>
                  </a:cubicBezTo>
                  <a:cubicBezTo>
                    <a:pt x="112943" y="18431"/>
                    <a:pt x="112693" y="18169"/>
                    <a:pt x="112693" y="17859"/>
                  </a:cubicBezTo>
                  <a:cubicBezTo>
                    <a:pt x="112693" y="17550"/>
                    <a:pt x="112943" y="17300"/>
                    <a:pt x="113264" y="17300"/>
                  </a:cubicBezTo>
                  <a:close/>
                  <a:moveTo>
                    <a:pt x="116991" y="17300"/>
                  </a:moveTo>
                  <a:cubicBezTo>
                    <a:pt x="117289" y="17300"/>
                    <a:pt x="117562" y="17550"/>
                    <a:pt x="117562" y="17859"/>
                  </a:cubicBezTo>
                  <a:cubicBezTo>
                    <a:pt x="117562" y="18157"/>
                    <a:pt x="117312" y="18431"/>
                    <a:pt x="116991" y="18431"/>
                  </a:cubicBezTo>
                  <a:cubicBezTo>
                    <a:pt x="116681" y="18431"/>
                    <a:pt x="116431" y="18169"/>
                    <a:pt x="116431" y="17859"/>
                  </a:cubicBezTo>
                  <a:cubicBezTo>
                    <a:pt x="116431" y="17550"/>
                    <a:pt x="116681" y="17300"/>
                    <a:pt x="116991" y="17300"/>
                  </a:cubicBezTo>
                  <a:close/>
                  <a:moveTo>
                    <a:pt x="120718" y="17300"/>
                  </a:moveTo>
                  <a:cubicBezTo>
                    <a:pt x="121027" y="17300"/>
                    <a:pt x="121277" y="17550"/>
                    <a:pt x="121277" y="17859"/>
                  </a:cubicBezTo>
                  <a:cubicBezTo>
                    <a:pt x="121277" y="18169"/>
                    <a:pt x="121027" y="18431"/>
                    <a:pt x="120718" y="18431"/>
                  </a:cubicBezTo>
                  <a:cubicBezTo>
                    <a:pt x="120408" y="18431"/>
                    <a:pt x="120146" y="18169"/>
                    <a:pt x="120146" y="17859"/>
                  </a:cubicBezTo>
                  <a:cubicBezTo>
                    <a:pt x="120146" y="17550"/>
                    <a:pt x="120420" y="17300"/>
                    <a:pt x="120718" y="17300"/>
                  </a:cubicBezTo>
                  <a:close/>
                  <a:moveTo>
                    <a:pt x="124456" y="17300"/>
                  </a:moveTo>
                  <a:cubicBezTo>
                    <a:pt x="124754" y="17300"/>
                    <a:pt x="125016" y="17550"/>
                    <a:pt x="125016" y="17859"/>
                  </a:cubicBezTo>
                  <a:cubicBezTo>
                    <a:pt x="125016" y="18157"/>
                    <a:pt x="124766" y="18431"/>
                    <a:pt x="124456" y="18431"/>
                  </a:cubicBezTo>
                  <a:cubicBezTo>
                    <a:pt x="124135" y="18431"/>
                    <a:pt x="123885" y="18169"/>
                    <a:pt x="123885" y="17859"/>
                  </a:cubicBezTo>
                  <a:cubicBezTo>
                    <a:pt x="123885" y="17550"/>
                    <a:pt x="124135" y="17300"/>
                    <a:pt x="124456" y="17300"/>
                  </a:cubicBezTo>
                  <a:close/>
                  <a:moveTo>
                    <a:pt x="128171" y="17300"/>
                  </a:moveTo>
                  <a:cubicBezTo>
                    <a:pt x="128480" y="17300"/>
                    <a:pt x="128742" y="17550"/>
                    <a:pt x="128742" y="17859"/>
                  </a:cubicBezTo>
                  <a:cubicBezTo>
                    <a:pt x="128742" y="18169"/>
                    <a:pt x="128480" y="18431"/>
                    <a:pt x="128171" y="18431"/>
                  </a:cubicBezTo>
                  <a:cubicBezTo>
                    <a:pt x="127861" y="18431"/>
                    <a:pt x="127611" y="18169"/>
                    <a:pt x="127611" y="17859"/>
                  </a:cubicBezTo>
                  <a:cubicBezTo>
                    <a:pt x="127611" y="17550"/>
                    <a:pt x="127861" y="17300"/>
                    <a:pt x="128171" y="17300"/>
                  </a:cubicBezTo>
                  <a:close/>
                  <a:moveTo>
                    <a:pt x="131898" y="17300"/>
                  </a:moveTo>
                  <a:cubicBezTo>
                    <a:pt x="132195" y="17300"/>
                    <a:pt x="132457" y="17550"/>
                    <a:pt x="132457" y="17859"/>
                  </a:cubicBezTo>
                  <a:cubicBezTo>
                    <a:pt x="132457" y="18157"/>
                    <a:pt x="132207" y="18431"/>
                    <a:pt x="131898" y="18431"/>
                  </a:cubicBezTo>
                  <a:cubicBezTo>
                    <a:pt x="131600" y="18431"/>
                    <a:pt x="131326" y="18169"/>
                    <a:pt x="131326" y="17859"/>
                  </a:cubicBezTo>
                  <a:cubicBezTo>
                    <a:pt x="131338" y="17550"/>
                    <a:pt x="131576" y="17300"/>
                    <a:pt x="131898" y="17300"/>
                  </a:cubicBezTo>
                  <a:close/>
                  <a:moveTo>
                    <a:pt x="135624" y="17300"/>
                  </a:moveTo>
                  <a:cubicBezTo>
                    <a:pt x="135946" y="17300"/>
                    <a:pt x="136196" y="17550"/>
                    <a:pt x="136196" y="17859"/>
                  </a:cubicBezTo>
                  <a:cubicBezTo>
                    <a:pt x="136196" y="18169"/>
                    <a:pt x="135934" y="18431"/>
                    <a:pt x="135624" y="18431"/>
                  </a:cubicBezTo>
                  <a:cubicBezTo>
                    <a:pt x="135315" y="18431"/>
                    <a:pt x="135065" y="18169"/>
                    <a:pt x="135065" y="17859"/>
                  </a:cubicBezTo>
                  <a:cubicBezTo>
                    <a:pt x="135065" y="17550"/>
                    <a:pt x="135315" y="17300"/>
                    <a:pt x="135624" y="17300"/>
                  </a:cubicBezTo>
                  <a:close/>
                  <a:moveTo>
                    <a:pt x="3405" y="19157"/>
                  </a:moveTo>
                  <a:cubicBezTo>
                    <a:pt x="3703" y="19157"/>
                    <a:pt x="3977" y="19407"/>
                    <a:pt x="3977" y="19717"/>
                  </a:cubicBezTo>
                  <a:cubicBezTo>
                    <a:pt x="3977" y="20014"/>
                    <a:pt x="3727" y="20288"/>
                    <a:pt x="3405" y="20288"/>
                  </a:cubicBezTo>
                  <a:cubicBezTo>
                    <a:pt x="3096" y="20288"/>
                    <a:pt x="2846" y="20026"/>
                    <a:pt x="2846" y="19717"/>
                  </a:cubicBezTo>
                  <a:cubicBezTo>
                    <a:pt x="2858" y="19407"/>
                    <a:pt x="3096" y="19157"/>
                    <a:pt x="3405" y="19157"/>
                  </a:cubicBezTo>
                  <a:close/>
                  <a:moveTo>
                    <a:pt x="7132" y="19157"/>
                  </a:moveTo>
                  <a:cubicBezTo>
                    <a:pt x="7430" y="19157"/>
                    <a:pt x="7692" y="19407"/>
                    <a:pt x="7692" y="19717"/>
                  </a:cubicBezTo>
                  <a:cubicBezTo>
                    <a:pt x="7692" y="20014"/>
                    <a:pt x="7442" y="20288"/>
                    <a:pt x="7132" y="20288"/>
                  </a:cubicBezTo>
                  <a:cubicBezTo>
                    <a:pt x="6834" y="20288"/>
                    <a:pt x="6560" y="20026"/>
                    <a:pt x="6560" y="19717"/>
                  </a:cubicBezTo>
                  <a:cubicBezTo>
                    <a:pt x="6560" y="19407"/>
                    <a:pt x="6822" y="19157"/>
                    <a:pt x="7132" y="19157"/>
                  </a:cubicBezTo>
                  <a:close/>
                  <a:moveTo>
                    <a:pt x="10871" y="19157"/>
                  </a:moveTo>
                  <a:cubicBezTo>
                    <a:pt x="11168" y="19157"/>
                    <a:pt x="11430" y="19407"/>
                    <a:pt x="11430" y="19717"/>
                  </a:cubicBezTo>
                  <a:cubicBezTo>
                    <a:pt x="11430" y="20014"/>
                    <a:pt x="11180" y="20288"/>
                    <a:pt x="10871" y="20288"/>
                  </a:cubicBezTo>
                  <a:cubicBezTo>
                    <a:pt x="10573" y="20288"/>
                    <a:pt x="10299" y="20026"/>
                    <a:pt x="10299" y="19717"/>
                  </a:cubicBezTo>
                  <a:cubicBezTo>
                    <a:pt x="10299" y="19407"/>
                    <a:pt x="10549" y="19157"/>
                    <a:pt x="10871" y="19157"/>
                  </a:cubicBezTo>
                  <a:close/>
                  <a:moveTo>
                    <a:pt x="14585" y="19157"/>
                  </a:moveTo>
                  <a:cubicBezTo>
                    <a:pt x="14883" y="19157"/>
                    <a:pt x="15157" y="19407"/>
                    <a:pt x="15157" y="19717"/>
                  </a:cubicBezTo>
                  <a:cubicBezTo>
                    <a:pt x="15157" y="20014"/>
                    <a:pt x="14895" y="20288"/>
                    <a:pt x="14585" y="20288"/>
                  </a:cubicBezTo>
                  <a:cubicBezTo>
                    <a:pt x="14288" y="20288"/>
                    <a:pt x="14014" y="20026"/>
                    <a:pt x="14014" y="19717"/>
                  </a:cubicBezTo>
                  <a:cubicBezTo>
                    <a:pt x="14014" y="19407"/>
                    <a:pt x="14276" y="19157"/>
                    <a:pt x="14585" y="19157"/>
                  </a:cubicBezTo>
                  <a:close/>
                  <a:moveTo>
                    <a:pt x="18324" y="19157"/>
                  </a:moveTo>
                  <a:cubicBezTo>
                    <a:pt x="18622" y="19157"/>
                    <a:pt x="18883" y="19407"/>
                    <a:pt x="18883" y="19717"/>
                  </a:cubicBezTo>
                  <a:cubicBezTo>
                    <a:pt x="18883" y="20014"/>
                    <a:pt x="18633" y="20288"/>
                    <a:pt x="18324" y="20288"/>
                  </a:cubicBezTo>
                  <a:cubicBezTo>
                    <a:pt x="18026" y="20288"/>
                    <a:pt x="17752" y="20026"/>
                    <a:pt x="17752" y="19717"/>
                  </a:cubicBezTo>
                  <a:cubicBezTo>
                    <a:pt x="17752" y="19407"/>
                    <a:pt x="18014" y="19157"/>
                    <a:pt x="18324" y="19157"/>
                  </a:cubicBezTo>
                  <a:close/>
                  <a:moveTo>
                    <a:pt x="22039" y="19157"/>
                  </a:moveTo>
                  <a:cubicBezTo>
                    <a:pt x="22336" y="19157"/>
                    <a:pt x="22610" y="19407"/>
                    <a:pt x="22610" y="19717"/>
                  </a:cubicBezTo>
                  <a:cubicBezTo>
                    <a:pt x="22610" y="20014"/>
                    <a:pt x="22360" y="20288"/>
                    <a:pt x="22039" y="20288"/>
                  </a:cubicBezTo>
                  <a:cubicBezTo>
                    <a:pt x="21729" y="20288"/>
                    <a:pt x="21479" y="20026"/>
                    <a:pt x="21479" y="19717"/>
                  </a:cubicBezTo>
                  <a:cubicBezTo>
                    <a:pt x="21479" y="19407"/>
                    <a:pt x="21729" y="19157"/>
                    <a:pt x="22039" y="19157"/>
                  </a:cubicBezTo>
                  <a:close/>
                  <a:moveTo>
                    <a:pt x="25777" y="19157"/>
                  </a:moveTo>
                  <a:cubicBezTo>
                    <a:pt x="26075" y="19157"/>
                    <a:pt x="26349" y="19407"/>
                    <a:pt x="26349" y="19717"/>
                  </a:cubicBezTo>
                  <a:cubicBezTo>
                    <a:pt x="26349" y="20014"/>
                    <a:pt x="26087" y="20288"/>
                    <a:pt x="25777" y="20288"/>
                  </a:cubicBezTo>
                  <a:cubicBezTo>
                    <a:pt x="25468" y="20288"/>
                    <a:pt x="25206" y="20026"/>
                    <a:pt x="25206" y="19717"/>
                  </a:cubicBezTo>
                  <a:cubicBezTo>
                    <a:pt x="25206" y="19407"/>
                    <a:pt x="25468" y="19157"/>
                    <a:pt x="25777" y="19157"/>
                  </a:cubicBezTo>
                  <a:close/>
                  <a:moveTo>
                    <a:pt x="29504" y="19157"/>
                  </a:moveTo>
                  <a:cubicBezTo>
                    <a:pt x="29801" y="19157"/>
                    <a:pt x="30063" y="19407"/>
                    <a:pt x="30063" y="19717"/>
                  </a:cubicBezTo>
                  <a:cubicBezTo>
                    <a:pt x="30063" y="20014"/>
                    <a:pt x="29813" y="20288"/>
                    <a:pt x="29504" y="20288"/>
                  </a:cubicBezTo>
                  <a:cubicBezTo>
                    <a:pt x="29182" y="20288"/>
                    <a:pt x="28932" y="20026"/>
                    <a:pt x="28932" y="19717"/>
                  </a:cubicBezTo>
                  <a:cubicBezTo>
                    <a:pt x="28932" y="19407"/>
                    <a:pt x="29182" y="19157"/>
                    <a:pt x="29504" y="19157"/>
                  </a:cubicBezTo>
                  <a:close/>
                  <a:moveTo>
                    <a:pt x="33230" y="19157"/>
                  </a:moveTo>
                  <a:cubicBezTo>
                    <a:pt x="33528" y="19157"/>
                    <a:pt x="33802" y="19407"/>
                    <a:pt x="33802" y="19717"/>
                  </a:cubicBezTo>
                  <a:cubicBezTo>
                    <a:pt x="33802" y="20014"/>
                    <a:pt x="33552" y="20288"/>
                    <a:pt x="33230" y="20288"/>
                  </a:cubicBezTo>
                  <a:cubicBezTo>
                    <a:pt x="32921" y="20288"/>
                    <a:pt x="32671" y="20026"/>
                    <a:pt x="32671" y="19717"/>
                  </a:cubicBezTo>
                  <a:cubicBezTo>
                    <a:pt x="32671" y="19407"/>
                    <a:pt x="32921" y="19157"/>
                    <a:pt x="33230" y="19157"/>
                  </a:cubicBezTo>
                  <a:close/>
                  <a:moveTo>
                    <a:pt x="36957" y="19157"/>
                  </a:moveTo>
                  <a:cubicBezTo>
                    <a:pt x="37255" y="19157"/>
                    <a:pt x="37517" y="19407"/>
                    <a:pt x="37517" y="19717"/>
                  </a:cubicBezTo>
                  <a:cubicBezTo>
                    <a:pt x="37517" y="20014"/>
                    <a:pt x="37267" y="20288"/>
                    <a:pt x="36957" y="20288"/>
                  </a:cubicBezTo>
                  <a:cubicBezTo>
                    <a:pt x="36648" y="20288"/>
                    <a:pt x="36386" y="20026"/>
                    <a:pt x="36386" y="19717"/>
                  </a:cubicBezTo>
                  <a:cubicBezTo>
                    <a:pt x="36409" y="19407"/>
                    <a:pt x="36648" y="19157"/>
                    <a:pt x="36957" y="19157"/>
                  </a:cubicBezTo>
                  <a:close/>
                  <a:moveTo>
                    <a:pt x="40672" y="19157"/>
                  </a:moveTo>
                  <a:cubicBezTo>
                    <a:pt x="40970" y="19157"/>
                    <a:pt x="41243" y="19407"/>
                    <a:pt x="41243" y="19717"/>
                  </a:cubicBezTo>
                  <a:cubicBezTo>
                    <a:pt x="41243" y="20014"/>
                    <a:pt x="40993" y="20288"/>
                    <a:pt x="40672" y="20288"/>
                  </a:cubicBezTo>
                  <a:cubicBezTo>
                    <a:pt x="40374" y="20288"/>
                    <a:pt x="40112" y="20026"/>
                    <a:pt x="40112" y="19717"/>
                  </a:cubicBezTo>
                  <a:cubicBezTo>
                    <a:pt x="40112" y="19407"/>
                    <a:pt x="40362" y="19157"/>
                    <a:pt x="40672" y="19157"/>
                  </a:cubicBezTo>
                  <a:close/>
                  <a:moveTo>
                    <a:pt x="44410" y="19157"/>
                  </a:moveTo>
                  <a:cubicBezTo>
                    <a:pt x="44708" y="19157"/>
                    <a:pt x="44982" y="19407"/>
                    <a:pt x="44982" y="19717"/>
                  </a:cubicBezTo>
                  <a:cubicBezTo>
                    <a:pt x="44982" y="20014"/>
                    <a:pt x="44720" y="20288"/>
                    <a:pt x="44410" y="20288"/>
                  </a:cubicBezTo>
                  <a:cubicBezTo>
                    <a:pt x="44113" y="20288"/>
                    <a:pt x="43851" y="20026"/>
                    <a:pt x="43851" y="19717"/>
                  </a:cubicBezTo>
                  <a:cubicBezTo>
                    <a:pt x="43851" y="19407"/>
                    <a:pt x="44101" y="19157"/>
                    <a:pt x="44410" y="19157"/>
                  </a:cubicBezTo>
                  <a:close/>
                  <a:moveTo>
                    <a:pt x="48137" y="19157"/>
                  </a:moveTo>
                  <a:cubicBezTo>
                    <a:pt x="48435" y="19157"/>
                    <a:pt x="48697" y="19407"/>
                    <a:pt x="48697" y="19717"/>
                  </a:cubicBezTo>
                  <a:cubicBezTo>
                    <a:pt x="48697" y="20014"/>
                    <a:pt x="48447" y="20288"/>
                    <a:pt x="48137" y="20288"/>
                  </a:cubicBezTo>
                  <a:cubicBezTo>
                    <a:pt x="47839" y="20288"/>
                    <a:pt x="47566" y="20026"/>
                    <a:pt x="47566" y="19717"/>
                  </a:cubicBezTo>
                  <a:cubicBezTo>
                    <a:pt x="47566" y="19407"/>
                    <a:pt x="47839" y="19157"/>
                    <a:pt x="48137" y="19157"/>
                  </a:cubicBezTo>
                  <a:close/>
                  <a:moveTo>
                    <a:pt x="51864" y="19157"/>
                  </a:moveTo>
                  <a:cubicBezTo>
                    <a:pt x="52161" y="19157"/>
                    <a:pt x="52435" y="19407"/>
                    <a:pt x="52435" y="19717"/>
                  </a:cubicBezTo>
                  <a:cubicBezTo>
                    <a:pt x="52435" y="20014"/>
                    <a:pt x="52185" y="20288"/>
                    <a:pt x="51864" y="20288"/>
                  </a:cubicBezTo>
                  <a:cubicBezTo>
                    <a:pt x="51566" y="20288"/>
                    <a:pt x="51304" y="20026"/>
                    <a:pt x="51304" y="19717"/>
                  </a:cubicBezTo>
                  <a:cubicBezTo>
                    <a:pt x="51304" y="19407"/>
                    <a:pt x="51554" y="19157"/>
                    <a:pt x="51864" y="19157"/>
                  </a:cubicBezTo>
                  <a:close/>
                  <a:moveTo>
                    <a:pt x="55602" y="19157"/>
                  </a:moveTo>
                  <a:cubicBezTo>
                    <a:pt x="55900" y="19157"/>
                    <a:pt x="56174" y="19407"/>
                    <a:pt x="56174" y="19717"/>
                  </a:cubicBezTo>
                  <a:cubicBezTo>
                    <a:pt x="56174" y="20014"/>
                    <a:pt x="55912" y="20288"/>
                    <a:pt x="55602" y="20288"/>
                  </a:cubicBezTo>
                  <a:cubicBezTo>
                    <a:pt x="55293" y="20288"/>
                    <a:pt x="55043" y="20026"/>
                    <a:pt x="55043" y="19717"/>
                  </a:cubicBezTo>
                  <a:cubicBezTo>
                    <a:pt x="55043" y="19407"/>
                    <a:pt x="55293" y="19157"/>
                    <a:pt x="55602" y="19157"/>
                  </a:cubicBezTo>
                  <a:close/>
                  <a:moveTo>
                    <a:pt x="59329" y="19157"/>
                  </a:moveTo>
                  <a:cubicBezTo>
                    <a:pt x="59627" y="19157"/>
                    <a:pt x="59889" y="19407"/>
                    <a:pt x="59889" y="19717"/>
                  </a:cubicBezTo>
                  <a:cubicBezTo>
                    <a:pt x="59889" y="20014"/>
                    <a:pt x="59639" y="20288"/>
                    <a:pt x="59329" y="20288"/>
                  </a:cubicBezTo>
                  <a:cubicBezTo>
                    <a:pt x="59008" y="20288"/>
                    <a:pt x="58757" y="20026"/>
                    <a:pt x="58757" y="19717"/>
                  </a:cubicBezTo>
                  <a:cubicBezTo>
                    <a:pt x="58757" y="19407"/>
                    <a:pt x="59008" y="19157"/>
                    <a:pt x="59329" y="19157"/>
                  </a:cubicBezTo>
                  <a:close/>
                  <a:moveTo>
                    <a:pt x="63056" y="19157"/>
                  </a:moveTo>
                  <a:cubicBezTo>
                    <a:pt x="63353" y="19157"/>
                    <a:pt x="63627" y="19407"/>
                    <a:pt x="63627" y="19717"/>
                  </a:cubicBezTo>
                  <a:cubicBezTo>
                    <a:pt x="63627" y="20014"/>
                    <a:pt x="63377" y="20288"/>
                    <a:pt x="63056" y="20288"/>
                  </a:cubicBezTo>
                  <a:cubicBezTo>
                    <a:pt x="62746" y="20288"/>
                    <a:pt x="62496" y="20026"/>
                    <a:pt x="62496" y="19717"/>
                  </a:cubicBezTo>
                  <a:cubicBezTo>
                    <a:pt x="62496" y="19407"/>
                    <a:pt x="62746" y="19157"/>
                    <a:pt x="63056" y="19157"/>
                  </a:cubicBezTo>
                  <a:close/>
                  <a:moveTo>
                    <a:pt x="66782" y="19157"/>
                  </a:moveTo>
                  <a:cubicBezTo>
                    <a:pt x="67080" y="19157"/>
                    <a:pt x="67342" y="19407"/>
                    <a:pt x="67342" y="19717"/>
                  </a:cubicBezTo>
                  <a:cubicBezTo>
                    <a:pt x="67342" y="20014"/>
                    <a:pt x="67092" y="20288"/>
                    <a:pt x="66782" y="20288"/>
                  </a:cubicBezTo>
                  <a:cubicBezTo>
                    <a:pt x="66473" y="20288"/>
                    <a:pt x="66211" y="20026"/>
                    <a:pt x="66211" y="19717"/>
                  </a:cubicBezTo>
                  <a:cubicBezTo>
                    <a:pt x="66211" y="19407"/>
                    <a:pt x="66473" y="19157"/>
                    <a:pt x="66782" y="19157"/>
                  </a:cubicBezTo>
                  <a:close/>
                  <a:moveTo>
                    <a:pt x="70509" y="19157"/>
                  </a:moveTo>
                  <a:cubicBezTo>
                    <a:pt x="70807" y="19157"/>
                    <a:pt x="71080" y="19407"/>
                    <a:pt x="71080" y="19717"/>
                  </a:cubicBezTo>
                  <a:cubicBezTo>
                    <a:pt x="71080" y="20014"/>
                    <a:pt x="70830" y="20288"/>
                    <a:pt x="70509" y="20288"/>
                  </a:cubicBezTo>
                  <a:cubicBezTo>
                    <a:pt x="70199" y="20288"/>
                    <a:pt x="69949" y="20026"/>
                    <a:pt x="69949" y="19717"/>
                  </a:cubicBezTo>
                  <a:cubicBezTo>
                    <a:pt x="69949" y="19407"/>
                    <a:pt x="70199" y="19157"/>
                    <a:pt x="70509" y="19157"/>
                  </a:cubicBezTo>
                  <a:close/>
                  <a:moveTo>
                    <a:pt x="74236" y="19157"/>
                  </a:moveTo>
                  <a:cubicBezTo>
                    <a:pt x="74533" y="19157"/>
                    <a:pt x="74795" y="19407"/>
                    <a:pt x="74795" y="19717"/>
                  </a:cubicBezTo>
                  <a:cubicBezTo>
                    <a:pt x="74795" y="20014"/>
                    <a:pt x="74545" y="20288"/>
                    <a:pt x="74236" y="20288"/>
                  </a:cubicBezTo>
                  <a:cubicBezTo>
                    <a:pt x="73938" y="20288"/>
                    <a:pt x="73676" y="20026"/>
                    <a:pt x="73676" y="19717"/>
                  </a:cubicBezTo>
                  <a:cubicBezTo>
                    <a:pt x="73676" y="19407"/>
                    <a:pt x="73926" y="19157"/>
                    <a:pt x="74236" y="19157"/>
                  </a:cubicBezTo>
                  <a:close/>
                  <a:moveTo>
                    <a:pt x="77855" y="19157"/>
                  </a:moveTo>
                  <a:cubicBezTo>
                    <a:pt x="78153" y="19157"/>
                    <a:pt x="78415" y="19407"/>
                    <a:pt x="78415" y="19717"/>
                  </a:cubicBezTo>
                  <a:cubicBezTo>
                    <a:pt x="78415" y="20014"/>
                    <a:pt x="78165" y="20288"/>
                    <a:pt x="77855" y="20288"/>
                  </a:cubicBezTo>
                  <a:cubicBezTo>
                    <a:pt x="77546" y="20288"/>
                    <a:pt x="77284" y="20026"/>
                    <a:pt x="77284" y="19717"/>
                  </a:cubicBezTo>
                  <a:cubicBezTo>
                    <a:pt x="77284" y="19407"/>
                    <a:pt x="77546" y="19157"/>
                    <a:pt x="77855" y="19157"/>
                  </a:cubicBezTo>
                  <a:close/>
                  <a:moveTo>
                    <a:pt x="81570" y="19157"/>
                  </a:moveTo>
                  <a:cubicBezTo>
                    <a:pt x="81868" y="19157"/>
                    <a:pt x="82141" y="19407"/>
                    <a:pt x="82141" y="19717"/>
                  </a:cubicBezTo>
                  <a:cubicBezTo>
                    <a:pt x="82141" y="20014"/>
                    <a:pt x="81879" y="20288"/>
                    <a:pt x="81570" y="20288"/>
                  </a:cubicBezTo>
                  <a:cubicBezTo>
                    <a:pt x="81260" y="20288"/>
                    <a:pt x="81010" y="20026"/>
                    <a:pt x="81010" y="19717"/>
                  </a:cubicBezTo>
                  <a:cubicBezTo>
                    <a:pt x="81010" y="19407"/>
                    <a:pt x="81260" y="19157"/>
                    <a:pt x="81570" y="19157"/>
                  </a:cubicBezTo>
                  <a:close/>
                  <a:moveTo>
                    <a:pt x="85308" y="19157"/>
                  </a:moveTo>
                  <a:cubicBezTo>
                    <a:pt x="85606" y="19157"/>
                    <a:pt x="85880" y="19407"/>
                    <a:pt x="85880" y="19717"/>
                  </a:cubicBezTo>
                  <a:cubicBezTo>
                    <a:pt x="85880" y="20014"/>
                    <a:pt x="85618" y="20288"/>
                    <a:pt x="85308" y="20288"/>
                  </a:cubicBezTo>
                  <a:cubicBezTo>
                    <a:pt x="84999" y="20288"/>
                    <a:pt x="84749" y="20026"/>
                    <a:pt x="84749" y="19717"/>
                  </a:cubicBezTo>
                  <a:cubicBezTo>
                    <a:pt x="84749" y="19407"/>
                    <a:pt x="84999" y="19157"/>
                    <a:pt x="85308" y="19157"/>
                  </a:cubicBezTo>
                  <a:close/>
                  <a:moveTo>
                    <a:pt x="89035" y="19157"/>
                  </a:moveTo>
                  <a:cubicBezTo>
                    <a:pt x="89333" y="19157"/>
                    <a:pt x="89595" y="19407"/>
                    <a:pt x="89595" y="19717"/>
                  </a:cubicBezTo>
                  <a:cubicBezTo>
                    <a:pt x="89595" y="20014"/>
                    <a:pt x="89345" y="20288"/>
                    <a:pt x="89035" y="20288"/>
                  </a:cubicBezTo>
                  <a:cubicBezTo>
                    <a:pt x="88714" y="20288"/>
                    <a:pt x="88464" y="20026"/>
                    <a:pt x="88464" y="19717"/>
                  </a:cubicBezTo>
                  <a:cubicBezTo>
                    <a:pt x="88464" y="19407"/>
                    <a:pt x="88714" y="19157"/>
                    <a:pt x="89035" y="19157"/>
                  </a:cubicBezTo>
                  <a:close/>
                  <a:moveTo>
                    <a:pt x="92762" y="19157"/>
                  </a:moveTo>
                  <a:cubicBezTo>
                    <a:pt x="93059" y="19157"/>
                    <a:pt x="93333" y="19407"/>
                    <a:pt x="93333" y="19717"/>
                  </a:cubicBezTo>
                  <a:cubicBezTo>
                    <a:pt x="93333" y="20014"/>
                    <a:pt x="93071" y="20288"/>
                    <a:pt x="92762" y="20288"/>
                  </a:cubicBezTo>
                  <a:cubicBezTo>
                    <a:pt x="92452" y="20288"/>
                    <a:pt x="92202" y="20026"/>
                    <a:pt x="92202" y="19717"/>
                  </a:cubicBezTo>
                  <a:cubicBezTo>
                    <a:pt x="92202" y="19407"/>
                    <a:pt x="92452" y="19157"/>
                    <a:pt x="92762" y="19157"/>
                  </a:cubicBezTo>
                  <a:close/>
                  <a:moveTo>
                    <a:pt x="96488" y="19157"/>
                  </a:moveTo>
                  <a:cubicBezTo>
                    <a:pt x="96786" y="19157"/>
                    <a:pt x="97048" y="19407"/>
                    <a:pt x="97048" y="19717"/>
                  </a:cubicBezTo>
                  <a:cubicBezTo>
                    <a:pt x="97048" y="20014"/>
                    <a:pt x="96798" y="20288"/>
                    <a:pt x="96488" y="20288"/>
                  </a:cubicBezTo>
                  <a:cubicBezTo>
                    <a:pt x="96191" y="20288"/>
                    <a:pt x="95917" y="20026"/>
                    <a:pt x="95917" y="19717"/>
                  </a:cubicBezTo>
                  <a:cubicBezTo>
                    <a:pt x="95917" y="19407"/>
                    <a:pt x="96179" y="19157"/>
                    <a:pt x="96488" y="19157"/>
                  </a:cubicBezTo>
                  <a:close/>
                  <a:moveTo>
                    <a:pt x="100203" y="19157"/>
                  </a:moveTo>
                  <a:cubicBezTo>
                    <a:pt x="100501" y="19157"/>
                    <a:pt x="100775" y="19407"/>
                    <a:pt x="100775" y="19717"/>
                  </a:cubicBezTo>
                  <a:cubicBezTo>
                    <a:pt x="100775" y="20014"/>
                    <a:pt x="100513" y="20288"/>
                    <a:pt x="100203" y="20288"/>
                  </a:cubicBezTo>
                  <a:cubicBezTo>
                    <a:pt x="99905" y="20288"/>
                    <a:pt x="99644" y="20026"/>
                    <a:pt x="99644" y="19717"/>
                  </a:cubicBezTo>
                  <a:cubicBezTo>
                    <a:pt x="99644" y="19407"/>
                    <a:pt x="99894" y="19157"/>
                    <a:pt x="100203" y="19157"/>
                  </a:cubicBezTo>
                  <a:close/>
                  <a:moveTo>
                    <a:pt x="103942" y="19157"/>
                  </a:moveTo>
                  <a:cubicBezTo>
                    <a:pt x="104239" y="19157"/>
                    <a:pt x="104513" y="19407"/>
                    <a:pt x="104513" y="19717"/>
                  </a:cubicBezTo>
                  <a:cubicBezTo>
                    <a:pt x="104513" y="20014"/>
                    <a:pt x="104251" y="20288"/>
                    <a:pt x="103942" y="20288"/>
                  </a:cubicBezTo>
                  <a:cubicBezTo>
                    <a:pt x="103644" y="20288"/>
                    <a:pt x="103382" y="20026"/>
                    <a:pt x="103382" y="19717"/>
                  </a:cubicBezTo>
                  <a:cubicBezTo>
                    <a:pt x="103382" y="19407"/>
                    <a:pt x="103632" y="19157"/>
                    <a:pt x="103942" y="19157"/>
                  </a:cubicBezTo>
                  <a:close/>
                  <a:moveTo>
                    <a:pt x="107668" y="19157"/>
                  </a:moveTo>
                  <a:cubicBezTo>
                    <a:pt x="107966" y="19157"/>
                    <a:pt x="108228" y="19407"/>
                    <a:pt x="108228" y="19717"/>
                  </a:cubicBezTo>
                  <a:cubicBezTo>
                    <a:pt x="108228" y="20014"/>
                    <a:pt x="107978" y="20288"/>
                    <a:pt x="107668" y="20288"/>
                  </a:cubicBezTo>
                  <a:cubicBezTo>
                    <a:pt x="107371" y="20288"/>
                    <a:pt x="107097" y="20026"/>
                    <a:pt x="107097" y="19717"/>
                  </a:cubicBezTo>
                  <a:cubicBezTo>
                    <a:pt x="107097" y="19407"/>
                    <a:pt x="107347" y="19157"/>
                    <a:pt x="107668" y="19157"/>
                  </a:cubicBezTo>
                  <a:close/>
                  <a:moveTo>
                    <a:pt x="111395" y="19157"/>
                  </a:moveTo>
                  <a:cubicBezTo>
                    <a:pt x="111693" y="19157"/>
                    <a:pt x="111967" y="19407"/>
                    <a:pt x="111967" y="19717"/>
                  </a:cubicBezTo>
                  <a:cubicBezTo>
                    <a:pt x="111967" y="20014"/>
                    <a:pt x="111705" y="20288"/>
                    <a:pt x="111395" y="20288"/>
                  </a:cubicBezTo>
                  <a:cubicBezTo>
                    <a:pt x="111085" y="20288"/>
                    <a:pt x="110835" y="20026"/>
                    <a:pt x="110835" y="19717"/>
                  </a:cubicBezTo>
                  <a:cubicBezTo>
                    <a:pt x="110835" y="19407"/>
                    <a:pt x="111085" y="19157"/>
                    <a:pt x="111395" y="19157"/>
                  </a:cubicBezTo>
                  <a:close/>
                  <a:moveTo>
                    <a:pt x="115122" y="19157"/>
                  </a:moveTo>
                  <a:cubicBezTo>
                    <a:pt x="115419" y="19157"/>
                    <a:pt x="115681" y="19407"/>
                    <a:pt x="115681" y="19717"/>
                  </a:cubicBezTo>
                  <a:cubicBezTo>
                    <a:pt x="115681" y="20014"/>
                    <a:pt x="115431" y="20288"/>
                    <a:pt x="115122" y="20288"/>
                  </a:cubicBezTo>
                  <a:cubicBezTo>
                    <a:pt x="114812" y="20288"/>
                    <a:pt x="114550" y="20026"/>
                    <a:pt x="114550" y="19717"/>
                  </a:cubicBezTo>
                  <a:cubicBezTo>
                    <a:pt x="114550" y="19407"/>
                    <a:pt x="114812" y="19157"/>
                    <a:pt x="115122" y="19157"/>
                  </a:cubicBezTo>
                  <a:close/>
                  <a:moveTo>
                    <a:pt x="118860" y="19157"/>
                  </a:moveTo>
                  <a:cubicBezTo>
                    <a:pt x="119158" y="19157"/>
                    <a:pt x="119420" y="19407"/>
                    <a:pt x="119420" y="19717"/>
                  </a:cubicBezTo>
                  <a:cubicBezTo>
                    <a:pt x="119420" y="20014"/>
                    <a:pt x="119170" y="20288"/>
                    <a:pt x="118860" y="20288"/>
                  </a:cubicBezTo>
                  <a:cubicBezTo>
                    <a:pt x="118539" y="20288"/>
                    <a:pt x="118289" y="20026"/>
                    <a:pt x="118289" y="19717"/>
                  </a:cubicBezTo>
                  <a:cubicBezTo>
                    <a:pt x="118289" y="19407"/>
                    <a:pt x="118539" y="19157"/>
                    <a:pt x="118860" y="19157"/>
                  </a:cubicBezTo>
                  <a:close/>
                  <a:moveTo>
                    <a:pt x="122575" y="19157"/>
                  </a:moveTo>
                  <a:cubicBezTo>
                    <a:pt x="122873" y="19157"/>
                    <a:pt x="123146" y="19407"/>
                    <a:pt x="123146" y="19717"/>
                  </a:cubicBezTo>
                  <a:cubicBezTo>
                    <a:pt x="123146" y="20014"/>
                    <a:pt x="122885" y="20288"/>
                    <a:pt x="122575" y="20288"/>
                  </a:cubicBezTo>
                  <a:cubicBezTo>
                    <a:pt x="122265" y="20288"/>
                    <a:pt x="122015" y="20026"/>
                    <a:pt x="122015" y="19717"/>
                  </a:cubicBezTo>
                  <a:cubicBezTo>
                    <a:pt x="122027" y="19407"/>
                    <a:pt x="122277" y="19157"/>
                    <a:pt x="122575" y="19157"/>
                  </a:cubicBezTo>
                  <a:close/>
                  <a:moveTo>
                    <a:pt x="126314" y="19157"/>
                  </a:moveTo>
                  <a:cubicBezTo>
                    <a:pt x="126611" y="19157"/>
                    <a:pt x="126873" y="19407"/>
                    <a:pt x="126873" y="19717"/>
                  </a:cubicBezTo>
                  <a:cubicBezTo>
                    <a:pt x="126873" y="20014"/>
                    <a:pt x="126623" y="20288"/>
                    <a:pt x="126314" y="20288"/>
                  </a:cubicBezTo>
                  <a:cubicBezTo>
                    <a:pt x="126004" y="20288"/>
                    <a:pt x="125742" y="20026"/>
                    <a:pt x="125742" y="19717"/>
                  </a:cubicBezTo>
                  <a:cubicBezTo>
                    <a:pt x="125742" y="19407"/>
                    <a:pt x="126004" y="19157"/>
                    <a:pt x="126314" y="19157"/>
                  </a:cubicBezTo>
                  <a:close/>
                  <a:moveTo>
                    <a:pt x="130028" y="19157"/>
                  </a:moveTo>
                  <a:cubicBezTo>
                    <a:pt x="130326" y="19157"/>
                    <a:pt x="130600" y="19407"/>
                    <a:pt x="130600" y="19717"/>
                  </a:cubicBezTo>
                  <a:cubicBezTo>
                    <a:pt x="130600" y="20014"/>
                    <a:pt x="130350" y="20288"/>
                    <a:pt x="130028" y="20288"/>
                  </a:cubicBezTo>
                  <a:cubicBezTo>
                    <a:pt x="129731" y="20288"/>
                    <a:pt x="129469" y="20026"/>
                    <a:pt x="129469" y="19717"/>
                  </a:cubicBezTo>
                  <a:cubicBezTo>
                    <a:pt x="129469" y="19407"/>
                    <a:pt x="129719" y="19157"/>
                    <a:pt x="130028" y="19157"/>
                  </a:cubicBezTo>
                  <a:close/>
                  <a:moveTo>
                    <a:pt x="133767" y="19157"/>
                  </a:moveTo>
                  <a:cubicBezTo>
                    <a:pt x="134065" y="19157"/>
                    <a:pt x="134326" y="19407"/>
                    <a:pt x="134326" y="19717"/>
                  </a:cubicBezTo>
                  <a:cubicBezTo>
                    <a:pt x="134326" y="20014"/>
                    <a:pt x="134076" y="20288"/>
                    <a:pt x="133767" y="20288"/>
                  </a:cubicBezTo>
                  <a:cubicBezTo>
                    <a:pt x="133469" y="20288"/>
                    <a:pt x="133207" y="20026"/>
                    <a:pt x="133207" y="19717"/>
                  </a:cubicBezTo>
                  <a:cubicBezTo>
                    <a:pt x="133207" y="19407"/>
                    <a:pt x="133457" y="19157"/>
                    <a:pt x="133767" y="19157"/>
                  </a:cubicBezTo>
                  <a:close/>
                  <a:moveTo>
                    <a:pt x="137494" y="19157"/>
                  </a:moveTo>
                  <a:cubicBezTo>
                    <a:pt x="137791" y="19157"/>
                    <a:pt x="138053" y="19407"/>
                    <a:pt x="138053" y="19717"/>
                  </a:cubicBezTo>
                  <a:cubicBezTo>
                    <a:pt x="138053" y="20014"/>
                    <a:pt x="137803" y="20288"/>
                    <a:pt x="137494" y="20288"/>
                  </a:cubicBezTo>
                  <a:cubicBezTo>
                    <a:pt x="137196" y="20288"/>
                    <a:pt x="136922" y="20026"/>
                    <a:pt x="136922" y="19717"/>
                  </a:cubicBezTo>
                  <a:cubicBezTo>
                    <a:pt x="136934" y="19407"/>
                    <a:pt x="137172" y="19157"/>
                    <a:pt x="137494" y="19157"/>
                  </a:cubicBezTo>
                  <a:close/>
                  <a:moveTo>
                    <a:pt x="1548" y="21026"/>
                  </a:moveTo>
                  <a:cubicBezTo>
                    <a:pt x="1846" y="21026"/>
                    <a:pt x="2119" y="21288"/>
                    <a:pt x="2119" y="21598"/>
                  </a:cubicBezTo>
                  <a:cubicBezTo>
                    <a:pt x="2119" y="21896"/>
                    <a:pt x="1858" y="22158"/>
                    <a:pt x="1548" y="22158"/>
                  </a:cubicBezTo>
                  <a:cubicBezTo>
                    <a:pt x="1238" y="22158"/>
                    <a:pt x="988" y="21908"/>
                    <a:pt x="988" y="21598"/>
                  </a:cubicBezTo>
                  <a:cubicBezTo>
                    <a:pt x="988" y="21288"/>
                    <a:pt x="1238" y="21026"/>
                    <a:pt x="1548" y="21026"/>
                  </a:cubicBezTo>
                  <a:close/>
                  <a:moveTo>
                    <a:pt x="5287" y="21026"/>
                  </a:moveTo>
                  <a:cubicBezTo>
                    <a:pt x="5596" y="21026"/>
                    <a:pt x="5846" y="21288"/>
                    <a:pt x="5846" y="21598"/>
                  </a:cubicBezTo>
                  <a:cubicBezTo>
                    <a:pt x="5846" y="21908"/>
                    <a:pt x="5596" y="22158"/>
                    <a:pt x="5287" y="22158"/>
                  </a:cubicBezTo>
                  <a:cubicBezTo>
                    <a:pt x="4977" y="22158"/>
                    <a:pt x="4715" y="21908"/>
                    <a:pt x="4715" y="21598"/>
                  </a:cubicBezTo>
                  <a:cubicBezTo>
                    <a:pt x="4715" y="21288"/>
                    <a:pt x="4977" y="21026"/>
                    <a:pt x="5287" y="21026"/>
                  </a:cubicBezTo>
                  <a:close/>
                  <a:moveTo>
                    <a:pt x="9001" y="21026"/>
                  </a:moveTo>
                  <a:cubicBezTo>
                    <a:pt x="9299" y="21026"/>
                    <a:pt x="9573" y="21288"/>
                    <a:pt x="9573" y="21598"/>
                  </a:cubicBezTo>
                  <a:cubicBezTo>
                    <a:pt x="9573" y="21896"/>
                    <a:pt x="9323" y="22158"/>
                    <a:pt x="9001" y="22158"/>
                  </a:cubicBezTo>
                  <a:cubicBezTo>
                    <a:pt x="8704" y="22158"/>
                    <a:pt x="8442" y="21908"/>
                    <a:pt x="8442" y="21598"/>
                  </a:cubicBezTo>
                  <a:cubicBezTo>
                    <a:pt x="8442" y="21288"/>
                    <a:pt x="8692" y="21026"/>
                    <a:pt x="9001" y="21026"/>
                  </a:cubicBezTo>
                  <a:close/>
                  <a:moveTo>
                    <a:pt x="12728" y="21026"/>
                  </a:moveTo>
                  <a:cubicBezTo>
                    <a:pt x="13037" y="21026"/>
                    <a:pt x="13288" y="21288"/>
                    <a:pt x="13288" y="21598"/>
                  </a:cubicBezTo>
                  <a:cubicBezTo>
                    <a:pt x="13288" y="21908"/>
                    <a:pt x="13037" y="22158"/>
                    <a:pt x="12728" y="22158"/>
                  </a:cubicBezTo>
                  <a:cubicBezTo>
                    <a:pt x="12418" y="22158"/>
                    <a:pt x="12156" y="21908"/>
                    <a:pt x="12156" y="21598"/>
                  </a:cubicBezTo>
                  <a:cubicBezTo>
                    <a:pt x="12156" y="21288"/>
                    <a:pt x="12418" y="21026"/>
                    <a:pt x="12728" y="21026"/>
                  </a:cubicBezTo>
                  <a:close/>
                  <a:moveTo>
                    <a:pt x="16466" y="21026"/>
                  </a:moveTo>
                  <a:cubicBezTo>
                    <a:pt x="16764" y="21026"/>
                    <a:pt x="17026" y="21288"/>
                    <a:pt x="17026" y="21598"/>
                  </a:cubicBezTo>
                  <a:cubicBezTo>
                    <a:pt x="17026" y="21896"/>
                    <a:pt x="16776" y="22158"/>
                    <a:pt x="16466" y="22158"/>
                  </a:cubicBezTo>
                  <a:cubicBezTo>
                    <a:pt x="16169" y="22158"/>
                    <a:pt x="15895" y="21908"/>
                    <a:pt x="15895" y="21598"/>
                  </a:cubicBezTo>
                  <a:cubicBezTo>
                    <a:pt x="15895" y="21288"/>
                    <a:pt x="16145" y="21026"/>
                    <a:pt x="16466" y="21026"/>
                  </a:cubicBezTo>
                  <a:close/>
                  <a:moveTo>
                    <a:pt x="20181" y="21026"/>
                  </a:moveTo>
                  <a:cubicBezTo>
                    <a:pt x="20491" y="21026"/>
                    <a:pt x="20753" y="21288"/>
                    <a:pt x="20753" y="21598"/>
                  </a:cubicBezTo>
                  <a:cubicBezTo>
                    <a:pt x="20753" y="21908"/>
                    <a:pt x="20491" y="22158"/>
                    <a:pt x="20181" y="22158"/>
                  </a:cubicBezTo>
                  <a:cubicBezTo>
                    <a:pt x="19872" y="22158"/>
                    <a:pt x="19622" y="21908"/>
                    <a:pt x="19622" y="21598"/>
                  </a:cubicBezTo>
                  <a:cubicBezTo>
                    <a:pt x="19622" y="21288"/>
                    <a:pt x="19872" y="21026"/>
                    <a:pt x="20181" y="21026"/>
                  </a:cubicBezTo>
                  <a:close/>
                  <a:moveTo>
                    <a:pt x="23920" y="21026"/>
                  </a:moveTo>
                  <a:cubicBezTo>
                    <a:pt x="24217" y="21026"/>
                    <a:pt x="24479" y="21288"/>
                    <a:pt x="24479" y="21598"/>
                  </a:cubicBezTo>
                  <a:cubicBezTo>
                    <a:pt x="24479" y="21896"/>
                    <a:pt x="24229" y="22158"/>
                    <a:pt x="23920" y="22158"/>
                  </a:cubicBezTo>
                  <a:cubicBezTo>
                    <a:pt x="23610" y="22158"/>
                    <a:pt x="23348" y="21908"/>
                    <a:pt x="23348" y="21598"/>
                  </a:cubicBezTo>
                  <a:cubicBezTo>
                    <a:pt x="23348" y="21288"/>
                    <a:pt x="23610" y="21026"/>
                    <a:pt x="23920" y="21026"/>
                  </a:cubicBezTo>
                  <a:close/>
                  <a:moveTo>
                    <a:pt x="27635" y="21026"/>
                  </a:moveTo>
                  <a:cubicBezTo>
                    <a:pt x="27956" y="21026"/>
                    <a:pt x="28206" y="21288"/>
                    <a:pt x="28206" y="21598"/>
                  </a:cubicBezTo>
                  <a:cubicBezTo>
                    <a:pt x="28206" y="21908"/>
                    <a:pt x="27956" y="22158"/>
                    <a:pt x="27635" y="22158"/>
                  </a:cubicBezTo>
                  <a:cubicBezTo>
                    <a:pt x="27325" y="22158"/>
                    <a:pt x="27075" y="21908"/>
                    <a:pt x="27075" y="21598"/>
                  </a:cubicBezTo>
                  <a:cubicBezTo>
                    <a:pt x="27075" y="21288"/>
                    <a:pt x="27325" y="21026"/>
                    <a:pt x="27635" y="21026"/>
                  </a:cubicBezTo>
                  <a:close/>
                  <a:moveTo>
                    <a:pt x="31373" y="21026"/>
                  </a:moveTo>
                  <a:cubicBezTo>
                    <a:pt x="31671" y="21026"/>
                    <a:pt x="31945" y="21288"/>
                    <a:pt x="31945" y="21598"/>
                  </a:cubicBezTo>
                  <a:cubicBezTo>
                    <a:pt x="31945" y="21896"/>
                    <a:pt x="31683" y="22158"/>
                    <a:pt x="31373" y="22158"/>
                  </a:cubicBezTo>
                  <a:cubicBezTo>
                    <a:pt x="31064" y="22158"/>
                    <a:pt x="30814" y="21908"/>
                    <a:pt x="30814" y="21598"/>
                  </a:cubicBezTo>
                  <a:cubicBezTo>
                    <a:pt x="30814" y="21288"/>
                    <a:pt x="31064" y="21026"/>
                    <a:pt x="31373" y="21026"/>
                  </a:cubicBezTo>
                  <a:close/>
                  <a:moveTo>
                    <a:pt x="35100" y="21026"/>
                  </a:moveTo>
                  <a:cubicBezTo>
                    <a:pt x="35409" y="21026"/>
                    <a:pt x="35659" y="21288"/>
                    <a:pt x="35659" y="21598"/>
                  </a:cubicBezTo>
                  <a:cubicBezTo>
                    <a:pt x="35659" y="21908"/>
                    <a:pt x="35409" y="22158"/>
                    <a:pt x="35100" y="22158"/>
                  </a:cubicBezTo>
                  <a:cubicBezTo>
                    <a:pt x="34778" y="22158"/>
                    <a:pt x="34528" y="21908"/>
                    <a:pt x="34528" y="21598"/>
                  </a:cubicBezTo>
                  <a:cubicBezTo>
                    <a:pt x="34528" y="21288"/>
                    <a:pt x="34778" y="21026"/>
                    <a:pt x="35100" y="21026"/>
                  </a:cubicBezTo>
                  <a:close/>
                  <a:moveTo>
                    <a:pt x="38815" y="21026"/>
                  </a:moveTo>
                  <a:cubicBezTo>
                    <a:pt x="39112" y="21026"/>
                    <a:pt x="39386" y="21288"/>
                    <a:pt x="39386" y="21598"/>
                  </a:cubicBezTo>
                  <a:cubicBezTo>
                    <a:pt x="39386" y="21896"/>
                    <a:pt x="39124" y="22158"/>
                    <a:pt x="38815" y="22158"/>
                  </a:cubicBezTo>
                  <a:cubicBezTo>
                    <a:pt x="38517" y="22158"/>
                    <a:pt x="38255" y="21908"/>
                    <a:pt x="38255" y="21598"/>
                  </a:cubicBezTo>
                  <a:cubicBezTo>
                    <a:pt x="38267" y="21288"/>
                    <a:pt x="38505" y="21026"/>
                    <a:pt x="38815" y="21026"/>
                  </a:cubicBezTo>
                  <a:close/>
                  <a:moveTo>
                    <a:pt x="42553" y="21026"/>
                  </a:moveTo>
                  <a:cubicBezTo>
                    <a:pt x="42863" y="21026"/>
                    <a:pt x="43113" y="21288"/>
                    <a:pt x="43113" y="21598"/>
                  </a:cubicBezTo>
                  <a:cubicBezTo>
                    <a:pt x="43113" y="21908"/>
                    <a:pt x="42863" y="22158"/>
                    <a:pt x="42553" y="22158"/>
                  </a:cubicBezTo>
                  <a:cubicBezTo>
                    <a:pt x="42232" y="22158"/>
                    <a:pt x="41982" y="21908"/>
                    <a:pt x="41982" y="21598"/>
                  </a:cubicBezTo>
                  <a:cubicBezTo>
                    <a:pt x="41982" y="21288"/>
                    <a:pt x="42244" y="21026"/>
                    <a:pt x="42553" y="21026"/>
                  </a:cubicBezTo>
                  <a:close/>
                  <a:moveTo>
                    <a:pt x="46268" y="21026"/>
                  </a:moveTo>
                  <a:cubicBezTo>
                    <a:pt x="46565" y="21026"/>
                    <a:pt x="46839" y="21288"/>
                    <a:pt x="46839" y="21598"/>
                  </a:cubicBezTo>
                  <a:cubicBezTo>
                    <a:pt x="46839" y="21896"/>
                    <a:pt x="46589" y="22158"/>
                    <a:pt x="46268" y="22158"/>
                  </a:cubicBezTo>
                  <a:cubicBezTo>
                    <a:pt x="45970" y="22158"/>
                    <a:pt x="45708" y="21908"/>
                    <a:pt x="45708" y="21598"/>
                  </a:cubicBezTo>
                  <a:cubicBezTo>
                    <a:pt x="45720" y="21288"/>
                    <a:pt x="45958" y="21026"/>
                    <a:pt x="46268" y="21026"/>
                  </a:cubicBezTo>
                  <a:close/>
                  <a:moveTo>
                    <a:pt x="50006" y="21026"/>
                  </a:moveTo>
                  <a:cubicBezTo>
                    <a:pt x="50316" y="21026"/>
                    <a:pt x="50578" y="21288"/>
                    <a:pt x="50578" y="21598"/>
                  </a:cubicBezTo>
                  <a:cubicBezTo>
                    <a:pt x="50578" y="21908"/>
                    <a:pt x="50316" y="22158"/>
                    <a:pt x="50006" y="22158"/>
                  </a:cubicBezTo>
                  <a:cubicBezTo>
                    <a:pt x="49697" y="22158"/>
                    <a:pt x="49447" y="21908"/>
                    <a:pt x="49447" y="21598"/>
                  </a:cubicBezTo>
                  <a:cubicBezTo>
                    <a:pt x="49447" y="21288"/>
                    <a:pt x="49697" y="21026"/>
                    <a:pt x="50006" y="21026"/>
                  </a:cubicBezTo>
                  <a:close/>
                  <a:moveTo>
                    <a:pt x="53733" y="21026"/>
                  </a:moveTo>
                  <a:cubicBezTo>
                    <a:pt x="54031" y="21026"/>
                    <a:pt x="54293" y="21288"/>
                    <a:pt x="54293" y="21598"/>
                  </a:cubicBezTo>
                  <a:cubicBezTo>
                    <a:pt x="54293" y="21896"/>
                    <a:pt x="54043" y="22158"/>
                    <a:pt x="53733" y="22158"/>
                  </a:cubicBezTo>
                  <a:cubicBezTo>
                    <a:pt x="53412" y="22158"/>
                    <a:pt x="53162" y="21908"/>
                    <a:pt x="53162" y="21598"/>
                  </a:cubicBezTo>
                  <a:cubicBezTo>
                    <a:pt x="53173" y="21288"/>
                    <a:pt x="53412" y="21026"/>
                    <a:pt x="53733" y="21026"/>
                  </a:cubicBezTo>
                  <a:close/>
                  <a:moveTo>
                    <a:pt x="57460" y="21026"/>
                  </a:moveTo>
                  <a:cubicBezTo>
                    <a:pt x="57781" y="21026"/>
                    <a:pt x="58031" y="21288"/>
                    <a:pt x="58031" y="21598"/>
                  </a:cubicBezTo>
                  <a:cubicBezTo>
                    <a:pt x="58031" y="21908"/>
                    <a:pt x="57781" y="22158"/>
                    <a:pt x="57460" y="22158"/>
                  </a:cubicBezTo>
                  <a:cubicBezTo>
                    <a:pt x="57150" y="22158"/>
                    <a:pt x="56900" y="21908"/>
                    <a:pt x="56900" y="21598"/>
                  </a:cubicBezTo>
                  <a:cubicBezTo>
                    <a:pt x="56900" y="21288"/>
                    <a:pt x="57150" y="21026"/>
                    <a:pt x="57460" y="21026"/>
                  </a:cubicBezTo>
                  <a:close/>
                  <a:moveTo>
                    <a:pt x="61186" y="21026"/>
                  </a:moveTo>
                  <a:cubicBezTo>
                    <a:pt x="61484" y="21026"/>
                    <a:pt x="61746" y="21288"/>
                    <a:pt x="61746" y="21598"/>
                  </a:cubicBezTo>
                  <a:cubicBezTo>
                    <a:pt x="61746" y="21896"/>
                    <a:pt x="61496" y="22158"/>
                    <a:pt x="61186" y="22158"/>
                  </a:cubicBezTo>
                  <a:cubicBezTo>
                    <a:pt x="60877" y="22158"/>
                    <a:pt x="60615" y="21908"/>
                    <a:pt x="60615" y="21598"/>
                  </a:cubicBezTo>
                  <a:cubicBezTo>
                    <a:pt x="60639" y="21288"/>
                    <a:pt x="60877" y="21026"/>
                    <a:pt x="61186" y="21026"/>
                  </a:cubicBezTo>
                  <a:close/>
                  <a:moveTo>
                    <a:pt x="64925" y="21026"/>
                  </a:moveTo>
                  <a:cubicBezTo>
                    <a:pt x="65234" y="21026"/>
                    <a:pt x="65485" y="21288"/>
                    <a:pt x="65485" y="21598"/>
                  </a:cubicBezTo>
                  <a:cubicBezTo>
                    <a:pt x="65485" y="21908"/>
                    <a:pt x="65234" y="22158"/>
                    <a:pt x="64925" y="22158"/>
                  </a:cubicBezTo>
                  <a:cubicBezTo>
                    <a:pt x="64603" y="22158"/>
                    <a:pt x="64353" y="21908"/>
                    <a:pt x="64353" y="21598"/>
                  </a:cubicBezTo>
                  <a:cubicBezTo>
                    <a:pt x="64353" y="21288"/>
                    <a:pt x="64603" y="21026"/>
                    <a:pt x="64925" y="21026"/>
                  </a:cubicBezTo>
                  <a:close/>
                  <a:moveTo>
                    <a:pt x="68640" y="21026"/>
                  </a:moveTo>
                  <a:cubicBezTo>
                    <a:pt x="68937" y="21026"/>
                    <a:pt x="69211" y="21288"/>
                    <a:pt x="69211" y="21598"/>
                  </a:cubicBezTo>
                  <a:cubicBezTo>
                    <a:pt x="69211" y="21896"/>
                    <a:pt x="68949" y="22158"/>
                    <a:pt x="68640" y="22158"/>
                  </a:cubicBezTo>
                  <a:cubicBezTo>
                    <a:pt x="68330" y="22158"/>
                    <a:pt x="68080" y="21908"/>
                    <a:pt x="68080" y="21598"/>
                  </a:cubicBezTo>
                  <a:cubicBezTo>
                    <a:pt x="68092" y="21288"/>
                    <a:pt x="68330" y="21026"/>
                    <a:pt x="68640" y="21026"/>
                  </a:cubicBezTo>
                  <a:close/>
                  <a:moveTo>
                    <a:pt x="72366" y="21026"/>
                  </a:moveTo>
                  <a:cubicBezTo>
                    <a:pt x="72676" y="21026"/>
                    <a:pt x="72926" y="21288"/>
                    <a:pt x="72926" y="21598"/>
                  </a:cubicBezTo>
                  <a:cubicBezTo>
                    <a:pt x="72926" y="21908"/>
                    <a:pt x="72676" y="22158"/>
                    <a:pt x="72366" y="22158"/>
                  </a:cubicBezTo>
                  <a:cubicBezTo>
                    <a:pt x="72045" y="22158"/>
                    <a:pt x="71795" y="21908"/>
                    <a:pt x="71795" y="21598"/>
                  </a:cubicBezTo>
                  <a:cubicBezTo>
                    <a:pt x="71795" y="21288"/>
                    <a:pt x="72069" y="21026"/>
                    <a:pt x="72366" y="21026"/>
                  </a:cubicBezTo>
                  <a:close/>
                  <a:moveTo>
                    <a:pt x="76093" y="21026"/>
                  </a:moveTo>
                  <a:cubicBezTo>
                    <a:pt x="76391" y="21026"/>
                    <a:pt x="76664" y="21288"/>
                    <a:pt x="76664" y="21598"/>
                  </a:cubicBezTo>
                  <a:cubicBezTo>
                    <a:pt x="76664" y="21896"/>
                    <a:pt x="76403" y="22158"/>
                    <a:pt x="76093" y="22158"/>
                  </a:cubicBezTo>
                  <a:cubicBezTo>
                    <a:pt x="75795" y="22158"/>
                    <a:pt x="75533" y="21908"/>
                    <a:pt x="75533" y="21598"/>
                  </a:cubicBezTo>
                  <a:cubicBezTo>
                    <a:pt x="75533" y="21288"/>
                    <a:pt x="75783" y="21026"/>
                    <a:pt x="76093" y="21026"/>
                  </a:cubicBezTo>
                  <a:close/>
                  <a:moveTo>
                    <a:pt x="79712" y="21026"/>
                  </a:moveTo>
                  <a:cubicBezTo>
                    <a:pt x="80010" y="21026"/>
                    <a:pt x="80284" y="21288"/>
                    <a:pt x="80284" y="21598"/>
                  </a:cubicBezTo>
                  <a:cubicBezTo>
                    <a:pt x="80284" y="21896"/>
                    <a:pt x="80022" y="22158"/>
                    <a:pt x="79712" y="22158"/>
                  </a:cubicBezTo>
                  <a:cubicBezTo>
                    <a:pt x="79403" y="22158"/>
                    <a:pt x="79153" y="21908"/>
                    <a:pt x="79153" y="21598"/>
                  </a:cubicBezTo>
                  <a:cubicBezTo>
                    <a:pt x="79165" y="21288"/>
                    <a:pt x="79403" y="21026"/>
                    <a:pt x="79712" y="21026"/>
                  </a:cubicBezTo>
                  <a:close/>
                  <a:moveTo>
                    <a:pt x="83451" y="21026"/>
                  </a:moveTo>
                  <a:cubicBezTo>
                    <a:pt x="83761" y="21026"/>
                    <a:pt x="84011" y="21288"/>
                    <a:pt x="84011" y="21598"/>
                  </a:cubicBezTo>
                  <a:cubicBezTo>
                    <a:pt x="84011" y="21908"/>
                    <a:pt x="83761" y="22158"/>
                    <a:pt x="83451" y="22158"/>
                  </a:cubicBezTo>
                  <a:cubicBezTo>
                    <a:pt x="83141" y="22158"/>
                    <a:pt x="82880" y="21908"/>
                    <a:pt x="82880" y="21598"/>
                  </a:cubicBezTo>
                  <a:cubicBezTo>
                    <a:pt x="82880" y="21288"/>
                    <a:pt x="83141" y="21026"/>
                    <a:pt x="83451" y="21026"/>
                  </a:cubicBezTo>
                  <a:close/>
                  <a:moveTo>
                    <a:pt x="87166" y="21026"/>
                  </a:moveTo>
                  <a:cubicBezTo>
                    <a:pt x="87463" y="21026"/>
                    <a:pt x="87737" y="21288"/>
                    <a:pt x="87737" y="21598"/>
                  </a:cubicBezTo>
                  <a:cubicBezTo>
                    <a:pt x="87737" y="21896"/>
                    <a:pt x="87475" y="22158"/>
                    <a:pt x="87166" y="22158"/>
                  </a:cubicBezTo>
                  <a:cubicBezTo>
                    <a:pt x="86856" y="22158"/>
                    <a:pt x="86606" y="21908"/>
                    <a:pt x="86606" y="21598"/>
                  </a:cubicBezTo>
                  <a:cubicBezTo>
                    <a:pt x="86618" y="21288"/>
                    <a:pt x="86856" y="21026"/>
                    <a:pt x="87166" y="21026"/>
                  </a:cubicBezTo>
                  <a:close/>
                  <a:moveTo>
                    <a:pt x="90904" y="21026"/>
                  </a:moveTo>
                  <a:cubicBezTo>
                    <a:pt x="91214" y="21026"/>
                    <a:pt x="91464" y="21288"/>
                    <a:pt x="91464" y="21598"/>
                  </a:cubicBezTo>
                  <a:cubicBezTo>
                    <a:pt x="91464" y="21908"/>
                    <a:pt x="91214" y="22158"/>
                    <a:pt x="90904" y="22158"/>
                  </a:cubicBezTo>
                  <a:cubicBezTo>
                    <a:pt x="90595" y="22158"/>
                    <a:pt x="90345" y="21908"/>
                    <a:pt x="90345" y="21598"/>
                  </a:cubicBezTo>
                  <a:cubicBezTo>
                    <a:pt x="90345" y="21288"/>
                    <a:pt x="90595" y="21026"/>
                    <a:pt x="90904" y="21026"/>
                  </a:cubicBezTo>
                  <a:close/>
                  <a:moveTo>
                    <a:pt x="94631" y="21026"/>
                  </a:moveTo>
                  <a:cubicBezTo>
                    <a:pt x="94929" y="21026"/>
                    <a:pt x="95191" y="21288"/>
                    <a:pt x="95191" y="21598"/>
                  </a:cubicBezTo>
                  <a:cubicBezTo>
                    <a:pt x="95191" y="21896"/>
                    <a:pt x="94941" y="22158"/>
                    <a:pt x="94631" y="22158"/>
                  </a:cubicBezTo>
                  <a:cubicBezTo>
                    <a:pt x="94310" y="22158"/>
                    <a:pt x="94060" y="21908"/>
                    <a:pt x="94060" y="21598"/>
                  </a:cubicBezTo>
                  <a:cubicBezTo>
                    <a:pt x="94071" y="21288"/>
                    <a:pt x="94310" y="21026"/>
                    <a:pt x="94631" y="21026"/>
                  </a:cubicBezTo>
                  <a:close/>
                  <a:moveTo>
                    <a:pt x="98346" y="21026"/>
                  </a:moveTo>
                  <a:cubicBezTo>
                    <a:pt x="98655" y="21026"/>
                    <a:pt x="98905" y="21288"/>
                    <a:pt x="98905" y="21598"/>
                  </a:cubicBezTo>
                  <a:cubicBezTo>
                    <a:pt x="98905" y="21908"/>
                    <a:pt x="98655" y="22158"/>
                    <a:pt x="98346" y="22158"/>
                  </a:cubicBezTo>
                  <a:cubicBezTo>
                    <a:pt x="98036" y="22158"/>
                    <a:pt x="97786" y="21908"/>
                    <a:pt x="97786" y="21598"/>
                  </a:cubicBezTo>
                  <a:cubicBezTo>
                    <a:pt x="97786" y="21288"/>
                    <a:pt x="98036" y="21026"/>
                    <a:pt x="98346" y="21026"/>
                  </a:cubicBezTo>
                  <a:close/>
                  <a:moveTo>
                    <a:pt x="102084" y="21026"/>
                  </a:moveTo>
                  <a:cubicBezTo>
                    <a:pt x="102382" y="21026"/>
                    <a:pt x="102644" y="21288"/>
                    <a:pt x="102644" y="21598"/>
                  </a:cubicBezTo>
                  <a:cubicBezTo>
                    <a:pt x="102644" y="21896"/>
                    <a:pt x="102394" y="22158"/>
                    <a:pt x="102084" y="22158"/>
                  </a:cubicBezTo>
                  <a:cubicBezTo>
                    <a:pt x="101787" y="22158"/>
                    <a:pt x="101513" y="21908"/>
                    <a:pt x="101513" y="21598"/>
                  </a:cubicBezTo>
                  <a:cubicBezTo>
                    <a:pt x="101513" y="21288"/>
                    <a:pt x="101775" y="21026"/>
                    <a:pt x="102084" y="21026"/>
                  </a:cubicBezTo>
                  <a:close/>
                  <a:moveTo>
                    <a:pt x="105799" y="21026"/>
                  </a:moveTo>
                  <a:cubicBezTo>
                    <a:pt x="106121" y="21026"/>
                    <a:pt x="106371" y="21288"/>
                    <a:pt x="106371" y="21598"/>
                  </a:cubicBezTo>
                  <a:cubicBezTo>
                    <a:pt x="106371" y="21908"/>
                    <a:pt x="106109" y="22158"/>
                    <a:pt x="105799" y="22158"/>
                  </a:cubicBezTo>
                  <a:cubicBezTo>
                    <a:pt x="105490" y="22158"/>
                    <a:pt x="105239" y="21908"/>
                    <a:pt x="105239" y="21598"/>
                  </a:cubicBezTo>
                  <a:cubicBezTo>
                    <a:pt x="105239" y="21288"/>
                    <a:pt x="105490" y="21026"/>
                    <a:pt x="105799" y="21026"/>
                  </a:cubicBezTo>
                  <a:close/>
                  <a:moveTo>
                    <a:pt x="109538" y="21026"/>
                  </a:moveTo>
                  <a:cubicBezTo>
                    <a:pt x="109835" y="21026"/>
                    <a:pt x="110109" y="21288"/>
                    <a:pt x="110109" y="21598"/>
                  </a:cubicBezTo>
                  <a:cubicBezTo>
                    <a:pt x="110109" y="21896"/>
                    <a:pt x="109847" y="22158"/>
                    <a:pt x="109538" y="22158"/>
                  </a:cubicBezTo>
                  <a:cubicBezTo>
                    <a:pt x="109228" y="22158"/>
                    <a:pt x="108978" y="21908"/>
                    <a:pt x="108978" y="21598"/>
                  </a:cubicBezTo>
                  <a:cubicBezTo>
                    <a:pt x="108978" y="21288"/>
                    <a:pt x="109228" y="21026"/>
                    <a:pt x="109538" y="21026"/>
                  </a:cubicBezTo>
                  <a:close/>
                  <a:moveTo>
                    <a:pt x="113264" y="21026"/>
                  </a:moveTo>
                  <a:cubicBezTo>
                    <a:pt x="113574" y="21026"/>
                    <a:pt x="113824" y="21288"/>
                    <a:pt x="113824" y="21598"/>
                  </a:cubicBezTo>
                  <a:cubicBezTo>
                    <a:pt x="113824" y="21908"/>
                    <a:pt x="113574" y="22158"/>
                    <a:pt x="113264" y="22158"/>
                  </a:cubicBezTo>
                  <a:cubicBezTo>
                    <a:pt x="112943" y="22158"/>
                    <a:pt x="112693" y="21908"/>
                    <a:pt x="112693" y="21598"/>
                  </a:cubicBezTo>
                  <a:cubicBezTo>
                    <a:pt x="112693" y="21288"/>
                    <a:pt x="112943" y="21026"/>
                    <a:pt x="113264" y="21026"/>
                  </a:cubicBezTo>
                  <a:close/>
                  <a:moveTo>
                    <a:pt x="116991" y="21026"/>
                  </a:moveTo>
                  <a:cubicBezTo>
                    <a:pt x="117289" y="21026"/>
                    <a:pt x="117562" y="21288"/>
                    <a:pt x="117562" y="21598"/>
                  </a:cubicBezTo>
                  <a:cubicBezTo>
                    <a:pt x="117562" y="21896"/>
                    <a:pt x="117312" y="22158"/>
                    <a:pt x="116991" y="22158"/>
                  </a:cubicBezTo>
                  <a:cubicBezTo>
                    <a:pt x="116681" y="22158"/>
                    <a:pt x="116431" y="21908"/>
                    <a:pt x="116431" y="21598"/>
                  </a:cubicBezTo>
                  <a:cubicBezTo>
                    <a:pt x="116431" y="21288"/>
                    <a:pt x="116681" y="21026"/>
                    <a:pt x="116991" y="21026"/>
                  </a:cubicBezTo>
                  <a:close/>
                  <a:moveTo>
                    <a:pt x="120718" y="21026"/>
                  </a:moveTo>
                  <a:cubicBezTo>
                    <a:pt x="121027" y="21026"/>
                    <a:pt x="121277" y="21288"/>
                    <a:pt x="121277" y="21598"/>
                  </a:cubicBezTo>
                  <a:cubicBezTo>
                    <a:pt x="121277" y="21908"/>
                    <a:pt x="121027" y="22158"/>
                    <a:pt x="120718" y="22158"/>
                  </a:cubicBezTo>
                  <a:cubicBezTo>
                    <a:pt x="120408" y="22158"/>
                    <a:pt x="120146" y="21908"/>
                    <a:pt x="120146" y="21598"/>
                  </a:cubicBezTo>
                  <a:cubicBezTo>
                    <a:pt x="120146" y="21288"/>
                    <a:pt x="120420" y="21026"/>
                    <a:pt x="120718" y="21026"/>
                  </a:cubicBezTo>
                  <a:close/>
                  <a:moveTo>
                    <a:pt x="124456" y="21026"/>
                  </a:moveTo>
                  <a:cubicBezTo>
                    <a:pt x="124754" y="21026"/>
                    <a:pt x="125016" y="21288"/>
                    <a:pt x="125016" y="21598"/>
                  </a:cubicBezTo>
                  <a:cubicBezTo>
                    <a:pt x="125016" y="21896"/>
                    <a:pt x="124766" y="22158"/>
                    <a:pt x="124456" y="22158"/>
                  </a:cubicBezTo>
                  <a:cubicBezTo>
                    <a:pt x="124135" y="22158"/>
                    <a:pt x="123885" y="21908"/>
                    <a:pt x="123885" y="21598"/>
                  </a:cubicBezTo>
                  <a:cubicBezTo>
                    <a:pt x="123885" y="21288"/>
                    <a:pt x="124135" y="21026"/>
                    <a:pt x="124456" y="21026"/>
                  </a:cubicBezTo>
                  <a:close/>
                  <a:moveTo>
                    <a:pt x="128171" y="21026"/>
                  </a:moveTo>
                  <a:cubicBezTo>
                    <a:pt x="128480" y="21026"/>
                    <a:pt x="128742" y="21288"/>
                    <a:pt x="128742" y="21598"/>
                  </a:cubicBezTo>
                  <a:cubicBezTo>
                    <a:pt x="128742" y="21908"/>
                    <a:pt x="128480" y="22158"/>
                    <a:pt x="128171" y="22158"/>
                  </a:cubicBezTo>
                  <a:cubicBezTo>
                    <a:pt x="127861" y="22158"/>
                    <a:pt x="127611" y="21908"/>
                    <a:pt x="127611" y="21598"/>
                  </a:cubicBezTo>
                  <a:cubicBezTo>
                    <a:pt x="127611" y="21288"/>
                    <a:pt x="127861" y="21026"/>
                    <a:pt x="128171" y="21026"/>
                  </a:cubicBezTo>
                  <a:close/>
                  <a:moveTo>
                    <a:pt x="131898" y="21026"/>
                  </a:moveTo>
                  <a:cubicBezTo>
                    <a:pt x="132195" y="21026"/>
                    <a:pt x="132457" y="21288"/>
                    <a:pt x="132457" y="21598"/>
                  </a:cubicBezTo>
                  <a:cubicBezTo>
                    <a:pt x="132457" y="21896"/>
                    <a:pt x="132207" y="22158"/>
                    <a:pt x="131898" y="22158"/>
                  </a:cubicBezTo>
                  <a:cubicBezTo>
                    <a:pt x="131600" y="22158"/>
                    <a:pt x="131326" y="21908"/>
                    <a:pt x="131326" y="21598"/>
                  </a:cubicBezTo>
                  <a:cubicBezTo>
                    <a:pt x="131338" y="21288"/>
                    <a:pt x="131576" y="21026"/>
                    <a:pt x="131898" y="21026"/>
                  </a:cubicBezTo>
                  <a:close/>
                  <a:moveTo>
                    <a:pt x="135624" y="21026"/>
                  </a:moveTo>
                  <a:cubicBezTo>
                    <a:pt x="135946" y="21026"/>
                    <a:pt x="136196" y="21288"/>
                    <a:pt x="136196" y="21598"/>
                  </a:cubicBezTo>
                  <a:cubicBezTo>
                    <a:pt x="136196" y="21908"/>
                    <a:pt x="135934" y="22158"/>
                    <a:pt x="135624" y="22158"/>
                  </a:cubicBezTo>
                  <a:cubicBezTo>
                    <a:pt x="135315" y="22158"/>
                    <a:pt x="135065" y="21908"/>
                    <a:pt x="135065" y="21598"/>
                  </a:cubicBezTo>
                  <a:cubicBezTo>
                    <a:pt x="135065" y="21288"/>
                    <a:pt x="135315" y="21026"/>
                    <a:pt x="135624" y="21026"/>
                  </a:cubicBezTo>
                  <a:close/>
                  <a:moveTo>
                    <a:pt x="3405" y="22896"/>
                  </a:moveTo>
                  <a:cubicBezTo>
                    <a:pt x="3703" y="22896"/>
                    <a:pt x="3977" y="23146"/>
                    <a:pt x="3977" y="23455"/>
                  </a:cubicBezTo>
                  <a:cubicBezTo>
                    <a:pt x="3977" y="23765"/>
                    <a:pt x="3727" y="24015"/>
                    <a:pt x="3405" y="24015"/>
                  </a:cubicBezTo>
                  <a:cubicBezTo>
                    <a:pt x="3096" y="24015"/>
                    <a:pt x="2846" y="23765"/>
                    <a:pt x="2846" y="23455"/>
                  </a:cubicBezTo>
                  <a:cubicBezTo>
                    <a:pt x="2858" y="23146"/>
                    <a:pt x="3096" y="22896"/>
                    <a:pt x="3405" y="22896"/>
                  </a:cubicBezTo>
                  <a:close/>
                  <a:moveTo>
                    <a:pt x="7132" y="22896"/>
                  </a:moveTo>
                  <a:cubicBezTo>
                    <a:pt x="7430" y="22896"/>
                    <a:pt x="7692" y="23146"/>
                    <a:pt x="7692" y="23455"/>
                  </a:cubicBezTo>
                  <a:cubicBezTo>
                    <a:pt x="7692" y="23765"/>
                    <a:pt x="7442" y="24015"/>
                    <a:pt x="7132" y="24015"/>
                  </a:cubicBezTo>
                  <a:cubicBezTo>
                    <a:pt x="6834" y="24015"/>
                    <a:pt x="6560" y="23765"/>
                    <a:pt x="6560" y="23455"/>
                  </a:cubicBezTo>
                  <a:cubicBezTo>
                    <a:pt x="6584" y="23146"/>
                    <a:pt x="6822" y="22896"/>
                    <a:pt x="7132" y="22896"/>
                  </a:cubicBezTo>
                  <a:close/>
                  <a:moveTo>
                    <a:pt x="10871" y="22896"/>
                  </a:moveTo>
                  <a:cubicBezTo>
                    <a:pt x="11168" y="22896"/>
                    <a:pt x="11430" y="23146"/>
                    <a:pt x="11430" y="23455"/>
                  </a:cubicBezTo>
                  <a:cubicBezTo>
                    <a:pt x="11430" y="23765"/>
                    <a:pt x="11180" y="24015"/>
                    <a:pt x="10871" y="24015"/>
                  </a:cubicBezTo>
                  <a:cubicBezTo>
                    <a:pt x="10573" y="24015"/>
                    <a:pt x="10299" y="23765"/>
                    <a:pt x="10299" y="23455"/>
                  </a:cubicBezTo>
                  <a:cubicBezTo>
                    <a:pt x="10299" y="23146"/>
                    <a:pt x="10549" y="22896"/>
                    <a:pt x="10871" y="22896"/>
                  </a:cubicBezTo>
                  <a:close/>
                  <a:moveTo>
                    <a:pt x="14585" y="22896"/>
                  </a:moveTo>
                  <a:cubicBezTo>
                    <a:pt x="14883" y="22896"/>
                    <a:pt x="15157" y="23146"/>
                    <a:pt x="15157" y="23455"/>
                  </a:cubicBezTo>
                  <a:cubicBezTo>
                    <a:pt x="15157" y="23765"/>
                    <a:pt x="14895" y="24015"/>
                    <a:pt x="14585" y="24015"/>
                  </a:cubicBezTo>
                  <a:cubicBezTo>
                    <a:pt x="14288" y="24015"/>
                    <a:pt x="14014" y="23765"/>
                    <a:pt x="14014" y="23455"/>
                  </a:cubicBezTo>
                  <a:cubicBezTo>
                    <a:pt x="14038" y="23146"/>
                    <a:pt x="14276" y="22896"/>
                    <a:pt x="14585" y="22896"/>
                  </a:cubicBezTo>
                  <a:close/>
                  <a:moveTo>
                    <a:pt x="18324" y="22896"/>
                  </a:moveTo>
                  <a:cubicBezTo>
                    <a:pt x="18622" y="22896"/>
                    <a:pt x="18883" y="23146"/>
                    <a:pt x="18883" y="23455"/>
                  </a:cubicBezTo>
                  <a:cubicBezTo>
                    <a:pt x="18883" y="23765"/>
                    <a:pt x="18633" y="24015"/>
                    <a:pt x="18324" y="24015"/>
                  </a:cubicBezTo>
                  <a:cubicBezTo>
                    <a:pt x="18026" y="24015"/>
                    <a:pt x="17752" y="23765"/>
                    <a:pt x="17752" y="23455"/>
                  </a:cubicBezTo>
                  <a:cubicBezTo>
                    <a:pt x="17752" y="23146"/>
                    <a:pt x="18014" y="22896"/>
                    <a:pt x="18324" y="22896"/>
                  </a:cubicBezTo>
                  <a:close/>
                  <a:moveTo>
                    <a:pt x="22039" y="22896"/>
                  </a:moveTo>
                  <a:cubicBezTo>
                    <a:pt x="22336" y="22896"/>
                    <a:pt x="22610" y="23146"/>
                    <a:pt x="22610" y="23455"/>
                  </a:cubicBezTo>
                  <a:cubicBezTo>
                    <a:pt x="22610" y="23765"/>
                    <a:pt x="22360" y="24015"/>
                    <a:pt x="22039" y="24015"/>
                  </a:cubicBezTo>
                  <a:cubicBezTo>
                    <a:pt x="21729" y="24015"/>
                    <a:pt x="21479" y="23765"/>
                    <a:pt x="21479" y="23455"/>
                  </a:cubicBezTo>
                  <a:cubicBezTo>
                    <a:pt x="21491" y="23146"/>
                    <a:pt x="21729" y="22896"/>
                    <a:pt x="22039" y="22896"/>
                  </a:cubicBezTo>
                  <a:close/>
                  <a:moveTo>
                    <a:pt x="25777" y="22896"/>
                  </a:moveTo>
                  <a:cubicBezTo>
                    <a:pt x="26075" y="22896"/>
                    <a:pt x="26349" y="23146"/>
                    <a:pt x="26349" y="23455"/>
                  </a:cubicBezTo>
                  <a:cubicBezTo>
                    <a:pt x="26349" y="23765"/>
                    <a:pt x="26087" y="24015"/>
                    <a:pt x="25777" y="24015"/>
                  </a:cubicBezTo>
                  <a:cubicBezTo>
                    <a:pt x="25468" y="24015"/>
                    <a:pt x="25206" y="23765"/>
                    <a:pt x="25206" y="23455"/>
                  </a:cubicBezTo>
                  <a:cubicBezTo>
                    <a:pt x="25218" y="23146"/>
                    <a:pt x="25468" y="22896"/>
                    <a:pt x="25777" y="22896"/>
                  </a:cubicBezTo>
                  <a:close/>
                  <a:moveTo>
                    <a:pt x="29504" y="22896"/>
                  </a:moveTo>
                  <a:cubicBezTo>
                    <a:pt x="29801" y="22896"/>
                    <a:pt x="30063" y="23146"/>
                    <a:pt x="30063" y="23455"/>
                  </a:cubicBezTo>
                  <a:cubicBezTo>
                    <a:pt x="30063" y="23765"/>
                    <a:pt x="29813" y="24015"/>
                    <a:pt x="29504" y="24015"/>
                  </a:cubicBezTo>
                  <a:cubicBezTo>
                    <a:pt x="29182" y="24015"/>
                    <a:pt x="28932" y="23765"/>
                    <a:pt x="28932" y="23455"/>
                  </a:cubicBezTo>
                  <a:cubicBezTo>
                    <a:pt x="28944" y="23146"/>
                    <a:pt x="29182" y="22896"/>
                    <a:pt x="29504" y="22896"/>
                  </a:cubicBezTo>
                  <a:close/>
                  <a:moveTo>
                    <a:pt x="33230" y="22896"/>
                  </a:moveTo>
                  <a:cubicBezTo>
                    <a:pt x="33528" y="22896"/>
                    <a:pt x="33802" y="23146"/>
                    <a:pt x="33802" y="23455"/>
                  </a:cubicBezTo>
                  <a:cubicBezTo>
                    <a:pt x="33802" y="23765"/>
                    <a:pt x="33552" y="24015"/>
                    <a:pt x="33230" y="24015"/>
                  </a:cubicBezTo>
                  <a:cubicBezTo>
                    <a:pt x="32921" y="24015"/>
                    <a:pt x="32671" y="23765"/>
                    <a:pt x="32671" y="23455"/>
                  </a:cubicBezTo>
                  <a:cubicBezTo>
                    <a:pt x="32671" y="23146"/>
                    <a:pt x="32921" y="22896"/>
                    <a:pt x="33230" y="22896"/>
                  </a:cubicBezTo>
                  <a:close/>
                  <a:moveTo>
                    <a:pt x="36957" y="22896"/>
                  </a:moveTo>
                  <a:cubicBezTo>
                    <a:pt x="37255" y="22896"/>
                    <a:pt x="37517" y="23146"/>
                    <a:pt x="37517" y="23455"/>
                  </a:cubicBezTo>
                  <a:cubicBezTo>
                    <a:pt x="37517" y="23765"/>
                    <a:pt x="37267" y="24015"/>
                    <a:pt x="36957" y="24015"/>
                  </a:cubicBezTo>
                  <a:cubicBezTo>
                    <a:pt x="36648" y="24015"/>
                    <a:pt x="36386" y="23765"/>
                    <a:pt x="36386" y="23455"/>
                  </a:cubicBezTo>
                  <a:cubicBezTo>
                    <a:pt x="36409" y="23146"/>
                    <a:pt x="36648" y="22896"/>
                    <a:pt x="36957" y="22896"/>
                  </a:cubicBezTo>
                  <a:close/>
                  <a:moveTo>
                    <a:pt x="40672" y="22896"/>
                  </a:moveTo>
                  <a:cubicBezTo>
                    <a:pt x="40970" y="22896"/>
                    <a:pt x="41243" y="23146"/>
                    <a:pt x="41243" y="23455"/>
                  </a:cubicBezTo>
                  <a:cubicBezTo>
                    <a:pt x="41243" y="23765"/>
                    <a:pt x="40993" y="24015"/>
                    <a:pt x="40672" y="24015"/>
                  </a:cubicBezTo>
                  <a:cubicBezTo>
                    <a:pt x="40374" y="24015"/>
                    <a:pt x="40112" y="23765"/>
                    <a:pt x="40112" y="23455"/>
                  </a:cubicBezTo>
                  <a:cubicBezTo>
                    <a:pt x="40124" y="23146"/>
                    <a:pt x="40362" y="22896"/>
                    <a:pt x="40672" y="22896"/>
                  </a:cubicBezTo>
                  <a:close/>
                  <a:moveTo>
                    <a:pt x="44410" y="22896"/>
                  </a:moveTo>
                  <a:cubicBezTo>
                    <a:pt x="44708" y="22896"/>
                    <a:pt x="44982" y="23146"/>
                    <a:pt x="44982" y="23455"/>
                  </a:cubicBezTo>
                  <a:cubicBezTo>
                    <a:pt x="44982" y="23765"/>
                    <a:pt x="44720" y="24015"/>
                    <a:pt x="44410" y="24015"/>
                  </a:cubicBezTo>
                  <a:cubicBezTo>
                    <a:pt x="44113" y="24015"/>
                    <a:pt x="43851" y="23765"/>
                    <a:pt x="43851" y="23455"/>
                  </a:cubicBezTo>
                  <a:cubicBezTo>
                    <a:pt x="43851" y="23146"/>
                    <a:pt x="44101" y="22896"/>
                    <a:pt x="44410" y="22896"/>
                  </a:cubicBezTo>
                  <a:close/>
                  <a:moveTo>
                    <a:pt x="48137" y="22896"/>
                  </a:moveTo>
                  <a:cubicBezTo>
                    <a:pt x="48435" y="22896"/>
                    <a:pt x="48697" y="23146"/>
                    <a:pt x="48697" y="23455"/>
                  </a:cubicBezTo>
                  <a:cubicBezTo>
                    <a:pt x="48697" y="23765"/>
                    <a:pt x="48447" y="24015"/>
                    <a:pt x="48137" y="24015"/>
                  </a:cubicBezTo>
                  <a:cubicBezTo>
                    <a:pt x="47839" y="24015"/>
                    <a:pt x="47566" y="23765"/>
                    <a:pt x="47566" y="23455"/>
                  </a:cubicBezTo>
                  <a:cubicBezTo>
                    <a:pt x="47578" y="23146"/>
                    <a:pt x="47839" y="22896"/>
                    <a:pt x="48137" y="22896"/>
                  </a:cubicBezTo>
                  <a:close/>
                  <a:moveTo>
                    <a:pt x="51864" y="22896"/>
                  </a:moveTo>
                  <a:cubicBezTo>
                    <a:pt x="52161" y="22896"/>
                    <a:pt x="52435" y="23146"/>
                    <a:pt x="52435" y="23455"/>
                  </a:cubicBezTo>
                  <a:cubicBezTo>
                    <a:pt x="52435" y="23765"/>
                    <a:pt x="52185" y="24015"/>
                    <a:pt x="51864" y="24015"/>
                  </a:cubicBezTo>
                  <a:cubicBezTo>
                    <a:pt x="51566" y="24015"/>
                    <a:pt x="51304" y="23765"/>
                    <a:pt x="51304" y="23455"/>
                  </a:cubicBezTo>
                  <a:cubicBezTo>
                    <a:pt x="51304" y="23146"/>
                    <a:pt x="51554" y="22896"/>
                    <a:pt x="51864" y="22896"/>
                  </a:cubicBezTo>
                  <a:close/>
                  <a:moveTo>
                    <a:pt x="55602" y="22896"/>
                  </a:moveTo>
                  <a:cubicBezTo>
                    <a:pt x="55900" y="22896"/>
                    <a:pt x="56174" y="23146"/>
                    <a:pt x="56174" y="23455"/>
                  </a:cubicBezTo>
                  <a:cubicBezTo>
                    <a:pt x="56174" y="23765"/>
                    <a:pt x="55912" y="24015"/>
                    <a:pt x="55602" y="24015"/>
                  </a:cubicBezTo>
                  <a:cubicBezTo>
                    <a:pt x="55293" y="24015"/>
                    <a:pt x="55043" y="23765"/>
                    <a:pt x="55043" y="23455"/>
                  </a:cubicBezTo>
                  <a:cubicBezTo>
                    <a:pt x="55043" y="23146"/>
                    <a:pt x="55293" y="22896"/>
                    <a:pt x="55602" y="22896"/>
                  </a:cubicBezTo>
                  <a:close/>
                  <a:moveTo>
                    <a:pt x="59329" y="22896"/>
                  </a:moveTo>
                  <a:cubicBezTo>
                    <a:pt x="59627" y="22896"/>
                    <a:pt x="59889" y="23146"/>
                    <a:pt x="59889" y="23455"/>
                  </a:cubicBezTo>
                  <a:cubicBezTo>
                    <a:pt x="59889" y="23765"/>
                    <a:pt x="59639" y="24015"/>
                    <a:pt x="59329" y="24015"/>
                  </a:cubicBezTo>
                  <a:cubicBezTo>
                    <a:pt x="59008" y="24015"/>
                    <a:pt x="58757" y="23765"/>
                    <a:pt x="58757" y="23455"/>
                  </a:cubicBezTo>
                  <a:cubicBezTo>
                    <a:pt x="58757" y="23146"/>
                    <a:pt x="59008" y="22896"/>
                    <a:pt x="59329" y="22896"/>
                  </a:cubicBezTo>
                  <a:close/>
                  <a:moveTo>
                    <a:pt x="63056" y="22896"/>
                  </a:moveTo>
                  <a:cubicBezTo>
                    <a:pt x="63353" y="22896"/>
                    <a:pt x="63627" y="23146"/>
                    <a:pt x="63627" y="23455"/>
                  </a:cubicBezTo>
                  <a:cubicBezTo>
                    <a:pt x="63627" y="23765"/>
                    <a:pt x="63377" y="24015"/>
                    <a:pt x="63056" y="24015"/>
                  </a:cubicBezTo>
                  <a:cubicBezTo>
                    <a:pt x="62746" y="24015"/>
                    <a:pt x="62496" y="23765"/>
                    <a:pt x="62496" y="23455"/>
                  </a:cubicBezTo>
                  <a:cubicBezTo>
                    <a:pt x="62496" y="23146"/>
                    <a:pt x="62746" y="22896"/>
                    <a:pt x="63056" y="22896"/>
                  </a:cubicBezTo>
                  <a:close/>
                  <a:moveTo>
                    <a:pt x="66782" y="22896"/>
                  </a:moveTo>
                  <a:cubicBezTo>
                    <a:pt x="67080" y="22896"/>
                    <a:pt x="67342" y="23146"/>
                    <a:pt x="67342" y="23455"/>
                  </a:cubicBezTo>
                  <a:cubicBezTo>
                    <a:pt x="67342" y="23765"/>
                    <a:pt x="67092" y="24015"/>
                    <a:pt x="66782" y="24015"/>
                  </a:cubicBezTo>
                  <a:cubicBezTo>
                    <a:pt x="66473" y="24015"/>
                    <a:pt x="66211" y="23765"/>
                    <a:pt x="66211" y="23455"/>
                  </a:cubicBezTo>
                  <a:cubicBezTo>
                    <a:pt x="66235" y="23146"/>
                    <a:pt x="66473" y="22896"/>
                    <a:pt x="66782" y="22896"/>
                  </a:cubicBezTo>
                  <a:close/>
                  <a:moveTo>
                    <a:pt x="70509" y="22896"/>
                  </a:moveTo>
                  <a:cubicBezTo>
                    <a:pt x="70807" y="22896"/>
                    <a:pt x="71080" y="23146"/>
                    <a:pt x="71080" y="23455"/>
                  </a:cubicBezTo>
                  <a:cubicBezTo>
                    <a:pt x="71080" y="23765"/>
                    <a:pt x="70830" y="24015"/>
                    <a:pt x="70509" y="24015"/>
                  </a:cubicBezTo>
                  <a:cubicBezTo>
                    <a:pt x="70199" y="24015"/>
                    <a:pt x="69949" y="23765"/>
                    <a:pt x="69949" y="23455"/>
                  </a:cubicBezTo>
                  <a:cubicBezTo>
                    <a:pt x="69949" y="23146"/>
                    <a:pt x="70199" y="22896"/>
                    <a:pt x="70509" y="22896"/>
                  </a:cubicBezTo>
                  <a:close/>
                  <a:moveTo>
                    <a:pt x="74236" y="22896"/>
                  </a:moveTo>
                  <a:cubicBezTo>
                    <a:pt x="74533" y="22896"/>
                    <a:pt x="74795" y="23146"/>
                    <a:pt x="74795" y="23455"/>
                  </a:cubicBezTo>
                  <a:cubicBezTo>
                    <a:pt x="74795" y="23765"/>
                    <a:pt x="74545" y="24015"/>
                    <a:pt x="74236" y="24015"/>
                  </a:cubicBezTo>
                  <a:cubicBezTo>
                    <a:pt x="73938" y="24015"/>
                    <a:pt x="73676" y="23765"/>
                    <a:pt x="73676" y="23455"/>
                  </a:cubicBezTo>
                  <a:cubicBezTo>
                    <a:pt x="73676" y="23146"/>
                    <a:pt x="73926" y="22896"/>
                    <a:pt x="74236" y="22896"/>
                  </a:cubicBezTo>
                  <a:close/>
                  <a:moveTo>
                    <a:pt x="77855" y="22896"/>
                  </a:moveTo>
                  <a:cubicBezTo>
                    <a:pt x="78153" y="22896"/>
                    <a:pt x="78415" y="23146"/>
                    <a:pt x="78415" y="23455"/>
                  </a:cubicBezTo>
                  <a:cubicBezTo>
                    <a:pt x="78415" y="23765"/>
                    <a:pt x="78165" y="24015"/>
                    <a:pt x="77855" y="24015"/>
                  </a:cubicBezTo>
                  <a:cubicBezTo>
                    <a:pt x="77546" y="24015"/>
                    <a:pt x="77284" y="23765"/>
                    <a:pt x="77284" y="23455"/>
                  </a:cubicBezTo>
                  <a:cubicBezTo>
                    <a:pt x="77284" y="23146"/>
                    <a:pt x="77546" y="22896"/>
                    <a:pt x="77855" y="22896"/>
                  </a:cubicBezTo>
                  <a:close/>
                  <a:moveTo>
                    <a:pt x="81570" y="22896"/>
                  </a:moveTo>
                  <a:cubicBezTo>
                    <a:pt x="81868" y="22896"/>
                    <a:pt x="82141" y="23146"/>
                    <a:pt x="82141" y="23455"/>
                  </a:cubicBezTo>
                  <a:cubicBezTo>
                    <a:pt x="82141" y="23765"/>
                    <a:pt x="81879" y="24015"/>
                    <a:pt x="81570" y="24015"/>
                  </a:cubicBezTo>
                  <a:cubicBezTo>
                    <a:pt x="81260" y="24015"/>
                    <a:pt x="81010" y="23765"/>
                    <a:pt x="81010" y="23455"/>
                  </a:cubicBezTo>
                  <a:cubicBezTo>
                    <a:pt x="81022" y="23146"/>
                    <a:pt x="81260" y="22896"/>
                    <a:pt x="81570" y="22896"/>
                  </a:cubicBezTo>
                  <a:close/>
                  <a:moveTo>
                    <a:pt x="85308" y="22896"/>
                  </a:moveTo>
                  <a:cubicBezTo>
                    <a:pt x="85606" y="22896"/>
                    <a:pt x="85880" y="23146"/>
                    <a:pt x="85880" y="23455"/>
                  </a:cubicBezTo>
                  <a:cubicBezTo>
                    <a:pt x="85880" y="23765"/>
                    <a:pt x="85618" y="24015"/>
                    <a:pt x="85308" y="24015"/>
                  </a:cubicBezTo>
                  <a:cubicBezTo>
                    <a:pt x="84999" y="24015"/>
                    <a:pt x="84749" y="23765"/>
                    <a:pt x="84749" y="23455"/>
                  </a:cubicBezTo>
                  <a:cubicBezTo>
                    <a:pt x="84749" y="23146"/>
                    <a:pt x="84999" y="22896"/>
                    <a:pt x="85308" y="22896"/>
                  </a:cubicBezTo>
                  <a:close/>
                  <a:moveTo>
                    <a:pt x="89035" y="22896"/>
                  </a:moveTo>
                  <a:cubicBezTo>
                    <a:pt x="89333" y="22896"/>
                    <a:pt x="89595" y="23146"/>
                    <a:pt x="89595" y="23455"/>
                  </a:cubicBezTo>
                  <a:cubicBezTo>
                    <a:pt x="89595" y="23765"/>
                    <a:pt x="89345" y="24015"/>
                    <a:pt x="89035" y="24015"/>
                  </a:cubicBezTo>
                  <a:cubicBezTo>
                    <a:pt x="88714" y="24015"/>
                    <a:pt x="88464" y="23765"/>
                    <a:pt x="88464" y="23455"/>
                  </a:cubicBezTo>
                  <a:cubicBezTo>
                    <a:pt x="88475" y="23146"/>
                    <a:pt x="88714" y="22896"/>
                    <a:pt x="89035" y="22896"/>
                  </a:cubicBezTo>
                  <a:close/>
                  <a:moveTo>
                    <a:pt x="92762" y="22896"/>
                  </a:moveTo>
                  <a:cubicBezTo>
                    <a:pt x="93059" y="22896"/>
                    <a:pt x="93333" y="23146"/>
                    <a:pt x="93333" y="23455"/>
                  </a:cubicBezTo>
                  <a:cubicBezTo>
                    <a:pt x="93333" y="23765"/>
                    <a:pt x="93071" y="24015"/>
                    <a:pt x="92762" y="24015"/>
                  </a:cubicBezTo>
                  <a:cubicBezTo>
                    <a:pt x="92452" y="24015"/>
                    <a:pt x="92202" y="23765"/>
                    <a:pt x="92202" y="23455"/>
                  </a:cubicBezTo>
                  <a:cubicBezTo>
                    <a:pt x="92202" y="23146"/>
                    <a:pt x="92452" y="22896"/>
                    <a:pt x="92762" y="22896"/>
                  </a:cubicBezTo>
                  <a:close/>
                  <a:moveTo>
                    <a:pt x="96488" y="22896"/>
                  </a:moveTo>
                  <a:cubicBezTo>
                    <a:pt x="96786" y="22896"/>
                    <a:pt x="97048" y="23146"/>
                    <a:pt x="97048" y="23455"/>
                  </a:cubicBezTo>
                  <a:cubicBezTo>
                    <a:pt x="97048" y="23765"/>
                    <a:pt x="96798" y="24015"/>
                    <a:pt x="96488" y="24015"/>
                  </a:cubicBezTo>
                  <a:cubicBezTo>
                    <a:pt x="96191" y="24015"/>
                    <a:pt x="95917" y="23765"/>
                    <a:pt x="95917" y="23455"/>
                  </a:cubicBezTo>
                  <a:cubicBezTo>
                    <a:pt x="95917" y="23146"/>
                    <a:pt x="96179" y="22896"/>
                    <a:pt x="96488" y="22896"/>
                  </a:cubicBezTo>
                  <a:close/>
                  <a:moveTo>
                    <a:pt x="100203" y="22896"/>
                  </a:moveTo>
                  <a:cubicBezTo>
                    <a:pt x="100501" y="22896"/>
                    <a:pt x="100775" y="23146"/>
                    <a:pt x="100775" y="23455"/>
                  </a:cubicBezTo>
                  <a:cubicBezTo>
                    <a:pt x="100775" y="23765"/>
                    <a:pt x="100513" y="24015"/>
                    <a:pt x="100203" y="24015"/>
                  </a:cubicBezTo>
                  <a:cubicBezTo>
                    <a:pt x="99905" y="24015"/>
                    <a:pt x="99644" y="23765"/>
                    <a:pt x="99644" y="23455"/>
                  </a:cubicBezTo>
                  <a:cubicBezTo>
                    <a:pt x="99655" y="23146"/>
                    <a:pt x="99894" y="22896"/>
                    <a:pt x="100203" y="22896"/>
                  </a:cubicBezTo>
                  <a:close/>
                  <a:moveTo>
                    <a:pt x="103942" y="22896"/>
                  </a:moveTo>
                  <a:cubicBezTo>
                    <a:pt x="104239" y="22896"/>
                    <a:pt x="104513" y="23146"/>
                    <a:pt x="104513" y="23455"/>
                  </a:cubicBezTo>
                  <a:cubicBezTo>
                    <a:pt x="104513" y="23765"/>
                    <a:pt x="104251" y="24015"/>
                    <a:pt x="103942" y="24015"/>
                  </a:cubicBezTo>
                  <a:cubicBezTo>
                    <a:pt x="103644" y="24015"/>
                    <a:pt x="103382" y="23765"/>
                    <a:pt x="103382" y="23455"/>
                  </a:cubicBezTo>
                  <a:cubicBezTo>
                    <a:pt x="103382" y="23146"/>
                    <a:pt x="103632" y="22896"/>
                    <a:pt x="103942" y="22896"/>
                  </a:cubicBezTo>
                  <a:close/>
                  <a:moveTo>
                    <a:pt x="107668" y="22896"/>
                  </a:moveTo>
                  <a:cubicBezTo>
                    <a:pt x="107966" y="22896"/>
                    <a:pt x="108228" y="23146"/>
                    <a:pt x="108228" y="23455"/>
                  </a:cubicBezTo>
                  <a:cubicBezTo>
                    <a:pt x="108228" y="23765"/>
                    <a:pt x="107978" y="24015"/>
                    <a:pt x="107668" y="24015"/>
                  </a:cubicBezTo>
                  <a:cubicBezTo>
                    <a:pt x="107371" y="24015"/>
                    <a:pt x="107097" y="23765"/>
                    <a:pt x="107097" y="23455"/>
                  </a:cubicBezTo>
                  <a:cubicBezTo>
                    <a:pt x="107109" y="23146"/>
                    <a:pt x="107347" y="22896"/>
                    <a:pt x="107668" y="22896"/>
                  </a:cubicBezTo>
                  <a:close/>
                  <a:moveTo>
                    <a:pt x="111395" y="22896"/>
                  </a:moveTo>
                  <a:cubicBezTo>
                    <a:pt x="111693" y="22896"/>
                    <a:pt x="111967" y="23146"/>
                    <a:pt x="111967" y="23455"/>
                  </a:cubicBezTo>
                  <a:cubicBezTo>
                    <a:pt x="111967" y="23765"/>
                    <a:pt x="111705" y="24015"/>
                    <a:pt x="111395" y="24015"/>
                  </a:cubicBezTo>
                  <a:cubicBezTo>
                    <a:pt x="111085" y="24015"/>
                    <a:pt x="110835" y="23765"/>
                    <a:pt x="110835" y="23455"/>
                  </a:cubicBezTo>
                  <a:cubicBezTo>
                    <a:pt x="110835" y="23146"/>
                    <a:pt x="111085" y="22896"/>
                    <a:pt x="111395" y="22896"/>
                  </a:cubicBezTo>
                  <a:close/>
                  <a:moveTo>
                    <a:pt x="115122" y="22896"/>
                  </a:moveTo>
                  <a:cubicBezTo>
                    <a:pt x="115419" y="22896"/>
                    <a:pt x="115681" y="23146"/>
                    <a:pt x="115681" y="23455"/>
                  </a:cubicBezTo>
                  <a:cubicBezTo>
                    <a:pt x="115681" y="23765"/>
                    <a:pt x="115431" y="24015"/>
                    <a:pt x="115122" y="24015"/>
                  </a:cubicBezTo>
                  <a:cubicBezTo>
                    <a:pt x="114812" y="24015"/>
                    <a:pt x="114550" y="23765"/>
                    <a:pt x="114550" y="23455"/>
                  </a:cubicBezTo>
                  <a:cubicBezTo>
                    <a:pt x="114574" y="23146"/>
                    <a:pt x="114812" y="22896"/>
                    <a:pt x="115122" y="22896"/>
                  </a:cubicBezTo>
                  <a:close/>
                  <a:moveTo>
                    <a:pt x="118860" y="22896"/>
                  </a:moveTo>
                  <a:cubicBezTo>
                    <a:pt x="119158" y="22896"/>
                    <a:pt x="119420" y="23146"/>
                    <a:pt x="119420" y="23455"/>
                  </a:cubicBezTo>
                  <a:cubicBezTo>
                    <a:pt x="119420" y="23765"/>
                    <a:pt x="119170" y="24015"/>
                    <a:pt x="118860" y="24015"/>
                  </a:cubicBezTo>
                  <a:cubicBezTo>
                    <a:pt x="118539" y="24015"/>
                    <a:pt x="118289" y="23765"/>
                    <a:pt x="118289" y="23455"/>
                  </a:cubicBezTo>
                  <a:cubicBezTo>
                    <a:pt x="118289" y="23146"/>
                    <a:pt x="118539" y="22896"/>
                    <a:pt x="118860" y="22896"/>
                  </a:cubicBezTo>
                  <a:close/>
                  <a:moveTo>
                    <a:pt x="122575" y="22896"/>
                  </a:moveTo>
                  <a:cubicBezTo>
                    <a:pt x="122873" y="22896"/>
                    <a:pt x="123146" y="23146"/>
                    <a:pt x="123146" y="23455"/>
                  </a:cubicBezTo>
                  <a:cubicBezTo>
                    <a:pt x="123146" y="23765"/>
                    <a:pt x="122885" y="24015"/>
                    <a:pt x="122575" y="24015"/>
                  </a:cubicBezTo>
                  <a:cubicBezTo>
                    <a:pt x="122265" y="24015"/>
                    <a:pt x="122015" y="23765"/>
                    <a:pt x="122015" y="23455"/>
                  </a:cubicBezTo>
                  <a:cubicBezTo>
                    <a:pt x="122027" y="23146"/>
                    <a:pt x="122277" y="22896"/>
                    <a:pt x="122575" y="22896"/>
                  </a:cubicBezTo>
                  <a:close/>
                  <a:moveTo>
                    <a:pt x="126314" y="22896"/>
                  </a:moveTo>
                  <a:cubicBezTo>
                    <a:pt x="126611" y="22896"/>
                    <a:pt x="126873" y="23146"/>
                    <a:pt x="126873" y="23455"/>
                  </a:cubicBezTo>
                  <a:cubicBezTo>
                    <a:pt x="126873" y="23765"/>
                    <a:pt x="126623" y="24015"/>
                    <a:pt x="126314" y="24015"/>
                  </a:cubicBezTo>
                  <a:cubicBezTo>
                    <a:pt x="126004" y="24015"/>
                    <a:pt x="125742" y="23765"/>
                    <a:pt x="125742" y="23455"/>
                  </a:cubicBezTo>
                  <a:cubicBezTo>
                    <a:pt x="125742" y="23146"/>
                    <a:pt x="126004" y="22896"/>
                    <a:pt x="126314" y="22896"/>
                  </a:cubicBezTo>
                  <a:close/>
                  <a:moveTo>
                    <a:pt x="130028" y="22896"/>
                  </a:moveTo>
                  <a:cubicBezTo>
                    <a:pt x="130326" y="22896"/>
                    <a:pt x="130600" y="23146"/>
                    <a:pt x="130600" y="23455"/>
                  </a:cubicBezTo>
                  <a:cubicBezTo>
                    <a:pt x="130600" y="23765"/>
                    <a:pt x="130350" y="24015"/>
                    <a:pt x="130028" y="24015"/>
                  </a:cubicBezTo>
                  <a:cubicBezTo>
                    <a:pt x="129731" y="24015"/>
                    <a:pt x="129469" y="23765"/>
                    <a:pt x="129469" y="23455"/>
                  </a:cubicBezTo>
                  <a:cubicBezTo>
                    <a:pt x="129469" y="23146"/>
                    <a:pt x="129719" y="22896"/>
                    <a:pt x="130028" y="22896"/>
                  </a:cubicBezTo>
                  <a:close/>
                  <a:moveTo>
                    <a:pt x="133767" y="22896"/>
                  </a:moveTo>
                  <a:cubicBezTo>
                    <a:pt x="134065" y="22896"/>
                    <a:pt x="134326" y="23146"/>
                    <a:pt x="134326" y="23455"/>
                  </a:cubicBezTo>
                  <a:cubicBezTo>
                    <a:pt x="134326" y="23765"/>
                    <a:pt x="134076" y="24015"/>
                    <a:pt x="133767" y="24015"/>
                  </a:cubicBezTo>
                  <a:cubicBezTo>
                    <a:pt x="133469" y="24015"/>
                    <a:pt x="133207" y="23765"/>
                    <a:pt x="133207" y="23455"/>
                  </a:cubicBezTo>
                  <a:cubicBezTo>
                    <a:pt x="133207" y="23146"/>
                    <a:pt x="133457" y="22896"/>
                    <a:pt x="133767" y="22896"/>
                  </a:cubicBezTo>
                  <a:close/>
                  <a:moveTo>
                    <a:pt x="137494" y="22896"/>
                  </a:moveTo>
                  <a:cubicBezTo>
                    <a:pt x="137791" y="22896"/>
                    <a:pt x="138053" y="23146"/>
                    <a:pt x="138053" y="23455"/>
                  </a:cubicBezTo>
                  <a:cubicBezTo>
                    <a:pt x="138053" y="23765"/>
                    <a:pt x="137803" y="24015"/>
                    <a:pt x="137494" y="24015"/>
                  </a:cubicBezTo>
                  <a:cubicBezTo>
                    <a:pt x="137196" y="24015"/>
                    <a:pt x="136922" y="23765"/>
                    <a:pt x="136922" y="23455"/>
                  </a:cubicBezTo>
                  <a:cubicBezTo>
                    <a:pt x="136934" y="23146"/>
                    <a:pt x="137172" y="22896"/>
                    <a:pt x="137494" y="22896"/>
                  </a:cubicBezTo>
                  <a:close/>
                  <a:moveTo>
                    <a:pt x="1548" y="24753"/>
                  </a:moveTo>
                  <a:cubicBezTo>
                    <a:pt x="1846" y="24753"/>
                    <a:pt x="2119" y="25003"/>
                    <a:pt x="2119" y="25313"/>
                  </a:cubicBezTo>
                  <a:cubicBezTo>
                    <a:pt x="2119" y="25610"/>
                    <a:pt x="1858" y="25884"/>
                    <a:pt x="1548" y="25884"/>
                  </a:cubicBezTo>
                  <a:cubicBezTo>
                    <a:pt x="1238" y="25884"/>
                    <a:pt x="988" y="25622"/>
                    <a:pt x="988" y="25313"/>
                  </a:cubicBezTo>
                  <a:cubicBezTo>
                    <a:pt x="988" y="25003"/>
                    <a:pt x="1238" y="24753"/>
                    <a:pt x="1548" y="24753"/>
                  </a:cubicBezTo>
                  <a:close/>
                  <a:moveTo>
                    <a:pt x="5287" y="24753"/>
                  </a:moveTo>
                  <a:cubicBezTo>
                    <a:pt x="5596" y="24753"/>
                    <a:pt x="5846" y="25003"/>
                    <a:pt x="5846" y="25313"/>
                  </a:cubicBezTo>
                  <a:cubicBezTo>
                    <a:pt x="5846" y="25622"/>
                    <a:pt x="5596" y="25884"/>
                    <a:pt x="5287" y="25884"/>
                  </a:cubicBezTo>
                  <a:cubicBezTo>
                    <a:pt x="4977" y="25884"/>
                    <a:pt x="4715" y="25622"/>
                    <a:pt x="4715" y="25313"/>
                  </a:cubicBezTo>
                  <a:cubicBezTo>
                    <a:pt x="4715" y="25003"/>
                    <a:pt x="4977" y="24753"/>
                    <a:pt x="5287" y="24753"/>
                  </a:cubicBezTo>
                  <a:close/>
                  <a:moveTo>
                    <a:pt x="9001" y="24753"/>
                  </a:moveTo>
                  <a:cubicBezTo>
                    <a:pt x="9299" y="24753"/>
                    <a:pt x="9573" y="25003"/>
                    <a:pt x="9573" y="25313"/>
                  </a:cubicBezTo>
                  <a:cubicBezTo>
                    <a:pt x="9573" y="25610"/>
                    <a:pt x="9323" y="25884"/>
                    <a:pt x="9001" y="25884"/>
                  </a:cubicBezTo>
                  <a:cubicBezTo>
                    <a:pt x="8704" y="25884"/>
                    <a:pt x="8442" y="25622"/>
                    <a:pt x="8442" y="25313"/>
                  </a:cubicBezTo>
                  <a:cubicBezTo>
                    <a:pt x="8442" y="25003"/>
                    <a:pt x="8692" y="24753"/>
                    <a:pt x="9001" y="24753"/>
                  </a:cubicBezTo>
                  <a:close/>
                  <a:moveTo>
                    <a:pt x="12728" y="24753"/>
                  </a:moveTo>
                  <a:cubicBezTo>
                    <a:pt x="13037" y="24753"/>
                    <a:pt x="13288" y="25003"/>
                    <a:pt x="13288" y="25313"/>
                  </a:cubicBezTo>
                  <a:cubicBezTo>
                    <a:pt x="13288" y="25622"/>
                    <a:pt x="13037" y="25884"/>
                    <a:pt x="12728" y="25884"/>
                  </a:cubicBezTo>
                  <a:cubicBezTo>
                    <a:pt x="12418" y="25884"/>
                    <a:pt x="12156" y="25622"/>
                    <a:pt x="12156" y="25313"/>
                  </a:cubicBezTo>
                  <a:cubicBezTo>
                    <a:pt x="12180" y="25003"/>
                    <a:pt x="12418" y="24753"/>
                    <a:pt x="12728" y="24753"/>
                  </a:cubicBezTo>
                  <a:close/>
                  <a:moveTo>
                    <a:pt x="16466" y="24753"/>
                  </a:moveTo>
                  <a:cubicBezTo>
                    <a:pt x="16764" y="24753"/>
                    <a:pt x="17026" y="25003"/>
                    <a:pt x="17026" y="25313"/>
                  </a:cubicBezTo>
                  <a:cubicBezTo>
                    <a:pt x="17026" y="25610"/>
                    <a:pt x="16776" y="25884"/>
                    <a:pt x="16466" y="25884"/>
                  </a:cubicBezTo>
                  <a:cubicBezTo>
                    <a:pt x="16169" y="25884"/>
                    <a:pt x="15895" y="25622"/>
                    <a:pt x="15895" y="25313"/>
                  </a:cubicBezTo>
                  <a:cubicBezTo>
                    <a:pt x="15895" y="25003"/>
                    <a:pt x="16145" y="24753"/>
                    <a:pt x="16466" y="24753"/>
                  </a:cubicBezTo>
                  <a:close/>
                  <a:moveTo>
                    <a:pt x="20181" y="24753"/>
                  </a:moveTo>
                  <a:cubicBezTo>
                    <a:pt x="20491" y="24753"/>
                    <a:pt x="20753" y="25003"/>
                    <a:pt x="20753" y="25313"/>
                  </a:cubicBezTo>
                  <a:cubicBezTo>
                    <a:pt x="20753" y="25622"/>
                    <a:pt x="20491" y="25884"/>
                    <a:pt x="20181" y="25884"/>
                  </a:cubicBezTo>
                  <a:cubicBezTo>
                    <a:pt x="19872" y="25884"/>
                    <a:pt x="19622" y="25622"/>
                    <a:pt x="19622" y="25313"/>
                  </a:cubicBezTo>
                  <a:cubicBezTo>
                    <a:pt x="19634" y="25003"/>
                    <a:pt x="19872" y="24753"/>
                    <a:pt x="20181" y="24753"/>
                  </a:cubicBezTo>
                  <a:close/>
                  <a:moveTo>
                    <a:pt x="23920" y="24753"/>
                  </a:moveTo>
                  <a:cubicBezTo>
                    <a:pt x="24217" y="24753"/>
                    <a:pt x="24479" y="25003"/>
                    <a:pt x="24479" y="25313"/>
                  </a:cubicBezTo>
                  <a:cubicBezTo>
                    <a:pt x="24479" y="25610"/>
                    <a:pt x="24229" y="25884"/>
                    <a:pt x="23920" y="25884"/>
                  </a:cubicBezTo>
                  <a:cubicBezTo>
                    <a:pt x="23610" y="25884"/>
                    <a:pt x="23348" y="25622"/>
                    <a:pt x="23348" y="25313"/>
                  </a:cubicBezTo>
                  <a:cubicBezTo>
                    <a:pt x="23348" y="25003"/>
                    <a:pt x="23610" y="24753"/>
                    <a:pt x="23920" y="24753"/>
                  </a:cubicBezTo>
                  <a:close/>
                  <a:moveTo>
                    <a:pt x="27635" y="24753"/>
                  </a:moveTo>
                  <a:cubicBezTo>
                    <a:pt x="27956" y="24753"/>
                    <a:pt x="28206" y="25003"/>
                    <a:pt x="28206" y="25313"/>
                  </a:cubicBezTo>
                  <a:cubicBezTo>
                    <a:pt x="28206" y="25622"/>
                    <a:pt x="27956" y="25884"/>
                    <a:pt x="27635" y="25884"/>
                  </a:cubicBezTo>
                  <a:cubicBezTo>
                    <a:pt x="27325" y="25884"/>
                    <a:pt x="27075" y="25622"/>
                    <a:pt x="27075" y="25313"/>
                  </a:cubicBezTo>
                  <a:cubicBezTo>
                    <a:pt x="27087" y="25003"/>
                    <a:pt x="27325" y="24753"/>
                    <a:pt x="27635" y="24753"/>
                  </a:cubicBezTo>
                  <a:close/>
                  <a:moveTo>
                    <a:pt x="31373" y="24753"/>
                  </a:moveTo>
                  <a:cubicBezTo>
                    <a:pt x="31671" y="24753"/>
                    <a:pt x="31945" y="25003"/>
                    <a:pt x="31945" y="25313"/>
                  </a:cubicBezTo>
                  <a:cubicBezTo>
                    <a:pt x="31945" y="25610"/>
                    <a:pt x="31683" y="25884"/>
                    <a:pt x="31373" y="25884"/>
                  </a:cubicBezTo>
                  <a:cubicBezTo>
                    <a:pt x="31064" y="25884"/>
                    <a:pt x="30814" y="25622"/>
                    <a:pt x="30814" y="25313"/>
                  </a:cubicBezTo>
                  <a:cubicBezTo>
                    <a:pt x="30814" y="25003"/>
                    <a:pt x="31064" y="24753"/>
                    <a:pt x="31373" y="24753"/>
                  </a:cubicBezTo>
                  <a:close/>
                  <a:moveTo>
                    <a:pt x="35100" y="24753"/>
                  </a:moveTo>
                  <a:cubicBezTo>
                    <a:pt x="35409" y="24753"/>
                    <a:pt x="35659" y="25003"/>
                    <a:pt x="35659" y="25313"/>
                  </a:cubicBezTo>
                  <a:cubicBezTo>
                    <a:pt x="35659" y="25622"/>
                    <a:pt x="35409" y="25884"/>
                    <a:pt x="35100" y="25884"/>
                  </a:cubicBezTo>
                  <a:cubicBezTo>
                    <a:pt x="34778" y="25884"/>
                    <a:pt x="34528" y="25622"/>
                    <a:pt x="34528" y="25313"/>
                  </a:cubicBezTo>
                  <a:cubicBezTo>
                    <a:pt x="34540" y="25003"/>
                    <a:pt x="34778" y="24753"/>
                    <a:pt x="35100" y="24753"/>
                  </a:cubicBezTo>
                  <a:close/>
                  <a:moveTo>
                    <a:pt x="38815" y="24753"/>
                  </a:moveTo>
                  <a:cubicBezTo>
                    <a:pt x="39112" y="24753"/>
                    <a:pt x="39386" y="25003"/>
                    <a:pt x="39386" y="25313"/>
                  </a:cubicBezTo>
                  <a:cubicBezTo>
                    <a:pt x="39386" y="25610"/>
                    <a:pt x="39124" y="25884"/>
                    <a:pt x="38815" y="25884"/>
                  </a:cubicBezTo>
                  <a:cubicBezTo>
                    <a:pt x="38517" y="25884"/>
                    <a:pt x="38255" y="25622"/>
                    <a:pt x="38255" y="25313"/>
                  </a:cubicBezTo>
                  <a:cubicBezTo>
                    <a:pt x="38255" y="25003"/>
                    <a:pt x="38505" y="24753"/>
                    <a:pt x="38815" y="24753"/>
                  </a:cubicBezTo>
                  <a:close/>
                  <a:moveTo>
                    <a:pt x="42553" y="24753"/>
                  </a:moveTo>
                  <a:cubicBezTo>
                    <a:pt x="42863" y="24753"/>
                    <a:pt x="43113" y="25003"/>
                    <a:pt x="43113" y="25313"/>
                  </a:cubicBezTo>
                  <a:cubicBezTo>
                    <a:pt x="43113" y="25622"/>
                    <a:pt x="42863" y="25884"/>
                    <a:pt x="42553" y="25884"/>
                  </a:cubicBezTo>
                  <a:cubicBezTo>
                    <a:pt x="42232" y="25884"/>
                    <a:pt x="41982" y="25622"/>
                    <a:pt x="41982" y="25313"/>
                  </a:cubicBezTo>
                  <a:cubicBezTo>
                    <a:pt x="41982" y="25003"/>
                    <a:pt x="42244" y="24753"/>
                    <a:pt x="42553" y="24753"/>
                  </a:cubicBezTo>
                  <a:close/>
                  <a:moveTo>
                    <a:pt x="46268" y="24753"/>
                  </a:moveTo>
                  <a:cubicBezTo>
                    <a:pt x="46565" y="24753"/>
                    <a:pt x="46839" y="25003"/>
                    <a:pt x="46839" y="25313"/>
                  </a:cubicBezTo>
                  <a:cubicBezTo>
                    <a:pt x="46839" y="25610"/>
                    <a:pt x="46589" y="25884"/>
                    <a:pt x="46268" y="25884"/>
                  </a:cubicBezTo>
                  <a:cubicBezTo>
                    <a:pt x="45970" y="25884"/>
                    <a:pt x="45708" y="25622"/>
                    <a:pt x="45708" y="25313"/>
                  </a:cubicBezTo>
                  <a:cubicBezTo>
                    <a:pt x="45708" y="25003"/>
                    <a:pt x="45958" y="24753"/>
                    <a:pt x="46268" y="24753"/>
                  </a:cubicBezTo>
                  <a:close/>
                  <a:moveTo>
                    <a:pt x="50006" y="24753"/>
                  </a:moveTo>
                  <a:cubicBezTo>
                    <a:pt x="50316" y="24753"/>
                    <a:pt x="50578" y="25003"/>
                    <a:pt x="50578" y="25313"/>
                  </a:cubicBezTo>
                  <a:cubicBezTo>
                    <a:pt x="50578" y="25622"/>
                    <a:pt x="50316" y="25884"/>
                    <a:pt x="50006" y="25884"/>
                  </a:cubicBezTo>
                  <a:cubicBezTo>
                    <a:pt x="49697" y="25884"/>
                    <a:pt x="49447" y="25622"/>
                    <a:pt x="49447" y="25313"/>
                  </a:cubicBezTo>
                  <a:cubicBezTo>
                    <a:pt x="49447" y="25003"/>
                    <a:pt x="49697" y="24753"/>
                    <a:pt x="50006" y="24753"/>
                  </a:cubicBezTo>
                  <a:close/>
                  <a:moveTo>
                    <a:pt x="53733" y="24753"/>
                  </a:moveTo>
                  <a:cubicBezTo>
                    <a:pt x="54031" y="24753"/>
                    <a:pt x="54293" y="25003"/>
                    <a:pt x="54293" y="25313"/>
                  </a:cubicBezTo>
                  <a:cubicBezTo>
                    <a:pt x="54293" y="25610"/>
                    <a:pt x="54043" y="25884"/>
                    <a:pt x="53733" y="25884"/>
                  </a:cubicBezTo>
                  <a:cubicBezTo>
                    <a:pt x="53412" y="25884"/>
                    <a:pt x="53162" y="25622"/>
                    <a:pt x="53162" y="25313"/>
                  </a:cubicBezTo>
                  <a:cubicBezTo>
                    <a:pt x="53162" y="25003"/>
                    <a:pt x="53412" y="24753"/>
                    <a:pt x="53733" y="24753"/>
                  </a:cubicBezTo>
                  <a:close/>
                  <a:moveTo>
                    <a:pt x="57460" y="24753"/>
                  </a:moveTo>
                  <a:cubicBezTo>
                    <a:pt x="57781" y="24753"/>
                    <a:pt x="58031" y="25003"/>
                    <a:pt x="58031" y="25313"/>
                  </a:cubicBezTo>
                  <a:cubicBezTo>
                    <a:pt x="58031" y="25622"/>
                    <a:pt x="57781" y="25884"/>
                    <a:pt x="57460" y="25884"/>
                  </a:cubicBezTo>
                  <a:cubicBezTo>
                    <a:pt x="57150" y="25884"/>
                    <a:pt x="56900" y="25622"/>
                    <a:pt x="56900" y="25313"/>
                  </a:cubicBezTo>
                  <a:cubicBezTo>
                    <a:pt x="56900" y="25003"/>
                    <a:pt x="57150" y="24753"/>
                    <a:pt x="57460" y="24753"/>
                  </a:cubicBezTo>
                  <a:close/>
                  <a:moveTo>
                    <a:pt x="61186" y="24753"/>
                  </a:moveTo>
                  <a:cubicBezTo>
                    <a:pt x="61484" y="24753"/>
                    <a:pt x="61746" y="25003"/>
                    <a:pt x="61746" y="25313"/>
                  </a:cubicBezTo>
                  <a:cubicBezTo>
                    <a:pt x="61746" y="25610"/>
                    <a:pt x="61496" y="25884"/>
                    <a:pt x="61186" y="25884"/>
                  </a:cubicBezTo>
                  <a:cubicBezTo>
                    <a:pt x="60877" y="25884"/>
                    <a:pt x="60615" y="25622"/>
                    <a:pt x="60615" y="25313"/>
                  </a:cubicBezTo>
                  <a:cubicBezTo>
                    <a:pt x="60615" y="25003"/>
                    <a:pt x="60877" y="24753"/>
                    <a:pt x="61186" y="24753"/>
                  </a:cubicBezTo>
                  <a:close/>
                  <a:moveTo>
                    <a:pt x="64925" y="24753"/>
                  </a:moveTo>
                  <a:cubicBezTo>
                    <a:pt x="65234" y="24753"/>
                    <a:pt x="65485" y="25003"/>
                    <a:pt x="65485" y="25313"/>
                  </a:cubicBezTo>
                  <a:cubicBezTo>
                    <a:pt x="65485" y="25622"/>
                    <a:pt x="65234" y="25884"/>
                    <a:pt x="64925" y="25884"/>
                  </a:cubicBezTo>
                  <a:cubicBezTo>
                    <a:pt x="64603" y="25884"/>
                    <a:pt x="64353" y="25622"/>
                    <a:pt x="64353" y="25313"/>
                  </a:cubicBezTo>
                  <a:cubicBezTo>
                    <a:pt x="64353" y="25003"/>
                    <a:pt x="64603" y="24753"/>
                    <a:pt x="64925" y="24753"/>
                  </a:cubicBezTo>
                  <a:close/>
                  <a:moveTo>
                    <a:pt x="68640" y="24753"/>
                  </a:moveTo>
                  <a:cubicBezTo>
                    <a:pt x="68937" y="24753"/>
                    <a:pt x="69211" y="25003"/>
                    <a:pt x="69211" y="25313"/>
                  </a:cubicBezTo>
                  <a:cubicBezTo>
                    <a:pt x="69211" y="25610"/>
                    <a:pt x="68949" y="25884"/>
                    <a:pt x="68640" y="25884"/>
                  </a:cubicBezTo>
                  <a:cubicBezTo>
                    <a:pt x="68330" y="25884"/>
                    <a:pt x="68080" y="25622"/>
                    <a:pt x="68080" y="25313"/>
                  </a:cubicBezTo>
                  <a:cubicBezTo>
                    <a:pt x="68092" y="25003"/>
                    <a:pt x="68330" y="24753"/>
                    <a:pt x="68640" y="24753"/>
                  </a:cubicBezTo>
                  <a:close/>
                  <a:moveTo>
                    <a:pt x="72366" y="24753"/>
                  </a:moveTo>
                  <a:cubicBezTo>
                    <a:pt x="72676" y="24753"/>
                    <a:pt x="72926" y="25003"/>
                    <a:pt x="72926" y="25313"/>
                  </a:cubicBezTo>
                  <a:cubicBezTo>
                    <a:pt x="72926" y="25622"/>
                    <a:pt x="72676" y="25884"/>
                    <a:pt x="72366" y="25884"/>
                  </a:cubicBezTo>
                  <a:cubicBezTo>
                    <a:pt x="72045" y="25884"/>
                    <a:pt x="71795" y="25622"/>
                    <a:pt x="71795" y="25313"/>
                  </a:cubicBezTo>
                  <a:cubicBezTo>
                    <a:pt x="71807" y="25003"/>
                    <a:pt x="72069" y="24753"/>
                    <a:pt x="72366" y="24753"/>
                  </a:cubicBezTo>
                  <a:close/>
                  <a:moveTo>
                    <a:pt x="76093" y="24753"/>
                  </a:moveTo>
                  <a:cubicBezTo>
                    <a:pt x="76391" y="24753"/>
                    <a:pt x="76664" y="25003"/>
                    <a:pt x="76664" y="25313"/>
                  </a:cubicBezTo>
                  <a:cubicBezTo>
                    <a:pt x="76664" y="25610"/>
                    <a:pt x="76403" y="25884"/>
                    <a:pt x="76093" y="25884"/>
                  </a:cubicBezTo>
                  <a:cubicBezTo>
                    <a:pt x="75795" y="25884"/>
                    <a:pt x="75533" y="25622"/>
                    <a:pt x="75533" y="25313"/>
                  </a:cubicBezTo>
                  <a:cubicBezTo>
                    <a:pt x="75533" y="25003"/>
                    <a:pt x="75783" y="24753"/>
                    <a:pt x="76093" y="24753"/>
                  </a:cubicBezTo>
                  <a:close/>
                  <a:moveTo>
                    <a:pt x="79712" y="24753"/>
                  </a:moveTo>
                  <a:cubicBezTo>
                    <a:pt x="80010" y="24753"/>
                    <a:pt x="80284" y="25003"/>
                    <a:pt x="80284" y="25313"/>
                  </a:cubicBezTo>
                  <a:cubicBezTo>
                    <a:pt x="80284" y="25610"/>
                    <a:pt x="80022" y="25884"/>
                    <a:pt x="79712" y="25884"/>
                  </a:cubicBezTo>
                  <a:cubicBezTo>
                    <a:pt x="79403" y="25884"/>
                    <a:pt x="79153" y="25622"/>
                    <a:pt x="79153" y="25313"/>
                  </a:cubicBezTo>
                  <a:cubicBezTo>
                    <a:pt x="79153" y="25003"/>
                    <a:pt x="79403" y="24753"/>
                    <a:pt x="79712" y="24753"/>
                  </a:cubicBezTo>
                  <a:close/>
                  <a:moveTo>
                    <a:pt x="83451" y="24753"/>
                  </a:moveTo>
                  <a:cubicBezTo>
                    <a:pt x="83761" y="24753"/>
                    <a:pt x="84011" y="25003"/>
                    <a:pt x="84011" y="25313"/>
                  </a:cubicBezTo>
                  <a:cubicBezTo>
                    <a:pt x="84011" y="25622"/>
                    <a:pt x="83761" y="25884"/>
                    <a:pt x="83451" y="25884"/>
                  </a:cubicBezTo>
                  <a:cubicBezTo>
                    <a:pt x="83141" y="25884"/>
                    <a:pt x="82880" y="25622"/>
                    <a:pt x="82880" y="25313"/>
                  </a:cubicBezTo>
                  <a:cubicBezTo>
                    <a:pt x="82880" y="25003"/>
                    <a:pt x="83141" y="24753"/>
                    <a:pt x="83451" y="24753"/>
                  </a:cubicBezTo>
                  <a:close/>
                  <a:moveTo>
                    <a:pt x="87166" y="24753"/>
                  </a:moveTo>
                  <a:cubicBezTo>
                    <a:pt x="87463" y="24753"/>
                    <a:pt x="87737" y="25003"/>
                    <a:pt x="87737" y="25313"/>
                  </a:cubicBezTo>
                  <a:cubicBezTo>
                    <a:pt x="87737" y="25610"/>
                    <a:pt x="87475" y="25884"/>
                    <a:pt x="87166" y="25884"/>
                  </a:cubicBezTo>
                  <a:cubicBezTo>
                    <a:pt x="86856" y="25884"/>
                    <a:pt x="86606" y="25622"/>
                    <a:pt x="86606" y="25313"/>
                  </a:cubicBezTo>
                  <a:cubicBezTo>
                    <a:pt x="86606" y="25003"/>
                    <a:pt x="86856" y="24753"/>
                    <a:pt x="87166" y="24753"/>
                  </a:cubicBezTo>
                  <a:close/>
                  <a:moveTo>
                    <a:pt x="90904" y="24753"/>
                  </a:moveTo>
                  <a:cubicBezTo>
                    <a:pt x="91214" y="24753"/>
                    <a:pt x="91464" y="25003"/>
                    <a:pt x="91464" y="25313"/>
                  </a:cubicBezTo>
                  <a:cubicBezTo>
                    <a:pt x="91464" y="25622"/>
                    <a:pt x="91214" y="25884"/>
                    <a:pt x="90904" y="25884"/>
                  </a:cubicBezTo>
                  <a:cubicBezTo>
                    <a:pt x="90595" y="25884"/>
                    <a:pt x="90345" y="25622"/>
                    <a:pt x="90345" y="25313"/>
                  </a:cubicBezTo>
                  <a:cubicBezTo>
                    <a:pt x="90345" y="25003"/>
                    <a:pt x="90595" y="24753"/>
                    <a:pt x="90904" y="24753"/>
                  </a:cubicBezTo>
                  <a:close/>
                  <a:moveTo>
                    <a:pt x="94631" y="24753"/>
                  </a:moveTo>
                  <a:cubicBezTo>
                    <a:pt x="94929" y="24753"/>
                    <a:pt x="95191" y="25003"/>
                    <a:pt x="95191" y="25313"/>
                  </a:cubicBezTo>
                  <a:cubicBezTo>
                    <a:pt x="95191" y="25610"/>
                    <a:pt x="94941" y="25884"/>
                    <a:pt x="94631" y="25884"/>
                  </a:cubicBezTo>
                  <a:cubicBezTo>
                    <a:pt x="94310" y="25884"/>
                    <a:pt x="94060" y="25622"/>
                    <a:pt x="94060" y="25313"/>
                  </a:cubicBezTo>
                  <a:cubicBezTo>
                    <a:pt x="94071" y="25003"/>
                    <a:pt x="94310" y="24753"/>
                    <a:pt x="94631" y="24753"/>
                  </a:cubicBezTo>
                  <a:close/>
                  <a:moveTo>
                    <a:pt x="98346" y="24753"/>
                  </a:moveTo>
                  <a:cubicBezTo>
                    <a:pt x="98655" y="24753"/>
                    <a:pt x="98905" y="25003"/>
                    <a:pt x="98905" y="25313"/>
                  </a:cubicBezTo>
                  <a:cubicBezTo>
                    <a:pt x="98905" y="25622"/>
                    <a:pt x="98655" y="25884"/>
                    <a:pt x="98346" y="25884"/>
                  </a:cubicBezTo>
                  <a:cubicBezTo>
                    <a:pt x="98036" y="25884"/>
                    <a:pt x="97786" y="25622"/>
                    <a:pt x="97786" y="25313"/>
                  </a:cubicBezTo>
                  <a:cubicBezTo>
                    <a:pt x="97798" y="25003"/>
                    <a:pt x="98036" y="24753"/>
                    <a:pt x="98346" y="24753"/>
                  </a:cubicBezTo>
                  <a:close/>
                  <a:moveTo>
                    <a:pt x="102084" y="24753"/>
                  </a:moveTo>
                  <a:cubicBezTo>
                    <a:pt x="102382" y="24753"/>
                    <a:pt x="102644" y="25003"/>
                    <a:pt x="102644" y="25313"/>
                  </a:cubicBezTo>
                  <a:cubicBezTo>
                    <a:pt x="102644" y="25610"/>
                    <a:pt x="102394" y="25884"/>
                    <a:pt x="102084" y="25884"/>
                  </a:cubicBezTo>
                  <a:cubicBezTo>
                    <a:pt x="101787" y="25884"/>
                    <a:pt x="101513" y="25622"/>
                    <a:pt x="101513" y="25313"/>
                  </a:cubicBezTo>
                  <a:cubicBezTo>
                    <a:pt x="101513" y="25003"/>
                    <a:pt x="101775" y="24753"/>
                    <a:pt x="102084" y="24753"/>
                  </a:cubicBezTo>
                  <a:close/>
                  <a:moveTo>
                    <a:pt x="105799" y="24753"/>
                  </a:moveTo>
                  <a:cubicBezTo>
                    <a:pt x="106121" y="24753"/>
                    <a:pt x="106371" y="25003"/>
                    <a:pt x="106371" y="25313"/>
                  </a:cubicBezTo>
                  <a:cubicBezTo>
                    <a:pt x="106371" y="25622"/>
                    <a:pt x="106109" y="25884"/>
                    <a:pt x="105799" y="25884"/>
                  </a:cubicBezTo>
                  <a:cubicBezTo>
                    <a:pt x="105490" y="25884"/>
                    <a:pt x="105239" y="25622"/>
                    <a:pt x="105239" y="25313"/>
                  </a:cubicBezTo>
                  <a:cubicBezTo>
                    <a:pt x="105251" y="25003"/>
                    <a:pt x="105490" y="24753"/>
                    <a:pt x="105799" y="24753"/>
                  </a:cubicBezTo>
                  <a:close/>
                  <a:moveTo>
                    <a:pt x="109538" y="24753"/>
                  </a:moveTo>
                  <a:cubicBezTo>
                    <a:pt x="109835" y="24753"/>
                    <a:pt x="110109" y="25003"/>
                    <a:pt x="110109" y="25313"/>
                  </a:cubicBezTo>
                  <a:cubicBezTo>
                    <a:pt x="110109" y="25610"/>
                    <a:pt x="109847" y="25884"/>
                    <a:pt x="109538" y="25884"/>
                  </a:cubicBezTo>
                  <a:cubicBezTo>
                    <a:pt x="109228" y="25884"/>
                    <a:pt x="108978" y="25622"/>
                    <a:pt x="108978" y="25313"/>
                  </a:cubicBezTo>
                  <a:cubicBezTo>
                    <a:pt x="108978" y="25003"/>
                    <a:pt x="109228" y="24753"/>
                    <a:pt x="109538" y="24753"/>
                  </a:cubicBezTo>
                  <a:close/>
                  <a:moveTo>
                    <a:pt x="113264" y="24753"/>
                  </a:moveTo>
                  <a:cubicBezTo>
                    <a:pt x="113574" y="24753"/>
                    <a:pt x="113824" y="25003"/>
                    <a:pt x="113824" y="25313"/>
                  </a:cubicBezTo>
                  <a:cubicBezTo>
                    <a:pt x="113824" y="25622"/>
                    <a:pt x="113574" y="25884"/>
                    <a:pt x="113264" y="25884"/>
                  </a:cubicBezTo>
                  <a:cubicBezTo>
                    <a:pt x="112943" y="25884"/>
                    <a:pt x="112693" y="25622"/>
                    <a:pt x="112693" y="25313"/>
                  </a:cubicBezTo>
                  <a:cubicBezTo>
                    <a:pt x="112705" y="25003"/>
                    <a:pt x="112943" y="24753"/>
                    <a:pt x="113264" y="24753"/>
                  </a:cubicBezTo>
                  <a:close/>
                  <a:moveTo>
                    <a:pt x="116991" y="24753"/>
                  </a:moveTo>
                  <a:cubicBezTo>
                    <a:pt x="117289" y="24753"/>
                    <a:pt x="117562" y="25003"/>
                    <a:pt x="117562" y="25313"/>
                  </a:cubicBezTo>
                  <a:cubicBezTo>
                    <a:pt x="117562" y="25610"/>
                    <a:pt x="117312" y="25884"/>
                    <a:pt x="116991" y="25884"/>
                  </a:cubicBezTo>
                  <a:cubicBezTo>
                    <a:pt x="116681" y="25884"/>
                    <a:pt x="116431" y="25622"/>
                    <a:pt x="116431" y="25313"/>
                  </a:cubicBezTo>
                  <a:cubicBezTo>
                    <a:pt x="116431" y="25003"/>
                    <a:pt x="116681" y="24753"/>
                    <a:pt x="116991" y="24753"/>
                  </a:cubicBezTo>
                  <a:close/>
                  <a:moveTo>
                    <a:pt x="120718" y="24753"/>
                  </a:moveTo>
                  <a:cubicBezTo>
                    <a:pt x="121027" y="24753"/>
                    <a:pt x="121277" y="25003"/>
                    <a:pt x="121277" y="25313"/>
                  </a:cubicBezTo>
                  <a:cubicBezTo>
                    <a:pt x="121277" y="25622"/>
                    <a:pt x="121027" y="25884"/>
                    <a:pt x="120718" y="25884"/>
                  </a:cubicBezTo>
                  <a:cubicBezTo>
                    <a:pt x="120408" y="25884"/>
                    <a:pt x="120146" y="25622"/>
                    <a:pt x="120146" y="25313"/>
                  </a:cubicBezTo>
                  <a:cubicBezTo>
                    <a:pt x="120170" y="25003"/>
                    <a:pt x="120420" y="24753"/>
                    <a:pt x="120718" y="24753"/>
                  </a:cubicBezTo>
                  <a:close/>
                  <a:moveTo>
                    <a:pt x="124456" y="24753"/>
                  </a:moveTo>
                  <a:cubicBezTo>
                    <a:pt x="124754" y="24753"/>
                    <a:pt x="125016" y="25003"/>
                    <a:pt x="125016" y="25313"/>
                  </a:cubicBezTo>
                  <a:cubicBezTo>
                    <a:pt x="125016" y="25610"/>
                    <a:pt x="124766" y="25884"/>
                    <a:pt x="124456" y="25884"/>
                  </a:cubicBezTo>
                  <a:cubicBezTo>
                    <a:pt x="124135" y="25884"/>
                    <a:pt x="123885" y="25622"/>
                    <a:pt x="123885" y="25313"/>
                  </a:cubicBezTo>
                  <a:cubicBezTo>
                    <a:pt x="123885" y="25003"/>
                    <a:pt x="124135" y="24753"/>
                    <a:pt x="124456" y="24753"/>
                  </a:cubicBezTo>
                  <a:close/>
                  <a:moveTo>
                    <a:pt x="128171" y="24753"/>
                  </a:moveTo>
                  <a:cubicBezTo>
                    <a:pt x="128480" y="24753"/>
                    <a:pt x="128742" y="25003"/>
                    <a:pt x="128742" y="25313"/>
                  </a:cubicBezTo>
                  <a:cubicBezTo>
                    <a:pt x="128742" y="25622"/>
                    <a:pt x="128480" y="25884"/>
                    <a:pt x="128171" y="25884"/>
                  </a:cubicBezTo>
                  <a:cubicBezTo>
                    <a:pt x="127861" y="25884"/>
                    <a:pt x="127611" y="25622"/>
                    <a:pt x="127611" y="25313"/>
                  </a:cubicBezTo>
                  <a:cubicBezTo>
                    <a:pt x="127611" y="25003"/>
                    <a:pt x="127861" y="24753"/>
                    <a:pt x="128171" y="24753"/>
                  </a:cubicBezTo>
                  <a:close/>
                  <a:moveTo>
                    <a:pt x="131898" y="24753"/>
                  </a:moveTo>
                  <a:cubicBezTo>
                    <a:pt x="132195" y="24753"/>
                    <a:pt x="132457" y="25003"/>
                    <a:pt x="132457" y="25313"/>
                  </a:cubicBezTo>
                  <a:cubicBezTo>
                    <a:pt x="132457" y="25610"/>
                    <a:pt x="132207" y="25884"/>
                    <a:pt x="131898" y="25884"/>
                  </a:cubicBezTo>
                  <a:cubicBezTo>
                    <a:pt x="131600" y="25884"/>
                    <a:pt x="131326" y="25622"/>
                    <a:pt x="131326" y="25313"/>
                  </a:cubicBezTo>
                  <a:cubicBezTo>
                    <a:pt x="131338" y="25003"/>
                    <a:pt x="131576" y="24753"/>
                    <a:pt x="131898" y="24753"/>
                  </a:cubicBezTo>
                  <a:close/>
                  <a:moveTo>
                    <a:pt x="135624" y="24753"/>
                  </a:moveTo>
                  <a:cubicBezTo>
                    <a:pt x="135946" y="24753"/>
                    <a:pt x="136196" y="25003"/>
                    <a:pt x="136196" y="25313"/>
                  </a:cubicBezTo>
                  <a:cubicBezTo>
                    <a:pt x="136196" y="25622"/>
                    <a:pt x="135934" y="25884"/>
                    <a:pt x="135624" y="25884"/>
                  </a:cubicBezTo>
                  <a:cubicBezTo>
                    <a:pt x="135315" y="25884"/>
                    <a:pt x="135065" y="25622"/>
                    <a:pt x="135065" y="25313"/>
                  </a:cubicBezTo>
                  <a:cubicBezTo>
                    <a:pt x="135065" y="25003"/>
                    <a:pt x="135315" y="24753"/>
                    <a:pt x="135624" y="24753"/>
                  </a:cubicBezTo>
                  <a:close/>
                  <a:moveTo>
                    <a:pt x="139351" y="24753"/>
                  </a:moveTo>
                  <a:cubicBezTo>
                    <a:pt x="139649" y="24753"/>
                    <a:pt x="139910" y="25003"/>
                    <a:pt x="139910" y="25313"/>
                  </a:cubicBezTo>
                  <a:cubicBezTo>
                    <a:pt x="139910" y="25610"/>
                    <a:pt x="139660" y="25884"/>
                    <a:pt x="139351" y="25884"/>
                  </a:cubicBezTo>
                  <a:cubicBezTo>
                    <a:pt x="139053" y="25884"/>
                    <a:pt x="138779" y="25622"/>
                    <a:pt x="138779" y="25313"/>
                  </a:cubicBezTo>
                  <a:cubicBezTo>
                    <a:pt x="138779" y="25003"/>
                    <a:pt x="139041" y="24753"/>
                    <a:pt x="139351" y="24753"/>
                  </a:cubicBezTo>
                  <a:close/>
                  <a:moveTo>
                    <a:pt x="3405" y="26610"/>
                  </a:moveTo>
                  <a:cubicBezTo>
                    <a:pt x="3703" y="26610"/>
                    <a:pt x="3977" y="26861"/>
                    <a:pt x="3977" y="27182"/>
                  </a:cubicBezTo>
                  <a:cubicBezTo>
                    <a:pt x="3977" y="27480"/>
                    <a:pt x="3727" y="27742"/>
                    <a:pt x="3405" y="27742"/>
                  </a:cubicBezTo>
                  <a:cubicBezTo>
                    <a:pt x="3096" y="27742"/>
                    <a:pt x="2846" y="27492"/>
                    <a:pt x="2846" y="27182"/>
                  </a:cubicBezTo>
                  <a:cubicBezTo>
                    <a:pt x="2858" y="26861"/>
                    <a:pt x="3096" y="26610"/>
                    <a:pt x="3405" y="26610"/>
                  </a:cubicBezTo>
                  <a:close/>
                  <a:moveTo>
                    <a:pt x="7132" y="26610"/>
                  </a:moveTo>
                  <a:cubicBezTo>
                    <a:pt x="7430" y="26610"/>
                    <a:pt x="7692" y="26861"/>
                    <a:pt x="7692" y="27182"/>
                  </a:cubicBezTo>
                  <a:cubicBezTo>
                    <a:pt x="7692" y="27480"/>
                    <a:pt x="7442" y="27742"/>
                    <a:pt x="7132" y="27742"/>
                  </a:cubicBezTo>
                  <a:cubicBezTo>
                    <a:pt x="6834" y="27742"/>
                    <a:pt x="6560" y="27492"/>
                    <a:pt x="6560" y="27182"/>
                  </a:cubicBezTo>
                  <a:cubicBezTo>
                    <a:pt x="6560" y="26861"/>
                    <a:pt x="6822" y="26610"/>
                    <a:pt x="7132" y="26610"/>
                  </a:cubicBezTo>
                  <a:close/>
                  <a:moveTo>
                    <a:pt x="10871" y="26610"/>
                  </a:moveTo>
                  <a:cubicBezTo>
                    <a:pt x="11168" y="26610"/>
                    <a:pt x="11430" y="26861"/>
                    <a:pt x="11430" y="27182"/>
                  </a:cubicBezTo>
                  <a:cubicBezTo>
                    <a:pt x="11430" y="27480"/>
                    <a:pt x="11180" y="27742"/>
                    <a:pt x="10871" y="27742"/>
                  </a:cubicBezTo>
                  <a:cubicBezTo>
                    <a:pt x="10573" y="27742"/>
                    <a:pt x="10299" y="27492"/>
                    <a:pt x="10299" y="27182"/>
                  </a:cubicBezTo>
                  <a:cubicBezTo>
                    <a:pt x="10299" y="26861"/>
                    <a:pt x="10549" y="26610"/>
                    <a:pt x="10871" y="26610"/>
                  </a:cubicBezTo>
                  <a:close/>
                  <a:moveTo>
                    <a:pt x="14585" y="26610"/>
                  </a:moveTo>
                  <a:cubicBezTo>
                    <a:pt x="14883" y="26610"/>
                    <a:pt x="15157" y="26861"/>
                    <a:pt x="15157" y="27182"/>
                  </a:cubicBezTo>
                  <a:cubicBezTo>
                    <a:pt x="15157" y="27480"/>
                    <a:pt x="14895" y="27742"/>
                    <a:pt x="14585" y="27742"/>
                  </a:cubicBezTo>
                  <a:cubicBezTo>
                    <a:pt x="14288" y="27742"/>
                    <a:pt x="14014" y="27492"/>
                    <a:pt x="14014" y="27182"/>
                  </a:cubicBezTo>
                  <a:cubicBezTo>
                    <a:pt x="14014" y="26861"/>
                    <a:pt x="14276" y="26610"/>
                    <a:pt x="14585" y="26610"/>
                  </a:cubicBezTo>
                  <a:close/>
                  <a:moveTo>
                    <a:pt x="18324" y="26610"/>
                  </a:moveTo>
                  <a:cubicBezTo>
                    <a:pt x="18622" y="26610"/>
                    <a:pt x="18883" y="26861"/>
                    <a:pt x="18883" y="27182"/>
                  </a:cubicBezTo>
                  <a:cubicBezTo>
                    <a:pt x="18883" y="27480"/>
                    <a:pt x="18633" y="27742"/>
                    <a:pt x="18324" y="27742"/>
                  </a:cubicBezTo>
                  <a:cubicBezTo>
                    <a:pt x="18026" y="27742"/>
                    <a:pt x="17752" y="27492"/>
                    <a:pt x="17752" y="27182"/>
                  </a:cubicBezTo>
                  <a:cubicBezTo>
                    <a:pt x="17752" y="26861"/>
                    <a:pt x="18014" y="26610"/>
                    <a:pt x="18324" y="26610"/>
                  </a:cubicBezTo>
                  <a:close/>
                  <a:moveTo>
                    <a:pt x="22039" y="26610"/>
                  </a:moveTo>
                  <a:cubicBezTo>
                    <a:pt x="22336" y="26610"/>
                    <a:pt x="22610" y="26861"/>
                    <a:pt x="22610" y="27182"/>
                  </a:cubicBezTo>
                  <a:cubicBezTo>
                    <a:pt x="22610" y="27480"/>
                    <a:pt x="22360" y="27742"/>
                    <a:pt x="22039" y="27742"/>
                  </a:cubicBezTo>
                  <a:cubicBezTo>
                    <a:pt x="21729" y="27742"/>
                    <a:pt x="21479" y="27492"/>
                    <a:pt x="21479" y="27182"/>
                  </a:cubicBezTo>
                  <a:cubicBezTo>
                    <a:pt x="21479" y="26861"/>
                    <a:pt x="21729" y="26610"/>
                    <a:pt x="22039" y="26610"/>
                  </a:cubicBezTo>
                  <a:close/>
                  <a:moveTo>
                    <a:pt x="25777" y="26610"/>
                  </a:moveTo>
                  <a:cubicBezTo>
                    <a:pt x="26075" y="26610"/>
                    <a:pt x="26349" y="26861"/>
                    <a:pt x="26349" y="27182"/>
                  </a:cubicBezTo>
                  <a:cubicBezTo>
                    <a:pt x="26349" y="27480"/>
                    <a:pt x="26087" y="27742"/>
                    <a:pt x="25777" y="27742"/>
                  </a:cubicBezTo>
                  <a:cubicBezTo>
                    <a:pt x="25468" y="27742"/>
                    <a:pt x="25206" y="27492"/>
                    <a:pt x="25206" y="27182"/>
                  </a:cubicBezTo>
                  <a:cubicBezTo>
                    <a:pt x="25206" y="26861"/>
                    <a:pt x="25468" y="26610"/>
                    <a:pt x="25777" y="26610"/>
                  </a:cubicBezTo>
                  <a:close/>
                  <a:moveTo>
                    <a:pt x="29504" y="26610"/>
                  </a:moveTo>
                  <a:cubicBezTo>
                    <a:pt x="29801" y="26610"/>
                    <a:pt x="30063" y="26861"/>
                    <a:pt x="30063" y="27182"/>
                  </a:cubicBezTo>
                  <a:cubicBezTo>
                    <a:pt x="30063" y="27480"/>
                    <a:pt x="29813" y="27742"/>
                    <a:pt x="29504" y="27742"/>
                  </a:cubicBezTo>
                  <a:cubicBezTo>
                    <a:pt x="29182" y="27742"/>
                    <a:pt x="28932" y="27492"/>
                    <a:pt x="28932" y="27182"/>
                  </a:cubicBezTo>
                  <a:cubicBezTo>
                    <a:pt x="28932" y="26861"/>
                    <a:pt x="29182" y="26610"/>
                    <a:pt x="29504" y="26610"/>
                  </a:cubicBezTo>
                  <a:close/>
                  <a:moveTo>
                    <a:pt x="33230" y="26610"/>
                  </a:moveTo>
                  <a:cubicBezTo>
                    <a:pt x="33528" y="26610"/>
                    <a:pt x="33802" y="26861"/>
                    <a:pt x="33802" y="27182"/>
                  </a:cubicBezTo>
                  <a:cubicBezTo>
                    <a:pt x="33802" y="27480"/>
                    <a:pt x="33552" y="27742"/>
                    <a:pt x="33230" y="27742"/>
                  </a:cubicBezTo>
                  <a:cubicBezTo>
                    <a:pt x="32921" y="27742"/>
                    <a:pt x="32671" y="27492"/>
                    <a:pt x="32671" y="27182"/>
                  </a:cubicBezTo>
                  <a:cubicBezTo>
                    <a:pt x="32671" y="26861"/>
                    <a:pt x="32921" y="26610"/>
                    <a:pt x="33230" y="26610"/>
                  </a:cubicBezTo>
                  <a:close/>
                  <a:moveTo>
                    <a:pt x="36957" y="26610"/>
                  </a:moveTo>
                  <a:cubicBezTo>
                    <a:pt x="37255" y="26610"/>
                    <a:pt x="37517" y="26861"/>
                    <a:pt x="37517" y="27182"/>
                  </a:cubicBezTo>
                  <a:cubicBezTo>
                    <a:pt x="37517" y="27480"/>
                    <a:pt x="37267" y="27742"/>
                    <a:pt x="36957" y="27742"/>
                  </a:cubicBezTo>
                  <a:cubicBezTo>
                    <a:pt x="36648" y="27742"/>
                    <a:pt x="36386" y="27492"/>
                    <a:pt x="36386" y="27182"/>
                  </a:cubicBezTo>
                  <a:cubicBezTo>
                    <a:pt x="36409" y="26861"/>
                    <a:pt x="36648" y="26610"/>
                    <a:pt x="36957" y="26610"/>
                  </a:cubicBezTo>
                  <a:close/>
                  <a:moveTo>
                    <a:pt x="40672" y="26610"/>
                  </a:moveTo>
                  <a:cubicBezTo>
                    <a:pt x="40970" y="26610"/>
                    <a:pt x="41243" y="26861"/>
                    <a:pt x="41243" y="27182"/>
                  </a:cubicBezTo>
                  <a:cubicBezTo>
                    <a:pt x="41243" y="27480"/>
                    <a:pt x="40993" y="27742"/>
                    <a:pt x="40672" y="27742"/>
                  </a:cubicBezTo>
                  <a:cubicBezTo>
                    <a:pt x="40374" y="27742"/>
                    <a:pt x="40112" y="27492"/>
                    <a:pt x="40112" y="27182"/>
                  </a:cubicBezTo>
                  <a:cubicBezTo>
                    <a:pt x="40112" y="26861"/>
                    <a:pt x="40362" y="26610"/>
                    <a:pt x="40672" y="26610"/>
                  </a:cubicBezTo>
                  <a:close/>
                  <a:moveTo>
                    <a:pt x="44410" y="26610"/>
                  </a:moveTo>
                  <a:cubicBezTo>
                    <a:pt x="44708" y="26610"/>
                    <a:pt x="44982" y="26861"/>
                    <a:pt x="44982" y="27182"/>
                  </a:cubicBezTo>
                  <a:cubicBezTo>
                    <a:pt x="44982" y="27480"/>
                    <a:pt x="44720" y="27742"/>
                    <a:pt x="44410" y="27742"/>
                  </a:cubicBezTo>
                  <a:cubicBezTo>
                    <a:pt x="44113" y="27742"/>
                    <a:pt x="43851" y="27492"/>
                    <a:pt x="43851" y="27182"/>
                  </a:cubicBezTo>
                  <a:cubicBezTo>
                    <a:pt x="43851" y="26861"/>
                    <a:pt x="44101" y="26610"/>
                    <a:pt x="44410" y="26610"/>
                  </a:cubicBezTo>
                  <a:close/>
                  <a:moveTo>
                    <a:pt x="48137" y="26610"/>
                  </a:moveTo>
                  <a:cubicBezTo>
                    <a:pt x="48435" y="26610"/>
                    <a:pt x="48697" y="26861"/>
                    <a:pt x="48697" y="27182"/>
                  </a:cubicBezTo>
                  <a:cubicBezTo>
                    <a:pt x="48697" y="27480"/>
                    <a:pt x="48447" y="27742"/>
                    <a:pt x="48137" y="27742"/>
                  </a:cubicBezTo>
                  <a:cubicBezTo>
                    <a:pt x="47839" y="27742"/>
                    <a:pt x="47566" y="27492"/>
                    <a:pt x="47566" y="27182"/>
                  </a:cubicBezTo>
                  <a:cubicBezTo>
                    <a:pt x="47566" y="26861"/>
                    <a:pt x="47839" y="26610"/>
                    <a:pt x="48137" y="26610"/>
                  </a:cubicBezTo>
                  <a:close/>
                  <a:moveTo>
                    <a:pt x="51864" y="26610"/>
                  </a:moveTo>
                  <a:cubicBezTo>
                    <a:pt x="52161" y="26610"/>
                    <a:pt x="52435" y="26861"/>
                    <a:pt x="52435" y="27182"/>
                  </a:cubicBezTo>
                  <a:cubicBezTo>
                    <a:pt x="52435" y="27480"/>
                    <a:pt x="52185" y="27742"/>
                    <a:pt x="51864" y="27742"/>
                  </a:cubicBezTo>
                  <a:cubicBezTo>
                    <a:pt x="51566" y="27742"/>
                    <a:pt x="51304" y="27492"/>
                    <a:pt x="51304" y="27182"/>
                  </a:cubicBezTo>
                  <a:cubicBezTo>
                    <a:pt x="51304" y="26861"/>
                    <a:pt x="51554" y="26610"/>
                    <a:pt x="51864" y="26610"/>
                  </a:cubicBezTo>
                  <a:close/>
                  <a:moveTo>
                    <a:pt x="55602" y="26610"/>
                  </a:moveTo>
                  <a:cubicBezTo>
                    <a:pt x="55900" y="26610"/>
                    <a:pt x="56174" y="26861"/>
                    <a:pt x="56174" y="27182"/>
                  </a:cubicBezTo>
                  <a:cubicBezTo>
                    <a:pt x="56174" y="27480"/>
                    <a:pt x="55912" y="27742"/>
                    <a:pt x="55602" y="27742"/>
                  </a:cubicBezTo>
                  <a:cubicBezTo>
                    <a:pt x="55293" y="27742"/>
                    <a:pt x="55043" y="27492"/>
                    <a:pt x="55043" y="27182"/>
                  </a:cubicBezTo>
                  <a:cubicBezTo>
                    <a:pt x="55043" y="26861"/>
                    <a:pt x="55293" y="26610"/>
                    <a:pt x="55602" y="26610"/>
                  </a:cubicBezTo>
                  <a:close/>
                  <a:moveTo>
                    <a:pt x="59329" y="26610"/>
                  </a:moveTo>
                  <a:cubicBezTo>
                    <a:pt x="59627" y="26610"/>
                    <a:pt x="59889" y="26861"/>
                    <a:pt x="59889" y="27182"/>
                  </a:cubicBezTo>
                  <a:cubicBezTo>
                    <a:pt x="59889" y="27480"/>
                    <a:pt x="59639" y="27742"/>
                    <a:pt x="59329" y="27742"/>
                  </a:cubicBezTo>
                  <a:cubicBezTo>
                    <a:pt x="59008" y="27742"/>
                    <a:pt x="58757" y="27492"/>
                    <a:pt x="58757" y="27182"/>
                  </a:cubicBezTo>
                  <a:cubicBezTo>
                    <a:pt x="58757" y="26861"/>
                    <a:pt x="59008" y="26610"/>
                    <a:pt x="59329" y="26610"/>
                  </a:cubicBezTo>
                  <a:close/>
                  <a:moveTo>
                    <a:pt x="63056" y="26610"/>
                  </a:moveTo>
                  <a:cubicBezTo>
                    <a:pt x="63353" y="26610"/>
                    <a:pt x="63627" y="26861"/>
                    <a:pt x="63627" y="27182"/>
                  </a:cubicBezTo>
                  <a:cubicBezTo>
                    <a:pt x="63627" y="27480"/>
                    <a:pt x="63377" y="27742"/>
                    <a:pt x="63056" y="27742"/>
                  </a:cubicBezTo>
                  <a:cubicBezTo>
                    <a:pt x="62746" y="27742"/>
                    <a:pt x="62496" y="27492"/>
                    <a:pt x="62496" y="27182"/>
                  </a:cubicBezTo>
                  <a:cubicBezTo>
                    <a:pt x="62496" y="26861"/>
                    <a:pt x="62746" y="26610"/>
                    <a:pt x="63056" y="26610"/>
                  </a:cubicBezTo>
                  <a:close/>
                  <a:moveTo>
                    <a:pt x="66782" y="26610"/>
                  </a:moveTo>
                  <a:cubicBezTo>
                    <a:pt x="67080" y="26610"/>
                    <a:pt x="67342" y="26861"/>
                    <a:pt x="67342" y="27182"/>
                  </a:cubicBezTo>
                  <a:cubicBezTo>
                    <a:pt x="67342" y="27480"/>
                    <a:pt x="67092" y="27742"/>
                    <a:pt x="66782" y="27742"/>
                  </a:cubicBezTo>
                  <a:cubicBezTo>
                    <a:pt x="66473" y="27742"/>
                    <a:pt x="66211" y="27492"/>
                    <a:pt x="66211" y="27182"/>
                  </a:cubicBezTo>
                  <a:cubicBezTo>
                    <a:pt x="66211" y="26861"/>
                    <a:pt x="66473" y="26610"/>
                    <a:pt x="66782" y="26610"/>
                  </a:cubicBezTo>
                  <a:close/>
                  <a:moveTo>
                    <a:pt x="70509" y="26610"/>
                  </a:moveTo>
                  <a:cubicBezTo>
                    <a:pt x="70807" y="26610"/>
                    <a:pt x="71080" y="26861"/>
                    <a:pt x="71080" y="27182"/>
                  </a:cubicBezTo>
                  <a:cubicBezTo>
                    <a:pt x="71080" y="27480"/>
                    <a:pt x="70830" y="27742"/>
                    <a:pt x="70509" y="27742"/>
                  </a:cubicBezTo>
                  <a:cubicBezTo>
                    <a:pt x="70199" y="27742"/>
                    <a:pt x="69949" y="27492"/>
                    <a:pt x="69949" y="27182"/>
                  </a:cubicBezTo>
                  <a:cubicBezTo>
                    <a:pt x="69949" y="26861"/>
                    <a:pt x="70199" y="26610"/>
                    <a:pt x="70509" y="26610"/>
                  </a:cubicBezTo>
                  <a:close/>
                  <a:moveTo>
                    <a:pt x="74236" y="26610"/>
                  </a:moveTo>
                  <a:cubicBezTo>
                    <a:pt x="74533" y="26610"/>
                    <a:pt x="74795" y="26861"/>
                    <a:pt x="74795" y="27182"/>
                  </a:cubicBezTo>
                  <a:cubicBezTo>
                    <a:pt x="74795" y="27480"/>
                    <a:pt x="74545" y="27742"/>
                    <a:pt x="74236" y="27742"/>
                  </a:cubicBezTo>
                  <a:cubicBezTo>
                    <a:pt x="73938" y="27742"/>
                    <a:pt x="73676" y="27492"/>
                    <a:pt x="73676" y="27182"/>
                  </a:cubicBezTo>
                  <a:cubicBezTo>
                    <a:pt x="73676" y="26861"/>
                    <a:pt x="73926" y="26610"/>
                    <a:pt x="74236" y="26610"/>
                  </a:cubicBezTo>
                  <a:close/>
                  <a:moveTo>
                    <a:pt x="77855" y="26610"/>
                  </a:moveTo>
                  <a:cubicBezTo>
                    <a:pt x="78153" y="26610"/>
                    <a:pt x="78415" y="26861"/>
                    <a:pt x="78415" y="27182"/>
                  </a:cubicBezTo>
                  <a:cubicBezTo>
                    <a:pt x="78415" y="27480"/>
                    <a:pt x="78165" y="27742"/>
                    <a:pt x="77855" y="27742"/>
                  </a:cubicBezTo>
                  <a:cubicBezTo>
                    <a:pt x="77546" y="27742"/>
                    <a:pt x="77284" y="27492"/>
                    <a:pt x="77284" y="27182"/>
                  </a:cubicBezTo>
                  <a:cubicBezTo>
                    <a:pt x="77284" y="26861"/>
                    <a:pt x="77546" y="26610"/>
                    <a:pt x="77855" y="26610"/>
                  </a:cubicBezTo>
                  <a:close/>
                  <a:moveTo>
                    <a:pt x="81570" y="26610"/>
                  </a:moveTo>
                  <a:cubicBezTo>
                    <a:pt x="81868" y="26610"/>
                    <a:pt x="82141" y="26861"/>
                    <a:pt x="82141" y="27182"/>
                  </a:cubicBezTo>
                  <a:cubicBezTo>
                    <a:pt x="82141" y="27480"/>
                    <a:pt x="81879" y="27742"/>
                    <a:pt x="81570" y="27742"/>
                  </a:cubicBezTo>
                  <a:cubicBezTo>
                    <a:pt x="81260" y="27742"/>
                    <a:pt x="81010" y="27492"/>
                    <a:pt x="81010" y="27182"/>
                  </a:cubicBezTo>
                  <a:cubicBezTo>
                    <a:pt x="81010" y="26861"/>
                    <a:pt x="81260" y="26610"/>
                    <a:pt x="81570" y="26610"/>
                  </a:cubicBezTo>
                  <a:close/>
                  <a:moveTo>
                    <a:pt x="85308" y="26610"/>
                  </a:moveTo>
                  <a:cubicBezTo>
                    <a:pt x="85606" y="26610"/>
                    <a:pt x="85880" y="26861"/>
                    <a:pt x="85880" y="27182"/>
                  </a:cubicBezTo>
                  <a:cubicBezTo>
                    <a:pt x="85880" y="27480"/>
                    <a:pt x="85618" y="27742"/>
                    <a:pt x="85308" y="27742"/>
                  </a:cubicBezTo>
                  <a:cubicBezTo>
                    <a:pt x="84999" y="27742"/>
                    <a:pt x="84749" y="27492"/>
                    <a:pt x="84749" y="27182"/>
                  </a:cubicBezTo>
                  <a:cubicBezTo>
                    <a:pt x="84749" y="26861"/>
                    <a:pt x="84999" y="26610"/>
                    <a:pt x="85308" y="26610"/>
                  </a:cubicBezTo>
                  <a:close/>
                  <a:moveTo>
                    <a:pt x="89035" y="26610"/>
                  </a:moveTo>
                  <a:cubicBezTo>
                    <a:pt x="89333" y="26610"/>
                    <a:pt x="89595" y="26861"/>
                    <a:pt x="89595" y="27182"/>
                  </a:cubicBezTo>
                  <a:cubicBezTo>
                    <a:pt x="89595" y="27480"/>
                    <a:pt x="89345" y="27742"/>
                    <a:pt x="89035" y="27742"/>
                  </a:cubicBezTo>
                  <a:cubicBezTo>
                    <a:pt x="88714" y="27742"/>
                    <a:pt x="88464" y="27492"/>
                    <a:pt x="88464" y="27182"/>
                  </a:cubicBezTo>
                  <a:cubicBezTo>
                    <a:pt x="88464" y="26861"/>
                    <a:pt x="88714" y="26610"/>
                    <a:pt x="89035" y="26610"/>
                  </a:cubicBezTo>
                  <a:close/>
                  <a:moveTo>
                    <a:pt x="92762" y="26610"/>
                  </a:moveTo>
                  <a:cubicBezTo>
                    <a:pt x="93059" y="26610"/>
                    <a:pt x="93333" y="26861"/>
                    <a:pt x="93333" y="27182"/>
                  </a:cubicBezTo>
                  <a:cubicBezTo>
                    <a:pt x="93333" y="27480"/>
                    <a:pt x="93071" y="27742"/>
                    <a:pt x="92762" y="27742"/>
                  </a:cubicBezTo>
                  <a:cubicBezTo>
                    <a:pt x="92452" y="27742"/>
                    <a:pt x="92202" y="27492"/>
                    <a:pt x="92202" y="27182"/>
                  </a:cubicBezTo>
                  <a:cubicBezTo>
                    <a:pt x="92202" y="26861"/>
                    <a:pt x="92452" y="26610"/>
                    <a:pt x="92762" y="26610"/>
                  </a:cubicBezTo>
                  <a:close/>
                  <a:moveTo>
                    <a:pt x="96488" y="26610"/>
                  </a:moveTo>
                  <a:cubicBezTo>
                    <a:pt x="96786" y="26610"/>
                    <a:pt x="97048" y="26861"/>
                    <a:pt x="97048" y="27182"/>
                  </a:cubicBezTo>
                  <a:cubicBezTo>
                    <a:pt x="97048" y="27480"/>
                    <a:pt x="96798" y="27742"/>
                    <a:pt x="96488" y="27742"/>
                  </a:cubicBezTo>
                  <a:cubicBezTo>
                    <a:pt x="96191" y="27742"/>
                    <a:pt x="95917" y="27492"/>
                    <a:pt x="95917" y="27182"/>
                  </a:cubicBezTo>
                  <a:cubicBezTo>
                    <a:pt x="95917" y="26861"/>
                    <a:pt x="96179" y="26610"/>
                    <a:pt x="96488" y="26610"/>
                  </a:cubicBezTo>
                  <a:close/>
                  <a:moveTo>
                    <a:pt x="100203" y="26610"/>
                  </a:moveTo>
                  <a:cubicBezTo>
                    <a:pt x="100501" y="26610"/>
                    <a:pt x="100775" y="26861"/>
                    <a:pt x="100775" y="27182"/>
                  </a:cubicBezTo>
                  <a:cubicBezTo>
                    <a:pt x="100775" y="27480"/>
                    <a:pt x="100513" y="27742"/>
                    <a:pt x="100203" y="27742"/>
                  </a:cubicBezTo>
                  <a:cubicBezTo>
                    <a:pt x="99905" y="27742"/>
                    <a:pt x="99644" y="27492"/>
                    <a:pt x="99644" y="27182"/>
                  </a:cubicBezTo>
                  <a:cubicBezTo>
                    <a:pt x="99644" y="26861"/>
                    <a:pt x="99894" y="26610"/>
                    <a:pt x="100203" y="26610"/>
                  </a:cubicBezTo>
                  <a:close/>
                  <a:moveTo>
                    <a:pt x="103942" y="26610"/>
                  </a:moveTo>
                  <a:cubicBezTo>
                    <a:pt x="104239" y="26610"/>
                    <a:pt x="104513" y="26861"/>
                    <a:pt x="104513" y="27182"/>
                  </a:cubicBezTo>
                  <a:cubicBezTo>
                    <a:pt x="104513" y="27480"/>
                    <a:pt x="104251" y="27742"/>
                    <a:pt x="103942" y="27742"/>
                  </a:cubicBezTo>
                  <a:cubicBezTo>
                    <a:pt x="103644" y="27742"/>
                    <a:pt x="103382" y="27492"/>
                    <a:pt x="103382" y="27182"/>
                  </a:cubicBezTo>
                  <a:cubicBezTo>
                    <a:pt x="103382" y="26861"/>
                    <a:pt x="103632" y="26610"/>
                    <a:pt x="103942" y="26610"/>
                  </a:cubicBezTo>
                  <a:close/>
                  <a:moveTo>
                    <a:pt x="107668" y="26610"/>
                  </a:moveTo>
                  <a:cubicBezTo>
                    <a:pt x="107966" y="26610"/>
                    <a:pt x="108228" y="26861"/>
                    <a:pt x="108228" y="27182"/>
                  </a:cubicBezTo>
                  <a:cubicBezTo>
                    <a:pt x="108228" y="27480"/>
                    <a:pt x="107978" y="27742"/>
                    <a:pt x="107668" y="27742"/>
                  </a:cubicBezTo>
                  <a:cubicBezTo>
                    <a:pt x="107371" y="27742"/>
                    <a:pt x="107097" y="27492"/>
                    <a:pt x="107097" y="27182"/>
                  </a:cubicBezTo>
                  <a:cubicBezTo>
                    <a:pt x="107097" y="26861"/>
                    <a:pt x="107347" y="26610"/>
                    <a:pt x="107668" y="26610"/>
                  </a:cubicBezTo>
                  <a:close/>
                  <a:moveTo>
                    <a:pt x="111395" y="26610"/>
                  </a:moveTo>
                  <a:cubicBezTo>
                    <a:pt x="111693" y="26610"/>
                    <a:pt x="111967" y="26861"/>
                    <a:pt x="111967" y="27182"/>
                  </a:cubicBezTo>
                  <a:cubicBezTo>
                    <a:pt x="111967" y="27480"/>
                    <a:pt x="111705" y="27742"/>
                    <a:pt x="111395" y="27742"/>
                  </a:cubicBezTo>
                  <a:cubicBezTo>
                    <a:pt x="111085" y="27742"/>
                    <a:pt x="110835" y="27492"/>
                    <a:pt x="110835" y="27182"/>
                  </a:cubicBezTo>
                  <a:cubicBezTo>
                    <a:pt x="110835" y="26861"/>
                    <a:pt x="111085" y="26610"/>
                    <a:pt x="111395" y="26610"/>
                  </a:cubicBezTo>
                  <a:close/>
                  <a:moveTo>
                    <a:pt x="115122" y="26610"/>
                  </a:moveTo>
                  <a:cubicBezTo>
                    <a:pt x="115419" y="26610"/>
                    <a:pt x="115681" y="26861"/>
                    <a:pt x="115681" y="27182"/>
                  </a:cubicBezTo>
                  <a:cubicBezTo>
                    <a:pt x="115681" y="27480"/>
                    <a:pt x="115431" y="27742"/>
                    <a:pt x="115122" y="27742"/>
                  </a:cubicBezTo>
                  <a:cubicBezTo>
                    <a:pt x="114812" y="27742"/>
                    <a:pt x="114550" y="27492"/>
                    <a:pt x="114550" y="27182"/>
                  </a:cubicBezTo>
                  <a:cubicBezTo>
                    <a:pt x="114550" y="26861"/>
                    <a:pt x="114812" y="26610"/>
                    <a:pt x="115122" y="26610"/>
                  </a:cubicBezTo>
                  <a:close/>
                  <a:moveTo>
                    <a:pt x="118860" y="26610"/>
                  </a:moveTo>
                  <a:cubicBezTo>
                    <a:pt x="119158" y="26610"/>
                    <a:pt x="119420" y="26861"/>
                    <a:pt x="119420" y="27182"/>
                  </a:cubicBezTo>
                  <a:cubicBezTo>
                    <a:pt x="119420" y="27480"/>
                    <a:pt x="119170" y="27742"/>
                    <a:pt x="118860" y="27742"/>
                  </a:cubicBezTo>
                  <a:cubicBezTo>
                    <a:pt x="118539" y="27742"/>
                    <a:pt x="118289" y="27492"/>
                    <a:pt x="118289" y="27182"/>
                  </a:cubicBezTo>
                  <a:cubicBezTo>
                    <a:pt x="118289" y="26861"/>
                    <a:pt x="118539" y="26610"/>
                    <a:pt x="118860" y="26610"/>
                  </a:cubicBezTo>
                  <a:close/>
                  <a:moveTo>
                    <a:pt x="122575" y="26610"/>
                  </a:moveTo>
                  <a:cubicBezTo>
                    <a:pt x="122873" y="26610"/>
                    <a:pt x="123146" y="26861"/>
                    <a:pt x="123146" y="27182"/>
                  </a:cubicBezTo>
                  <a:cubicBezTo>
                    <a:pt x="123146" y="27480"/>
                    <a:pt x="122885" y="27742"/>
                    <a:pt x="122575" y="27742"/>
                  </a:cubicBezTo>
                  <a:cubicBezTo>
                    <a:pt x="122265" y="27742"/>
                    <a:pt x="122015" y="27492"/>
                    <a:pt x="122015" y="27182"/>
                  </a:cubicBezTo>
                  <a:cubicBezTo>
                    <a:pt x="122027" y="26861"/>
                    <a:pt x="122277" y="26610"/>
                    <a:pt x="122575" y="26610"/>
                  </a:cubicBezTo>
                  <a:close/>
                  <a:moveTo>
                    <a:pt x="126314" y="26610"/>
                  </a:moveTo>
                  <a:cubicBezTo>
                    <a:pt x="126611" y="26610"/>
                    <a:pt x="126873" y="26861"/>
                    <a:pt x="126873" y="27182"/>
                  </a:cubicBezTo>
                  <a:cubicBezTo>
                    <a:pt x="126873" y="27480"/>
                    <a:pt x="126623" y="27742"/>
                    <a:pt x="126314" y="27742"/>
                  </a:cubicBezTo>
                  <a:cubicBezTo>
                    <a:pt x="126004" y="27742"/>
                    <a:pt x="125742" y="27492"/>
                    <a:pt x="125742" y="27182"/>
                  </a:cubicBezTo>
                  <a:cubicBezTo>
                    <a:pt x="125742" y="26861"/>
                    <a:pt x="126004" y="26610"/>
                    <a:pt x="126314" y="26610"/>
                  </a:cubicBezTo>
                  <a:close/>
                  <a:moveTo>
                    <a:pt x="130028" y="26610"/>
                  </a:moveTo>
                  <a:cubicBezTo>
                    <a:pt x="130326" y="26610"/>
                    <a:pt x="130600" y="26861"/>
                    <a:pt x="130600" y="27182"/>
                  </a:cubicBezTo>
                  <a:cubicBezTo>
                    <a:pt x="130600" y="27480"/>
                    <a:pt x="130350" y="27742"/>
                    <a:pt x="130028" y="27742"/>
                  </a:cubicBezTo>
                  <a:cubicBezTo>
                    <a:pt x="129731" y="27742"/>
                    <a:pt x="129469" y="27492"/>
                    <a:pt x="129469" y="27182"/>
                  </a:cubicBezTo>
                  <a:cubicBezTo>
                    <a:pt x="129469" y="26861"/>
                    <a:pt x="129719" y="26610"/>
                    <a:pt x="130028" y="26610"/>
                  </a:cubicBezTo>
                  <a:close/>
                  <a:moveTo>
                    <a:pt x="133767" y="26610"/>
                  </a:moveTo>
                  <a:cubicBezTo>
                    <a:pt x="134065" y="26610"/>
                    <a:pt x="134326" y="26861"/>
                    <a:pt x="134326" y="27182"/>
                  </a:cubicBezTo>
                  <a:cubicBezTo>
                    <a:pt x="134326" y="27480"/>
                    <a:pt x="134076" y="27742"/>
                    <a:pt x="133767" y="27742"/>
                  </a:cubicBezTo>
                  <a:cubicBezTo>
                    <a:pt x="133469" y="27742"/>
                    <a:pt x="133207" y="27492"/>
                    <a:pt x="133207" y="27182"/>
                  </a:cubicBezTo>
                  <a:cubicBezTo>
                    <a:pt x="133207" y="26861"/>
                    <a:pt x="133457" y="26610"/>
                    <a:pt x="133767" y="26610"/>
                  </a:cubicBezTo>
                  <a:close/>
                  <a:moveTo>
                    <a:pt x="137494" y="26610"/>
                  </a:moveTo>
                  <a:cubicBezTo>
                    <a:pt x="137791" y="26610"/>
                    <a:pt x="138053" y="26861"/>
                    <a:pt x="138053" y="27182"/>
                  </a:cubicBezTo>
                  <a:cubicBezTo>
                    <a:pt x="138053" y="27480"/>
                    <a:pt x="137803" y="27742"/>
                    <a:pt x="137494" y="27742"/>
                  </a:cubicBezTo>
                  <a:cubicBezTo>
                    <a:pt x="137196" y="27742"/>
                    <a:pt x="136922" y="27492"/>
                    <a:pt x="136922" y="27182"/>
                  </a:cubicBezTo>
                  <a:cubicBezTo>
                    <a:pt x="136934" y="26861"/>
                    <a:pt x="137172" y="26610"/>
                    <a:pt x="137494" y="26610"/>
                  </a:cubicBezTo>
                  <a:close/>
                  <a:moveTo>
                    <a:pt x="141220" y="26610"/>
                  </a:moveTo>
                  <a:cubicBezTo>
                    <a:pt x="141518" y="26610"/>
                    <a:pt x="141792" y="26861"/>
                    <a:pt x="141792" y="27182"/>
                  </a:cubicBezTo>
                  <a:cubicBezTo>
                    <a:pt x="141792" y="27480"/>
                    <a:pt x="141530" y="27742"/>
                    <a:pt x="141220" y="27742"/>
                  </a:cubicBezTo>
                  <a:cubicBezTo>
                    <a:pt x="140911" y="27742"/>
                    <a:pt x="140661" y="27492"/>
                    <a:pt x="140661" y="27182"/>
                  </a:cubicBezTo>
                  <a:cubicBezTo>
                    <a:pt x="140661" y="26861"/>
                    <a:pt x="140911" y="26610"/>
                    <a:pt x="141220" y="26610"/>
                  </a:cubicBezTo>
                  <a:close/>
                  <a:moveTo>
                    <a:pt x="1548" y="28492"/>
                  </a:moveTo>
                  <a:cubicBezTo>
                    <a:pt x="1846" y="28492"/>
                    <a:pt x="2119" y="28742"/>
                    <a:pt x="2119" y="29051"/>
                  </a:cubicBezTo>
                  <a:cubicBezTo>
                    <a:pt x="2119" y="29349"/>
                    <a:pt x="1858" y="29623"/>
                    <a:pt x="1548" y="29623"/>
                  </a:cubicBezTo>
                  <a:cubicBezTo>
                    <a:pt x="1238" y="29623"/>
                    <a:pt x="988" y="29361"/>
                    <a:pt x="988" y="29051"/>
                  </a:cubicBezTo>
                  <a:cubicBezTo>
                    <a:pt x="988" y="28742"/>
                    <a:pt x="1238" y="28492"/>
                    <a:pt x="1548" y="28492"/>
                  </a:cubicBezTo>
                  <a:close/>
                  <a:moveTo>
                    <a:pt x="5287" y="28492"/>
                  </a:moveTo>
                  <a:cubicBezTo>
                    <a:pt x="5596" y="28492"/>
                    <a:pt x="5846" y="28742"/>
                    <a:pt x="5846" y="29051"/>
                  </a:cubicBezTo>
                  <a:cubicBezTo>
                    <a:pt x="5846" y="29361"/>
                    <a:pt x="5596" y="29623"/>
                    <a:pt x="5287" y="29623"/>
                  </a:cubicBezTo>
                  <a:cubicBezTo>
                    <a:pt x="4977" y="29623"/>
                    <a:pt x="4715" y="29361"/>
                    <a:pt x="4715" y="29051"/>
                  </a:cubicBezTo>
                  <a:cubicBezTo>
                    <a:pt x="4715" y="28730"/>
                    <a:pt x="4977" y="28492"/>
                    <a:pt x="5287" y="28492"/>
                  </a:cubicBezTo>
                  <a:close/>
                  <a:moveTo>
                    <a:pt x="9001" y="28492"/>
                  </a:moveTo>
                  <a:cubicBezTo>
                    <a:pt x="9299" y="28492"/>
                    <a:pt x="9573" y="28742"/>
                    <a:pt x="9573" y="29051"/>
                  </a:cubicBezTo>
                  <a:cubicBezTo>
                    <a:pt x="9573" y="29349"/>
                    <a:pt x="9323" y="29623"/>
                    <a:pt x="9001" y="29623"/>
                  </a:cubicBezTo>
                  <a:cubicBezTo>
                    <a:pt x="8704" y="29623"/>
                    <a:pt x="8442" y="29361"/>
                    <a:pt x="8442" y="29051"/>
                  </a:cubicBezTo>
                  <a:cubicBezTo>
                    <a:pt x="8442" y="28742"/>
                    <a:pt x="8692" y="28492"/>
                    <a:pt x="9001" y="28492"/>
                  </a:cubicBezTo>
                  <a:close/>
                  <a:moveTo>
                    <a:pt x="12728" y="28492"/>
                  </a:moveTo>
                  <a:cubicBezTo>
                    <a:pt x="13037" y="28492"/>
                    <a:pt x="13288" y="28742"/>
                    <a:pt x="13288" y="29051"/>
                  </a:cubicBezTo>
                  <a:cubicBezTo>
                    <a:pt x="13288" y="29361"/>
                    <a:pt x="13037" y="29623"/>
                    <a:pt x="12728" y="29623"/>
                  </a:cubicBezTo>
                  <a:cubicBezTo>
                    <a:pt x="12418" y="29623"/>
                    <a:pt x="12156" y="29361"/>
                    <a:pt x="12156" y="29051"/>
                  </a:cubicBezTo>
                  <a:cubicBezTo>
                    <a:pt x="12180" y="28730"/>
                    <a:pt x="12418" y="28492"/>
                    <a:pt x="12728" y="28492"/>
                  </a:cubicBezTo>
                  <a:close/>
                  <a:moveTo>
                    <a:pt x="16466" y="28492"/>
                  </a:moveTo>
                  <a:cubicBezTo>
                    <a:pt x="16764" y="28492"/>
                    <a:pt x="17026" y="28742"/>
                    <a:pt x="17026" y="29051"/>
                  </a:cubicBezTo>
                  <a:cubicBezTo>
                    <a:pt x="17026" y="29349"/>
                    <a:pt x="16776" y="29623"/>
                    <a:pt x="16466" y="29623"/>
                  </a:cubicBezTo>
                  <a:cubicBezTo>
                    <a:pt x="16169" y="29623"/>
                    <a:pt x="15895" y="29361"/>
                    <a:pt x="15895" y="29051"/>
                  </a:cubicBezTo>
                  <a:cubicBezTo>
                    <a:pt x="15895" y="28742"/>
                    <a:pt x="16145" y="28492"/>
                    <a:pt x="16466" y="28492"/>
                  </a:cubicBezTo>
                  <a:close/>
                  <a:moveTo>
                    <a:pt x="20181" y="28492"/>
                  </a:moveTo>
                  <a:cubicBezTo>
                    <a:pt x="20491" y="28492"/>
                    <a:pt x="20753" y="28742"/>
                    <a:pt x="20753" y="29051"/>
                  </a:cubicBezTo>
                  <a:cubicBezTo>
                    <a:pt x="20753" y="29361"/>
                    <a:pt x="20491" y="29623"/>
                    <a:pt x="20181" y="29623"/>
                  </a:cubicBezTo>
                  <a:cubicBezTo>
                    <a:pt x="19872" y="29623"/>
                    <a:pt x="19622" y="29361"/>
                    <a:pt x="19622" y="29051"/>
                  </a:cubicBezTo>
                  <a:cubicBezTo>
                    <a:pt x="19634" y="28730"/>
                    <a:pt x="19872" y="28492"/>
                    <a:pt x="20181" y="28492"/>
                  </a:cubicBezTo>
                  <a:close/>
                  <a:moveTo>
                    <a:pt x="23920" y="28492"/>
                  </a:moveTo>
                  <a:cubicBezTo>
                    <a:pt x="24217" y="28492"/>
                    <a:pt x="24479" y="28742"/>
                    <a:pt x="24479" y="29051"/>
                  </a:cubicBezTo>
                  <a:cubicBezTo>
                    <a:pt x="24479" y="29349"/>
                    <a:pt x="24229" y="29623"/>
                    <a:pt x="23920" y="29623"/>
                  </a:cubicBezTo>
                  <a:cubicBezTo>
                    <a:pt x="23610" y="29623"/>
                    <a:pt x="23348" y="29361"/>
                    <a:pt x="23348" y="29051"/>
                  </a:cubicBezTo>
                  <a:cubicBezTo>
                    <a:pt x="23348" y="28742"/>
                    <a:pt x="23610" y="28492"/>
                    <a:pt x="23920" y="28492"/>
                  </a:cubicBezTo>
                  <a:close/>
                  <a:moveTo>
                    <a:pt x="27635" y="28492"/>
                  </a:moveTo>
                  <a:cubicBezTo>
                    <a:pt x="27956" y="28492"/>
                    <a:pt x="28206" y="28742"/>
                    <a:pt x="28206" y="29051"/>
                  </a:cubicBezTo>
                  <a:cubicBezTo>
                    <a:pt x="28206" y="29361"/>
                    <a:pt x="27956" y="29623"/>
                    <a:pt x="27635" y="29623"/>
                  </a:cubicBezTo>
                  <a:cubicBezTo>
                    <a:pt x="27325" y="29623"/>
                    <a:pt x="27075" y="29361"/>
                    <a:pt x="27075" y="29051"/>
                  </a:cubicBezTo>
                  <a:cubicBezTo>
                    <a:pt x="27087" y="28730"/>
                    <a:pt x="27325" y="28492"/>
                    <a:pt x="27635" y="28492"/>
                  </a:cubicBezTo>
                  <a:close/>
                  <a:moveTo>
                    <a:pt x="31373" y="28492"/>
                  </a:moveTo>
                  <a:cubicBezTo>
                    <a:pt x="31671" y="28492"/>
                    <a:pt x="31945" y="28742"/>
                    <a:pt x="31945" y="29051"/>
                  </a:cubicBezTo>
                  <a:cubicBezTo>
                    <a:pt x="31945" y="29349"/>
                    <a:pt x="31683" y="29623"/>
                    <a:pt x="31373" y="29623"/>
                  </a:cubicBezTo>
                  <a:cubicBezTo>
                    <a:pt x="31064" y="29623"/>
                    <a:pt x="30814" y="29361"/>
                    <a:pt x="30814" y="29051"/>
                  </a:cubicBezTo>
                  <a:cubicBezTo>
                    <a:pt x="30814" y="28742"/>
                    <a:pt x="31064" y="28492"/>
                    <a:pt x="31373" y="28492"/>
                  </a:cubicBezTo>
                  <a:close/>
                  <a:moveTo>
                    <a:pt x="35100" y="28492"/>
                  </a:moveTo>
                  <a:cubicBezTo>
                    <a:pt x="35409" y="28492"/>
                    <a:pt x="35659" y="28742"/>
                    <a:pt x="35659" y="29051"/>
                  </a:cubicBezTo>
                  <a:cubicBezTo>
                    <a:pt x="35659" y="29361"/>
                    <a:pt x="35409" y="29623"/>
                    <a:pt x="35100" y="29623"/>
                  </a:cubicBezTo>
                  <a:cubicBezTo>
                    <a:pt x="34778" y="29623"/>
                    <a:pt x="34528" y="29361"/>
                    <a:pt x="34528" y="29051"/>
                  </a:cubicBezTo>
                  <a:cubicBezTo>
                    <a:pt x="34540" y="28730"/>
                    <a:pt x="34778" y="28492"/>
                    <a:pt x="35100" y="28492"/>
                  </a:cubicBezTo>
                  <a:close/>
                  <a:moveTo>
                    <a:pt x="38815" y="28492"/>
                  </a:moveTo>
                  <a:cubicBezTo>
                    <a:pt x="39112" y="28492"/>
                    <a:pt x="39386" y="28742"/>
                    <a:pt x="39386" y="29051"/>
                  </a:cubicBezTo>
                  <a:cubicBezTo>
                    <a:pt x="39386" y="29349"/>
                    <a:pt x="39124" y="29623"/>
                    <a:pt x="38815" y="29623"/>
                  </a:cubicBezTo>
                  <a:cubicBezTo>
                    <a:pt x="38517" y="29623"/>
                    <a:pt x="38255" y="29361"/>
                    <a:pt x="38255" y="29051"/>
                  </a:cubicBezTo>
                  <a:cubicBezTo>
                    <a:pt x="38267" y="28742"/>
                    <a:pt x="38505" y="28492"/>
                    <a:pt x="38815" y="28492"/>
                  </a:cubicBezTo>
                  <a:close/>
                  <a:moveTo>
                    <a:pt x="42553" y="28492"/>
                  </a:moveTo>
                  <a:cubicBezTo>
                    <a:pt x="42863" y="28492"/>
                    <a:pt x="43113" y="28742"/>
                    <a:pt x="43113" y="29051"/>
                  </a:cubicBezTo>
                  <a:cubicBezTo>
                    <a:pt x="43113" y="29361"/>
                    <a:pt x="42863" y="29623"/>
                    <a:pt x="42553" y="29623"/>
                  </a:cubicBezTo>
                  <a:cubicBezTo>
                    <a:pt x="42232" y="29623"/>
                    <a:pt x="41982" y="29361"/>
                    <a:pt x="41982" y="29051"/>
                  </a:cubicBezTo>
                  <a:cubicBezTo>
                    <a:pt x="41982" y="28730"/>
                    <a:pt x="42244" y="28492"/>
                    <a:pt x="42553" y="28492"/>
                  </a:cubicBezTo>
                  <a:close/>
                  <a:moveTo>
                    <a:pt x="46268" y="28492"/>
                  </a:moveTo>
                  <a:cubicBezTo>
                    <a:pt x="46565" y="28492"/>
                    <a:pt x="46839" y="28742"/>
                    <a:pt x="46839" y="29051"/>
                  </a:cubicBezTo>
                  <a:cubicBezTo>
                    <a:pt x="46839" y="29349"/>
                    <a:pt x="46589" y="29623"/>
                    <a:pt x="46268" y="29623"/>
                  </a:cubicBezTo>
                  <a:cubicBezTo>
                    <a:pt x="45970" y="29623"/>
                    <a:pt x="45708" y="29361"/>
                    <a:pt x="45708" y="29051"/>
                  </a:cubicBezTo>
                  <a:cubicBezTo>
                    <a:pt x="45720" y="28742"/>
                    <a:pt x="45958" y="28492"/>
                    <a:pt x="46268" y="28492"/>
                  </a:cubicBezTo>
                  <a:close/>
                  <a:moveTo>
                    <a:pt x="50006" y="28492"/>
                  </a:moveTo>
                  <a:cubicBezTo>
                    <a:pt x="50316" y="28492"/>
                    <a:pt x="50578" y="28742"/>
                    <a:pt x="50578" y="29051"/>
                  </a:cubicBezTo>
                  <a:cubicBezTo>
                    <a:pt x="50578" y="29361"/>
                    <a:pt x="50316" y="29623"/>
                    <a:pt x="50006" y="29623"/>
                  </a:cubicBezTo>
                  <a:cubicBezTo>
                    <a:pt x="49697" y="29623"/>
                    <a:pt x="49447" y="29361"/>
                    <a:pt x="49447" y="29051"/>
                  </a:cubicBezTo>
                  <a:cubicBezTo>
                    <a:pt x="49447" y="28730"/>
                    <a:pt x="49697" y="28492"/>
                    <a:pt x="50006" y="28492"/>
                  </a:cubicBezTo>
                  <a:close/>
                  <a:moveTo>
                    <a:pt x="53733" y="28492"/>
                  </a:moveTo>
                  <a:cubicBezTo>
                    <a:pt x="54031" y="28492"/>
                    <a:pt x="54293" y="28742"/>
                    <a:pt x="54293" y="29051"/>
                  </a:cubicBezTo>
                  <a:cubicBezTo>
                    <a:pt x="54293" y="29349"/>
                    <a:pt x="54043" y="29623"/>
                    <a:pt x="53733" y="29623"/>
                  </a:cubicBezTo>
                  <a:cubicBezTo>
                    <a:pt x="53412" y="29623"/>
                    <a:pt x="53162" y="29361"/>
                    <a:pt x="53162" y="29051"/>
                  </a:cubicBezTo>
                  <a:cubicBezTo>
                    <a:pt x="53173" y="28742"/>
                    <a:pt x="53412" y="28492"/>
                    <a:pt x="53733" y="28492"/>
                  </a:cubicBezTo>
                  <a:close/>
                  <a:moveTo>
                    <a:pt x="57460" y="28492"/>
                  </a:moveTo>
                  <a:cubicBezTo>
                    <a:pt x="57781" y="28492"/>
                    <a:pt x="58031" y="28742"/>
                    <a:pt x="58031" y="29051"/>
                  </a:cubicBezTo>
                  <a:cubicBezTo>
                    <a:pt x="58031" y="29361"/>
                    <a:pt x="57781" y="29623"/>
                    <a:pt x="57460" y="29623"/>
                  </a:cubicBezTo>
                  <a:cubicBezTo>
                    <a:pt x="57150" y="29623"/>
                    <a:pt x="56900" y="29361"/>
                    <a:pt x="56900" y="29051"/>
                  </a:cubicBezTo>
                  <a:cubicBezTo>
                    <a:pt x="56900" y="28730"/>
                    <a:pt x="57150" y="28492"/>
                    <a:pt x="57460" y="28492"/>
                  </a:cubicBezTo>
                  <a:close/>
                  <a:moveTo>
                    <a:pt x="61186" y="28492"/>
                  </a:moveTo>
                  <a:cubicBezTo>
                    <a:pt x="61484" y="28492"/>
                    <a:pt x="61746" y="28742"/>
                    <a:pt x="61746" y="29051"/>
                  </a:cubicBezTo>
                  <a:cubicBezTo>
                    <a:pt x="61746" y="29349"/>
                    <a:pt x="61496" y="29623"/>
                    <a:pt x="61186" y="29623"/>
                  </a:cubicBezTo>
                  <a:cubicBezTo>
                    <a:pt x="60877" y="29623"/>
                    <a:pt x="60615" y="29361"/>
                    <a:pt x="60615" y="29051"/>
                  </a:cubicBezTo>
                  <a:cubicBezTo>
                    <a:pt x="60639" y="28742"/>
                    <a:pt x="60877" y="28492"/>
                    <a:pt x="61186" y="28492"/>
                  </a:cubicBezTo>
                  <a:close/>
                  <a:moveTo>
                    <a:pt x="64925" y="28492"/>
                  </a:moveTo>
                  <a:cubicBezTo>
                    <a:pt x="65234" y="28492"/>
                    <a:pt x="65485" y="28742"/>
                    <a:pt x="65485" y="29051"/>
                  </a:cubicBezTo>
                  <a:cubicBezTo>
                    <a:pt x="65485" y="29361"/>
                    <a:pt x="65234" y="29623"/>
                    <a:pt x="64925" y="29623"/>
                  </a:cubicBezTo>
                  <a:cubicBezTo>
                    <a:pt x="64603" y="29623"/>
                    <a:pt x="64353" y="29361"/>
                    <a:pt x="64353" y="29051"/>
                  </a:cubicBezTo>
                  <a:cubicBezTo>
                    <a:pt x="64353" y="28730"/>
                    <a:pt x="64603" y="28492"/>
                    <a:pt x="64925" y="28492"/>
                  </a:cubicBezTo>
                  <a:close/>
                  <a:moveTo>
                    <a:pt x="68640" y="28492"/>
                  </a:moveTo>
                  <a:cubicBezTo>
                    <a:pt x="68937" y="28492"/>
                    <a:pt x="69211" y="28742"/>
                    <a:pt x="69211" y="29051"/>
                  </a:cubicBezTo>
                  <a:cubicBezTo>
                    <a:pt x="69211" y="29349"/>
                    <a:pt x="68949" y="29623"/>
                    <a:pt x="68640" y="29623"/>
                  </a:cubicBezTo>
                  <a:cubicBezTo>
                    <a:pt x="68330" y="29623"/>
                    <a:pt x="68080" y="29361"/>
                    <a:pt x="68080" y="29051"/>
                  </a:cubicBezTo>
                  <a:cubicBezTo>
                    <a:pt x="68092" y="28742"/>
                    <a:pt x="68330" y="28492"/>
                    <a:pt x="68640" y="28492"/>
                  </a:cubicBezTo>
                  <a:close/>
                  <a:moveTo>
                    <a:pt x="72366" y="28492"/>
                  </a:moveTo>
                  <a:cubicBezTo>
                    <a:pt x="72676" y="28492"/>
                    <a:pt x="72926" y="28742"/>
                    <a:pt x="72926" y="29051"/>
                  </a:cubicBezTo>
                  <a:cubicBezTo>
                    <a:pt x="72926" y="29361"/>
                    <a:pt x="72676" y="29623"/>
                    <a:pt x="72366" y="29623"/>
                  </a:cubicBezTo>
                  <a:cubicBezTo>
                    <a:pt x="72045" y="29623"/>
                    <a:pt x="71795" y="29361"/>
                    <a:pt x="71795" y="29051"/>
                  </a:cubicBezTo>
                  <a:cubicBezTo>
                    <a:pt x="71807" y="28730"/>
                    <a:pt x="72069" y="28492"/>
                    <a:pt x="72366" y="28492"/>
                  </a:cubicBezTo>
                  <a:close/>
                  <a:moveTo>
                    <a:pt x="76093" y="28492"/>
                  </a:moveTo>
                  <a:cubicBezTo>
                    <a:pt x="76391" y="28492"/>
                    <a:pt x="76664" y="28742"/>
                    <a:pt x="76664" y="29051"/>
                  </a:cubicBezTo>
                  <a:cubicBezTo>
                    <a:pt x="76664" y="29349"/>
                    <a:pt x="76403" y="29623"/>
                    <a:pt x="76093" y="29623"/>
                  </a:cubicBezTo>
                  <a:cubicBezTo>
                    <a:pt x="75795" y="29623"/>
                    <a:pt x="75533" y="29361"/>
                    <a:pt x="75533" y="29051"/>
                  </a:cubicBezTo>
                  <a:cubicBezTo>
                    <a:pt x="75533" y="28742"/>
                    <a:pt x="75783" y="28492"/>
                    <a:pt x="76093" y="28492"/>
                  </a:cubicBezTo>
                  <a:close/>
                  <a:moveTo>
                    <a:pt x="79712" y="28492"/>
                  </a:moveTo>
                  <a:cubicBezTo>
                    <a:pt x="80010" y="28492"/>
                    <a:pt x="80284" y="28742"/>
                    <a:pt x="80284" y="29051"/>
                  </a:cubicBezTo>
                  <a:cubicBezTo>
                    <a:pt x="80284" y="29349"/>
                    <a:pt x="80022" y="29623"/>
                    <a:pt x="79712" y="29623"/>
                  </a:cubicBezTo>
                  <a:cubicBezTo>
                    <a:pt x="79403" y="29623"/>
                    <a:pt x="79153" y="29361"/>
                    <a:pt x="79153" y="29051"/>
                  </a:cubicBezTo>
                  <a:cubicBezTo>
                    <a:pt x="79165" y="28742"/>
                    <a:pt x="79403" y="28492"/>
                    <a:pt x="79712" y="28492"/>
                  </a:cubicBezTo>
                  <a:close/>
                  <a:moveTo>
                    <a:pt x="83451" y="28492"/>
                  </a:moveTo>
                  <a:cubicBezTo>
                    <a:pt x="83761" y="28492"/>
                    <a:pt x="84011" y="28742"/>
                    <a:pt x="84011" y="29051"/>
                  </a:cubicBezTo>
                  <a:cubicBezTo>
                    <a:pt x="84011" y="29361"/>
                    <a:pt x="83761" y="29623"/>
                    <a:pt x="83451" y="29623"/>
                  </a:cubicBezTo>
                  <a:cubicBezTo>
                    <a:pt x="83141" y="29623"/>
                    <a:pt x="82880" y="29361"/>
                    <a:pt x="82880" y="29051"/>
                  </a:cubicBezTo>
                  <a:cubicBezTo>
                    <a:pt x="82880" y="28730"/>
                    <a:pt x="83141" y="28492"/>
                    <a:pt x="83451" y="28492"/>
                  </a:cubicBezTo>
                  <a:close/>
                  <a:moveTo>
                    <a:pt x="87166" y="28492"/>
                  </a:moveTo>
                  <a:cubicBezTo>
                    <a:pt x="87463" y="28492"/>
                    <a:pt x="87737" y="28742"/>
                    <a:pt x="87737" y="29051"/>
                  </a:cubicBezTo>
                  <a:cubicBezTo>
                    <a:pt x="87737" y="29349"/>
                    <a:pt x="87475" y="29623"/>
                    <a:pt x="87166" y="29623"/>
                  </a:cubicBezTo>
                  <a:cubicBezTo>
                    <a:pt x="86856" y="29623"/>
                    <a:pt x="86606" y="29361"/>
                    <a:pt x="86606" y="29051"/>
                  </a:cubicBezTo>
                  <a:cubicBezTo>
                    <a:pt x="86618" y="28742"/>
                    <a:pt x="86856" y="28492"/>
                    <a:pt x="87166" y="28492"/>
                  </a:cubicBezTo>
                  <a:close/>
                  <a:moveTo>
                    <a:pt x="90904" y="28492"/>
                  </a:moveTo>
                  <a:cubicBezTo>
                    <a:pt x="91214" y="28492"/>
                    <a:pt x="91464" y="28742"/>
                    <a:pt x="91464" y="29051"/>
                  </a:cubicBezTo>
                  <a:cubicBezTo>
                    <a:pt x="91464" y="29361"/>
                    <a:pt x="91214" y="29623"/>
                    <a:pt x="90904" y="29623"/>
                  </a:cubicBezTo>
                  <a:cubicBezTo>
                    <a:pt x="90595" y="29623"/>
                    <a:pt x="90345" y="29361"/>
                    <a:pt x="90345" y="29051"/>
                  </a:cubicBezTo>
                  <a:cubicBezTo>
                    <a:pt x="90345" y="28730"/>
                    <a:pt x="90595" y="28492"/>
                    <a:pt x="90904" y="28492"/>
                  </a:cubicBezTo>
                  <a:close/>
                  <a:moveTo>
                    <a:pt x="94631" y="28492"/>
                  </a:moveTo>
                  <a:cubicBezTo>
                    <a:pt x="94929" y="28492"/>
                    <a:pt x="95191" y="28742"/>
                    <a:pt x="95191" y="29051"/>
                  </a:cubicBezTo>
                  <a:cubicBezTo>
                    <a:pt x="95191" y="29349"/>
                    <a:pt x="94941" y="29623"/>
                    <a:pt x="94631" y="29623"/>
                  </a:cubicBezTo>
                  <a:cubicBezTo>
                    <a:pt x="94310" y="29623"/>
                    <a:pt x="94060" y="29361"/>
                    <a:pt x="94060" y="29051"/>
                  </a:cubicBezTo>
                  <a:cubicBezTo>
                    <a:pt x="94071" y="28742"/>
                    <a:pt x="94310" y="28492"/>
                    <a:pt x="94631" y="28492"/>
                  </a:cubicBezTo>
                  <a:close/>
                  <a:moveTo>
                    <a:pt x="98346" y="28492"/>
                  </a:moveTo>
                  <a:cubicBezTo>
                    <a:pt x="98655" y="28492"/>
                    <a:pt x="98905" y="28742"/>
                    <a:pt x="98905" y="29051"/>
                  </a:cubicBezTo>
                  <a:cubicBezTo>
                    <a:pt x="98905" y="29361"/>
                    <a:pt x="98655" y="29623"/>
                    <a:pt x="98346" y="29623"/>
                  </a:cubicBezTo>
                  <a:cubicBezTo>
                    <a:pt x="98036" y="29623"/>
                    <a:pt x="97786" y="29361"/>
                    <a:pt x="97786" y="29051"/>
                  </a:cubicBezTo>
                  <a:cubicBezTo>
                    <a:pt x="97798" y="28730"/>
                    <a:pt x="98036" y="28492"/>
                    <a:pt x="98346" y="28492"/>
                  </a:cubicBezTo>
                  <a:close/>
                  <a:moveTo>
                    <a:pt x="102084" y="28492"/>
                  </a:moveTo>
                  <a:cubicBezTo>
                    <a:pt x="102382" y="28492"/>
                    <a:pt x="102644" y="28742"/>
                    <a:pt x="102644" y="29051"/>
                  </a:cubicBezTo>
                  <a:cubicBezTo>
                    <a:pt x="102644" y="29349"/>
                    <a:pt x="102394" y="29623"/>
                    <a:pt x="102084" y="29623"/>
                  </a:cubicBezTo>
                  <a:cubicBezTo>
                    <a:pt x="101787" y="29623"/>
                    <a:pt x="101513" y="29361"/>
                    <a:pt x="101513" y="29051"/>
                  </a:cubicBezTo>
                  <a:cubicBezTo>
                    <a:pt x="101513" y="28742"/>
                    <a:pt x="101775" y="28492"/>
                    <a:pt x="102084" y="28492"/>
                  </a:cubicBezTo>
                  <a:close/>
                  <a:moveTo>
                    <a:pt x="105799" y="28492"/>
                  </a:moveTo>
                  <a:cubicBezTo>
                    <a:pt x="106121" y="28492"/>
                    <a:pt x="106371" y="28742"/>
                    <a:pt x="106371" y="29051"/>
                  </a:cubicBezTo>
                  <a:cubicBezTo>
                    <a:pt x="106371" y="29361"/>
                    <a:pt x="106109" y="29623"/>
                    <a:pt x="105799" y="29623"/>
                  </a:cubicBezTo>
                  <a:cubicBezTo>
                    <a:pt x="105490" y="29623"/>
                    <a:pt x="105239" y="29361"/>
                    <a:pt x="105239" y="29051"/>
                  </a:cubicBezTo>
                  <a:cubicBezTo>
                    <a:pt x="105251" y="28730"/>
                    <a:pt x="105490" y="28492"/>
                    <a:pt x="105799" y="28492"/>
                  </a:cubicBezTo>
                  <a:close/>
                  <a:moveTo>
                    <a:pt x="109538" y="28492"/>
                  </a:moveTo>
                  <a:cubicBezTo>
                    <a:pt x="109835" y="28492"/>
                    <a:pt x="110109" y="28742"/>
                    <a:pt x="110109" y="29051"/>
                  </a:cubicBezTo>
                  <a:cubicBezTo>
                    <a:pt x="110109" y="29349"/>
                    <a:pt x="109847" y="29623"/>
                    <a:pt x="109538" y="29623"/>
                  </a:cubicBezTo>
                  <a:cubicBezTo>
                    <a:pt x="109228" y="29623"/>
                    <a:pt x="108978" y="29361"/>
                    <a:pt x="108978" y="29051"/>
                  </a:cubicBezTo>
                  <a:cubicBezTo>
                    <a:pt x="108978" y="28742"/>
                    <a:pt x="109228" y="28492"/>
                    <a:pt x="109538" y="28492"/>
                  </a:cubicBezTo>
                  <a:close/>
                  <a:moveTo>
                    <a:pt x="113264" y="28492"/>
                  </a:moveTo>
                  <a:cubicBezTo>
                    <a:pt x="113574" y="28492"/>
                    <a:pt x="113824" y="28742"/>
                    <a:pt x="113824" y="29051"/>
                  </a:cubicBezTo>
                  <a:cubicBezTo>
                    <a:pt x="113824" y="29361"/>
                    <a:pt x="113574" y="29623"/>
                    <a:pt x="113264" y="29623"/>
                  </a:cubicBezTo>
                  <a:cubicBezTo>
                    <a:pt x="112943" y="29623"/>
                    <a:pt x="112693" y="29361"/>
                    <a:pt x="112693" y="29051"/>
                  </a:cubicBezTo>
                  <a:cubicBezTo>
                    <a:pt x="112705" y="28730"/>
                    <a:pt x="112943" y="28492"/>
                    <a:pt x="113264" y="28492"/>
                  </a:cubicBezTo>
                  <a:close/>
                  <a:moveTo>
                    <a:pt x="116991" y="28492"/>
                  </a:moveTo>
                  <a:cubicBezTo>
                    <a:pt x="117289" y="28492"/>
                    <a:pt x="117562" y="28742"/>
                    <a:pt x="117562" y="29051"/>
                  </a:cubicBezTo>
                  <a:cubicBezTo>
                    <a:pt x="117562" y="29349"/>
                    <a:pt x="117312" y="29623"/>
                    <a:pt x="116991" y="29623"/>
                  </a:cubicBezTo>
                  <a:cubicBezTo>
                    <a:pt x="116681" y="29623"/>
                    <a:pt x="116431" y="29361"/>
                    <a:pt x="116431" y="29051"/>
                  </a:cubicBezTo>
                  <a:cubicBezTo>
                    <a:pt x="116431" y="28742"/>
                    <a:pt x="116681" y="28492"/>
                    <a:pt x="116991" y="28492"/>
                  </a:cubicBezTo>
                  <a:close/>
                  <a:moveTo>
                    <a:pt x="120718" y="28492"/>
                  </a:moveTo>
                  <a:cubicBezTo>
                    <a:pt x="121027" y="28492"/>
                    <a:pt x="121277" y="28742"/>
                    <a:pt x="121277" y="29051"/>
                  </a:cubicBezTo>
                  <a:cubicBezTo>
                    <a:pt x="121277" y="29361"/>
                    <a:pt x="121027" y="29623"/>
                    <a:pt x="120718" y="29623"/>
                  </a:cubicBezTo>
                  <a:cubicBezTo>
                    <a:pt x="120408" y="29623"/>
                    <a:pt x="120146" y="29361"/>
                    <a:pt x="120146" y="29051"/>
                  </a:cubicBezTo>
                  <a:cubicBezTo>
                    <a:pt x="120170" y="28730"/>
                    <a:pt x="120420" y="28492"/>
                    <a:pt x="120718" y="28492"/>
                  </a:cubicBezTo>
                  <a:close/>
                  <a:moveTo>
                    <a:pt x="124456" y="28492"/>
                  </a:moveTo>
                  <a:cubicBezTo>
                    <a:pt x="124754" y="28492"/>
                    <a:pt x="125016" y="28742"/>
                    <a:pt x="125016" y="29051"/>
                  </a:cubicBezTo>
                  <a:cubicBezTo>
                    <a:pt x="125016" y="29349"/>
                    <a:pt x="124766" y="29623"/>
                    <a:pt x="124456" y="29623"/>
                  </a:cubicBezTo>
                  <a:cubicBezTo>
                    <a:pt x="124135" y="29623"/>
                    <a:pt x="123885" y="29361"/>
                    <a:pt x="123885" y="29051"/>
                  </a:cubicBezTo>
                  <a:cubicBezTo>
                    <a:pt x="123885" y="28742"/>
                    <a:pt x="124135" y="28492"/>
                    <a:pt x="124456" y="28492"/>
                  </a:cubicBezTo>
                  <a:close/>
                  <a:moveTo>
                    <a:pt x="128171" y="28492"/>
                  </a:moveTo>
                  <a:cubicBezTo>
                    <a:pt x="128480" y="28492"/>
                    <a:pt x="128742" y="28742"/>
                    <a:pt x="128742" y="29051"/>
                  </a:cubicBezTo>
                  <a:cubicBezTo>
                    <a:pt x="128742" y="29361"/>
                    <a:pt x="128480" y="29623"/>
                    <a:pt x="128171" y="29623"/>
                  </a:cubicBezTo>
                  <a:cubicBezTo>
                    <a:pt x="127861" y="29623"/>
                    <a:pt x="127611" y="29361"/>
                    <a:pt x="127611" y="29051"/>
                  </a:cubicBezTo>
                  <a:cubicBezTo>
                    <a:pt x="127611" y="28730"/>
                    <a:pt x="127861" y="28492"/>
                    <a:pt x="128171" y="28492"/>
                  </a:cubicBezTo>
                  <a:close/>
                  <a:moveTo>
                    <a:pt x="131898" y="28492"/>
                  </a:moveTo>
                  <a:cubicBezTo>
                    <a:pt x="132195" y="28492"/>
                    <a:pt x="132457" y="28742"/>
                    <a:pt x="132457" y="29051"/>
                  </a:cubicBezTo>
                  <a:cubicBezTo>
                    <a:pt x="132457" y="29349"/>
                    <a:pt x="132207" y="29623"/>
                    <a:pt x="131898" y="29623"/>
                  </a:cubicBezTo>
                  <a:cubicBezTo>
                    <a:pt x="131600" y="29623"/>
                    <a:pt x="131326" y="29361"/>
                    <a:pt x="131326" y="29051"/>
                  </a:cubicBezTo>
                  <a:cubicBezTo>
                    <a:pt x="131338" y="28742"/>
                    <a:pt x="131576" y="28492"/>
                    <a:pt x="131898" y="28492"/>
                  </a:cubicBezTo>
                  <a:close/>
                  <a:moveTo>
                    <a:pt x="135624" y="28492"/>
                  </a:moveTo>
                  <a:cubicBezTo>
                    <a:pt x="135946" y="28492"/>
                    <a:pt x="136196" y="28742"/>
                    <a:pt x="136196" y="29051"/>
                  </a:cubicBezTo>
                  <a:cubicBezTo>
                    <a:pt x="136196" y="29361"/>
                    <a:pt x="135934" y="29623"/>
                    <a:pt x="135624" y="29623"/>
                  </a:cubicBezTo>
                  <a:cubicBezTo>
                    <a:pt x="135315" y="29623"/>
                    <a:pt x="135065" y="29361"/>
                    <a:pt x="135065" y="29051"/>
                  </a:cubicBezTo>
                  <a:cubicBezTo>
                    <a:pt x="135065" y="28730"/>
                    <a:pt x="135315" y="28492"/>
                    <a:pt x="135624" y="28492"/>
                  </a:cubicBezTo>
                  <a:close/>
                  <a:moveTo>
                    <a:pt x="139351" y="28492"/>
                  </a:moveTo>
                  <a:cubicBezTo>
                    <a:pt x="139649" y="28492"/>
                    <a:pt x="139910" y="28742"/>
                    <a:pt x="139910" y="29051"/>
                  </a:cubicBezTo>
                  <a:cubicBezTo>
                    <a:pt x="139910" y="29349"/>
                    <a:pt x="139660" y="29623"/>
                    <a:pt x="139351" y="29623"/>
                  </a:cubicBezTo>
                  <a:cubicBezTo>
                    <a:pt x="139053" y="29623"/>
                    <a:pt x="138779" y="29361"/>
                    <a:pt x="138779" y="29051"/>
                  </a:cubicBezTo>
                  <a:cubicBezTo>
                    <a:pt x="138803" y="28742"/>
                    <a:pt x="139041" y="28492"/>
                    <a:pt x="139351" y="28492"/>
                  </a:cubicBezTo>
                  <a:close/>
                  <a:moveTo>
                    <a:pt x="3405" y="30349"/>
                  </a:moveTo>
                  <a:cubicBezTo>
                    <a:pt x="3703" y="30349"/>
                    <a:pt x="3977" y="30599"/>
                    <a:pt x="3977" y="30909"/>
                  </a:cubicBezTo>
                  <a:cubicBezTo>
                    <a:pt x="3977" y="31206"/>
                    <a:pt x="3727" y="31480"/>
                    <a:pt x="3405" y="31480"/>
                  </a:cubicBezTo>
                  <a:cubicBezTo>
                    <a:pt x="3096" y="31480"/>
                    <a:pt x="2846" y="31230"/>
                    <a:pt x="2846" y="30909"/>
                  </a:cubicBezTo>
                  <a:cubicBezTo>
                    <a:pt x="2858" y="30599"/>
                    <a:pt x="3096" y="30349"/>
                    <a:pt x="3405" y="30349"/>
                  </a:cubicBezTo>
                  <a:close/>
                  <a:moveTo>
                    <a:pt x="7132" y="30349"/>
                  </a:moveTo>
                  <a:cubicBezTo>
                    <a:pt x="7430" y="30349"/>
                    <a:pt x="7692" y="30599"/>
                    <a:pt x="7692" y="30909"/>
                  </a:cubicBezTo>
                  <a:cubicBezTo>
                    <a:pt x="7692" y="31206"/>
                    <a:pt x="7442" y="31480"/>
                    <a:pt x="7132" y="31480"/>
                  </a:cubicBezTo>
                  <a:cubicBezTo>
                    <a:pt x="6834" y="31480"/>
                    <a:pt x="6560" y="31230"/>
                    <a:pt x="6560" y="30909"/>
                  </a:cubicBezTo>
                  <a:cubicBezTo>
                    <a:pt x="6584" y="30599"/>
                    <a:pt x="6822" y="30349"/>
                    <a:pt x="7132" y="30349"/>
                  </a:cubicBezTo>
                  <a:close/>
                  <a:moveTo>
                    <a:pt x="10871" y="30349"/>
                  </a:moveTo>
                  <a:cubicBezTo>
                    <a:pt x="11168" y="30349"/>
                    <a:pt x="11430" y="30599"/>
                    <a:pt x="11430" y="30909"/>
                  </a:cubicBezTo>
                  <a:cubicBezTo>
                    <a:pt x="11430" y="31206"/>
                    <a:pt x="11180" y="31480"/>
                    <a:pt x="10871" y="31480"/>
                  </a:cubicBezTo>
                  <a:cubicBezTo>
                    <a:pt x="10573" y="31480"/>
                    <a:pt x="10299" y="31230"/>
                    <a:pt x="10299" y="30909"/>
                  </a:cubicBezTo>
                  <a:cubicBezTo>
                    <a:pt x="10299" y="30599"/>
                    <a:pt x="10549" y="30349"/>
                    <a:pt x="10871" y="30349"/>
                  </a:cubicBezTo>
                  <a:close/>
                  <a:moveTo>
                    <a:pt x="14585" y="30349"/>
                  </a:moveTo>
                  <a:cubicBezTo>
                    <a:pt x="14883" y="30349"/>
                    <a:pt x="15157" y="30599"/>
                    <a:pt x="15157" y="30909"/>
                  </a:cubicBezTo>
                  <a:cubicBezTo>
                    <a:pt x="15157" y="31206"/>
                    <a:pt x="14895" y="31480"/>
                    <a:pt x="14585" y="31480"/>
                  </a:cubicBezTo>
                  <a:cubicBezTo>
                    <a:pt x="14288" y="31480"/>
                    <a:pt x="14014" y="31230"/>
                    <a:pt x="14014" y="30909"/>
                  </a:cubicBezTo>
                  <a:cubicBezTo>
                    <a:pt x="14038" y="30599"/>
                    <a:pt x="14276" y="30349"/>
                    <a:pt x="14585" y="30349"/>
                  </a:cubicBezTo>
                  <a:close/>
                  <a:moveTo>
                    <a:pt x="18324" y="30349"/>
                  </a:moveTo>
                  <a:cubicBezTo>
                    <a:pt x="18622" y="30349"/>
                    <a:pt x="18883" y="30599"/>
                    <a:pt x="18883" y="30909"/>
                  </a:cubicBezTo>
                  <a:cubicBezTo>
                    <a:pt x="18883" y="31206"/>
                    <a:pt x="18633" y="31480"/>
                    <a:pt x="18324" y="31480"/>
                  </a:cubicBezTo>
                  <a:cubicBezTo>
                    <a:pt x="18026" y="31480"/>
                    <a:pt x="17752" y="31230"/>
                    <a:pt x="17752" y="30909"/>
                  </a:cubicBezTo>
                  <a:cubicBezTo>
                    <a:pt x="17752" y="30599"/>
                    <a:pt x="18014" y="30349"/>
                    <a:pt x="18324" y="30349"/>
                  </a:cubicBezTo>
                  <a:close/>
                  <a:moveTo>
                    <a:pt x="22039" y="30349"/>
                  </a:moveTo>
                  <a:cubicBezTo>
                    <a:pt x="22336" y="30349"/>
                    <a:pt x="22610" y="30599"/>
                    <a:pt x="22610" y="30909"/>
                  </a:cubicBezTo>
                  <a:cubicBezTo>
                    <a:pt x="22610" y="31206"/>
                    <a:pt x="22360" y="31480"/>
                    <a:pt x="22039" y="31480"/>
                  </a:cubicBezTo>
                  <a:cubicBezTo>
                    <a:pt x="21729" y="31480"/>
                    <a:pt x="21479" y="31230"/>
                    <a:pt x="21479" y="30909"/>
                  </a:cubicBezTo>
                  <a:cubicBezTo>
                    <a:pt x="21491" y="30599"/>
                    <a:pt x="21729" y="30349"/>
                    <a:pt x="22039" y="30349"/>
                  </a:cubicBezTo>
                  <a:close/>
                  <a:moveTo>
                    <a:pt x="25777" y="30349"/>
                  </a:moveTo>
                  <a:cubicBezTo>
                    <a:pt x="26075" y="30349"/>
                    <a:pt x="26349" y="30599"/>
                    <a:pt x="26349" y="30909"/>
                  </a:cubicBezTo>
                  <a:cubicBezTo>
                    <a:pt x="26349" y="31206"/>
                    <a:pt x="26087" y="31480"/>
                    <a:pt x="25777" y="31480"/>
                  </a:cubicBezTo>
                  <a:cubicBezTo>
                    <a:pt x="25468" y="31480"/>
                    <a:pt x="25206" y="31230"/>
                    <a:pt x="25206" y="30909"/>
                  </a:cubicBezTo>
                  <a:cubicBezTo>
                    <a:pt x="25218" y="30599"/>
                    <a:pt x="25468" y="30349"/>
                    <a:pt x="25777" y="30349"/>
                  </a:cubicBezTo>
                  <a:close/>
                  <a:moveTo>
                    <a:pt x="29504" y="30349"/>
                  </a:moveTo>
                  <a:cubicBezTo>
                    <a:pt x="29801" y="30349"/>
                    <a:pt x="30063" y="30599"/>
                    <a:pt x="30063" y="30909"/>
                  </a:cubicBezTo>
                  <a:cubicBezTo>
                    <a:pt x="30063" y="31206"/>
                    <a:pt x="29813" y="31480"/>
                    <a:pt x="29504" y="31480"/>
                  </a:cubicBezTo>
                  <a:cubicBezTo>
                    <a:pt x="29182" y="31480"/>
                    <a:pt x="28932" y="31230"/>
                    <a:pt x="28932" y="30909"/>
                  </a:cubicBezTo>
                  <a:cubicBezTo>
                    <a:pt x="28944" y="30599"/>
                    <a:pt x="29182" y="30349"/>
                    <a:pt x="29504" y="30349"/>
                  </a:cubicBezTo>
                  <a:close/>
                  <a:moveTo>
                    <a:pt x="33230" y="30349"/>
                  </a:moveTo>
                  <a:cubicBezTo>
                    <a:pt x="33528" y="30349"/>
                    <a:pt x="33802" y="30599"/>
                    <a:pt x="33802" y="30909"/>
                  </a:cubicBezTo>
                  <a:cubicBezTo>
                    <a:pt x="33802" y="31206"/>
                    <a:pt x="33552" y="31480"/>
                    <a:pt x="33230" y="31480"/>
                  </a:cubicBezTo>
                  <a:cubicBezTo>
                    <a:pt x="32921" y="31480"/>
                    <a:pt x="32671" y="31230"/>
                    <a:pt x="32671" y="30909"/>
                  </a:cubicBezTo>
                  <a:cubicBezTo>
                    <a:pt x="32671" y="30599"/>
                    <a:pt x="32921" y="30349"/>
                    <a:pt x="33230" y="30349"/>
                  </a:cubicBezTo>
                  <a:close/>
                  <a:moveTo>
                    <a:pt x="36957" y="30349"/>
                  </a:moveTo>
                  <a:cubicBezTo>
                    <a:pt x="37255" y="30349"/>
                    <a:pt x="37517" y="30599"/>
                    <a:pt x="37517" y="30909"/>
                  </a:cubicBezTo>
                  <a:cubicBezTo>
                    <a:pt x="37517" y="31206"/>
                    <a:pt x="37267" y="31480"/>
                    <a:pt x="36957" y="31480"/>
                  </a:cubicBezTo>
                  <a:cubicBezTo>
                    <a:pt x="36648" y="31480"/>
                    <a:pt x="36386" y="31230"/>
                    <a:pt x="36386" y="30909"/>
                  </a:cubicBezTo>
                  <a:cubicBezTo>
                    <a:pt x="36409" y="30599"/>
                    <a:pt x="36648" y="30349"/>
                    <a:pt x="36957" y="30349"/>
                  </a:cubicBezTo>
                  <a:close/>
                  <a:moveTo>
                    <a:pt x="40672" y="30349"/>
                  </a:moveTo>
                  <a:cubicBezTo>
                    <a:pt x="40970" y="30349"/>
                    <a:pt x="41243" y="30599"/>
                    <a:pt x="41243" y="30909"/>
                  </a:cubicBezTo>
                  <a:cubicBezTo>
                    <a:pt x="41243" y="31206"/>
                    <a:pt x="40993" y="31480"/>
                    <a:pt x="40672" y="31480"/>
                  </a:cubicBezTo>
                  <a:cubicBezTo>
                    <a:pt x="40374" y="31480"/>
                    <a:pt x="40112" y="31230"/>
                    <a:pt x="40112" y="30909"/>
                  </a:cubicBezTo>
                  <a:cubicBezTo>
                    <a:pt x="40124" y="30599"/>
                    <a:pt x="40362" y="30349"/>
                    <a:pt x="40672" y="30349"/>
                  </a:cubicBezTo>
                  <a:close/>
                  <a:moveTo>
                    <a:pt x="44410" y="30349"/>
                  </a:moveTo>
                  <a:cubicBezTo>
                    <a:pt x="44708" y="30349"/>
                    <a:pt x="44982" y="30599"/>
                    <a:pt x="44982" y="30909"/>
                  </a:cubicBezTo>
                  <a:cubicBezTo>
                    <a:pt x="44982" y="31206"/>
                    <a:pt x="44720" y="31480"/>
                    <a:pt x="44410" y="31480"/>
                  </a:cubicBezTo>
                  <a:cubicBezTo>
                    <a:pt x="44113" y="31480"/>
                    <a:pt x="43851" y="31230"/>
                    <a:pt x="43851" y="30909"/>
                  </a:cubicBezTo>
                  <a:cubicBezTo>
                    <a:pt x="43851" y="30599"/>
                    <a:pt x="44101" y="30349"/>
                    <a:pt x="44410" y="30349"/>
                  </a:cubicBezTo>
                  <a:close/>
                  <a:moveTo>
                    <a:pt x="48137" y="30349"/>
                  </a:moveTo>
                  <a:cubicBezTo>
                    <a:pt x="48435" y="30349"/>
                    <a:pt x="48697" y="30599"/>
                    <a:pt x="48697" y="30909"/>
                  </a:cubicBezTo>
                  <a:cubicBezTo>
                    <a:pt x="48697" y="31206"/>
                    <a:pt x="48447" y="31480"/>
                    <a:pt x="48137" y="31480"/>
                  </a:cubicBezTo>
                  <a:cubicBezTo>
                    <a:pt x="47839" y="31480"/>
                    <a:pt x="47566" y="31230"/>
                    <a:pt x="47566" y="30909"/>
                  </a:cubicBezTo>
                  <a:cubicBezTo>
                    <a:pt x="47578" y="30599"/>
                    <a:pt x="47839" y="30349"/>
                    <a:pt x="48137" y="30349"/>
                  </a:cubicBezTo>
                  <a:close/>
                  <a:moveTo>
                    <a:pt x="51864" y="30349"/>
                  </a:moveTo>
                  <a:cubicBezTo>
                    <a:pt x="52161" y="30349"/>
                    <a:pt x="52435" y="30599"/>
                    <a:pt x="52435" y="30909"/>
                  </a:cubicBezTo>
                  <a:cubicBezTo>
                    <a:pt x="52435" y="31206"/>
                    <a:pt x="52185" y="31480"/>
                    <a:pt x="51864" y="31480"/>
                  </a:cubicBezTo>
                  <a:cubicBezTo>
                    <a:pt x="51566" y="31480"/>
                    <a:pt x="51304" y="31230"/>
                    <a:pt x="51304" y="30909"/>
                  </a:cubicBezTo>
                  <a:cubicBezTo>
                    <a:pt x="51304" y="30599"/>
                    <a:pt x="51554" y="30349"/>
                    <a:pt x="51864" y="30349"/>
                  </a:cubicBezTo>
                  <a:close/>
                  <a:moveTo>
                    <a:pt x="55602" y="30349"/>
                  </a:moveTo>
                  <a:cubicBezTo>
                    <a:pt x="55900" y="30349"/>
                    <a:pt x="56174" y="30599"/>
                    <a:pt x="56174" y="30909"/>
                  </a:cubicBezTo>
                  <a:cubicBezTo>
                    <a:pt x="56174" y="31206"/>
                    <a:pt x="55912" y="31480"/>
                    <a:pt x="55602" y="31480"/>
                  </a:cubicBezTo>
                  <a:cubicBezTo>
                    <a:pt x="55293" y="31480"/>
                    <a:pt x="55043" y="31230"/>
                    <a:pt x="55043" y="30909"/>
                  </a:cubicBezTo>
                  <a:cubicBezTo>
                    <a:pt x="55043" y="30599"/>
                    <a:pt x="55293" y="30349"/>
                    <a:pt x="55602" y="30349"/>
                  </a:cubicBezTo>
                  <a:close/>
                  <a:moveTo>
                    <a:pt x="59329" y="30349"/>
                  </a:moveTo>
                  <a:cubicBezTo>
                    <a:pt x="59627" y="30349"/>
                    <a:pt x="59889" y="30599"/>
                    <a:pt x="59889" y="30909"/>
                  </a:cubicBezTo>
                  <a:cubicBezTo>
                    <a:pt x="59889" y="31206"/>
                    <a:pt x="59639" y="31480"/>
                    <a:pt x="59329" y="31480"/>
                  </a:cubicBezTo>
                  <a:cubicBezTo>
                    <a:pt x="59008" y="31480"/>
                    <a:pt x="58757" y="31230"/>
                    <a:pt x="58757" y="30909"/>
                  </a:cubicBezTo>
                  <a:cubicBezTo>
                    <a:pt x="58757" y="30599"/>
                    <a:pt x="59008" y="30349"/>
                    <a:pt x="59329" y="30349"/>
                  </a:cubicBezTo>
                  <a:close/>
                  <a:moveTo>
                    <a:pt x="63056" y="30349"/>
                  </a:moveTo>
                  <a:cubicBezTo>
                    <a:pt x="63353" y="30349"/>
                    <a:pt x="63627" y="30599"/>
                    <a:pt x="63627" y="30909"/>
                  </a:cubicBezTo>
                  <a:cubicBezTo>
                    <a:pt x="63627" y="31206"/>
                    <a:pt x="63377" y="31480"/>
                    <a:pt x="63056" y="31480"/>
                  </a:cubicBezTo>
                  <a:cubicBezTo>
                    <a:pt x="62746" y="31480"/>
                    <a:pt x="62496" y="31230"/>
                    <a:pt x="62496" y="30909"/>
                  </a:cubicBezTo>
                  <a:cubicBezTo>
                    <a:pt x="62496" y="30599"/>
                    <a:pt x="62746" y="30349"/>
                    <a:pt x="63056" y="30349"/>
                  </a:cubicBezTo>
                  <a:close/>
                  <a:moveTo>
                    <a:pt x="66782" y="30349"/>
                  </a:moveTo>
                  <a:cubicBezTo>
                    <a:pt x="67080" y="30349"/>
                    <a:pt x="67342" y="30599"/>
                    <a:pt x="67342" y="30909"/>
                  </a:cubicBezTo>
                  <a:cubicBezTo>
                    <a:pt x="67342" y="31206"/>
                    <a:pt x="67092" y="31480"/>
                    <a:pt x="66782" y="31480"/>
                  </a:cubicBezTo>
                  <a:cubicBezTo>
                    <a:pt x="66473" y="31480"/>
                    <a:pt x="66211" y="31230"/>
                    <a:pt x="66211" y="30909"/>
                  </a:cubicBezTo>
                  <a:cubicBezTo>
                    <a:pt x="66235" y="30599"/>
                    <a:pt x="66473" y="30349"/>
                    <a:pt x="66782" y="30349"/>
                  </a:cubicBezTo>
                  <a:close/>
                  <a:moveTo>
                    <a:pt x="70509" y="30349"/>
                  </a:moveTo>
                  <a:cubicBezTo>
                    <a:pt x="70807" y="30349"/>
                    <a:pt x="71080" y="30599"/>
                    <a:pt x="71080" y="30909"/>
                  </a:cubicBezTo>
                  <a:cubicBezTo>
                    <a:pt x="71080" y="31206"/>
                    <a:pt x="70830" y="31480"/>
                    <a:pt x="70509" y="31480"/>
                  </a:cubicBezTo>
                  <a:cubicBezTo>
                    <a:pt x="70199" y="31480"/>
                    <a:pt x="69949" y="31230"/>
                    <a:pt x="69949" y="30909"/>
                  </a:cubicBezTo>
                  <a:cubicBezTo>
                    <a:pt x="69949" y="30599"/>
                    <a:pt x="70199" y="30349"/>
                    <a:pt x="70509" y="30349"/>
                  </a:cubicBezTo>
                  <a:close/>
                  <a:moveTo>
                    <a:pt x="74236" y="30349"/>
                  </a:moveTo>
                  <a:cubicBezTo>
                    <a:pt x="74533" y="30349"/>
                    <a:pt x="74795" y="30599"/>
                    <a:pt x="74795" y="30909"/>
                  </a:cubicBezTo>
                  <a:cubicBezTo>
                    <a:pt x="74795" y="31206"/>
                    <a:pt x="74545" y="31480"/>
                    <a:pt x="74236" y="31480"/>
                  </a:cubicBezTo>
                  <a:cubicBezTo>
                    <a:pt x="73938" y="31480"/>
                    <a:pt x="73676" y="31230"/>
                    <a:pt x="73676" y="30909"/>
                  </a:cubicBezTo>
                  <a:cubicBezTo>
                    <a:pt x="73676" y="30599"/>
                    <a:pt x="73926" y="30349"/>
                    <a:pt x="74236" y="30349"/>
                  </a:cubicBezTo>
                  <a:close/>
                  <a:moveTo>
                    <a:pt x="77855" y="30349"/>
                  </a:moveTo>
                  <a:cubicBezTo>
                    <a:pt x="78153" y="30349"/>
                    <a:pt x="78415" y="30599"/>
                    <a:pt x="78415" y="30909"/>
                  </a:cubicBezTo>
                  <a:cubicBezTo>
                    <a:pt x="78415" y="31206"/>
                    <a:pt x="78165" y="31480"/>
                    <a:pt x="77855" y="31480"/>
                  </a:cubicBezTo>
                  <a:cubicBezTo>
                    <a:pt x="77546" y="31480"/>
                    <a:pt x="77284" y="31230"/>
                    <a:pt x="77284" y="30909"/>
                  </a:cubicBezTo>
                  <a:cubicBezTo>
                    <a:pt x="77284" y="30599"/>
                    <a:pt x="77546" y="30349"/>
                    <a:pt x="77855" y="30349"/>
                  </a:cubicBezTo>
                  <a:close/>
                  <a:moveTo>
                    <a:pt x="81570" y="30349"/>
                  </a:moveTo>
                  <a:cubicBezTo>
                    <a:pt x="81868" y="30349"/>
                    <a:pt x="82141" y="30599"/>
                    <a:pt x="82141" y="30909"/>
                  </a:cubicBezTo>
                  <a:cubicBezTo>
                    <a:pt x="82141" y="31206"/>
                    <a:pt x="81879" y="31480"/>
                    <a:pt x="81570" y="31480"/>
                  </a:cubicBezTo>
                  <a:cubicBezTo>
                    <a:pt x="81260" y="31480"/>
                    <a:pt x="81010" y="31230"/>
                    <a:pt x="81010" y="30909"/>
                  </a:cubicBezTo>
                  <a:cubicBezTo>
                    <a:pt x="81022" y="30599"/>
                    <a:pt x="81260" y="30349"/>
                    <a:pt x="81570" y="30349"/>
                  </a:cubicBezTo>
                  <a:close/>
                  <a:moveTo>
                    <a:pt x="85308" y="30349"/>
                  </a:moveTo>
                  <a:cubicBezTo>
                    <a:pt x="85606" y="30349"/>
                    <a:pt x="85880" y="30599"/>
                    <a:pt x="85880" y="30909"/>
                  </a:cubicBezTo>
                  <a:cubicBezTo>
                    <a:pt x="85880" y="31206"/>
                    <a:pt x="85618" y="31480"/>
                    <a:pt x="85308" y="31480"/>
                  </a:cubicBezTo>
                  <a:cubicBezTo>
                    <a:pt x="84999" y="31480"/>
                    <a:pt x="84749" y="31230"/>
                    <a:pt x="84749" y="30909"/>
                  </a:cubicBezTo>
                  <a:cubicBezTo>
                    <a:pt x="84749" y="30599"/>
                    <a:pt x="84999" y="30349"/>
                    <a:pt x="85308" y="30349"/>
                  </a:cubicBezTo>
                  <a:close/>
                  <a:moveTo>
                    <a:pt x="89035" y="30349"/>
                  </a:moveTo>
                  <a:cubicBezTo>
                    <a:pt x="89333" y="30349"/>
                    <a:pt x="89595" y="30599"/>
                    <a:pt x="89595" y="30909"/>
                  </a:cubicBezTo>
                  <a:cubicBezTo>
                    <a:pt x="89595" y="31206"/>
                    <a:pt x="89345" y="31480"/>
                    <a:pt x="89035" y="31480"/>
                  </a:cubicBezTo>
                  <a:cubicBezTo>
                    <a:pt x="88714" y="31480"/>
                    <a:pt x="88464" y="31230"/>
                    <a:pt x="88464" y="30909"/>
                  </a:cubicBezTo>
                  <a:cubicBezTo>
                    <a:pt x="88475" y="30599"/>
                    <a:pt x="88714" y="30349"/>
                    <a:pt x="89035" y="30349"/>
                  </a:cubicBezTo>
                  <a:close/>
                  <a:moveTo>
                    <a:pt x="92762" y="30349"/>
                  </a:moveTo>
                  <a:cubicBezTo>
                    <a:pt x="93059" y="30349"/>
                    <a:pt x="93333" y="30599"/>
                    <a:pt x="93333" y="30909"/>
                  </a:cubicBezTo>
                  <a:cubicBezTo>
                    <a:pt x="93333" y="31206"/>
                    <a:pt x="93071" y="31480"/>
                    <a:pt x="92762" y="31480"/>
                  </a:cubicBezTo>
                  <a:cubicBezTo>
                    <a:pt x="92452" y="31480"/>
                    <a:pt x="92202" y="31230"/>
                    <a:pt x="92202" y="30909"/>
                  </a:cubicBezTo>
                  <a:cubicBezTo>
                    <a:pt x="92202" y="30599"/>
                    <a:pt x="92452" y="30349"/>
                    <a:pt x="92762" y="30349"/>
                  </a:cubicBezTo>
                  <a:close/>
                  <a:moveTo>
                    <a:pt x="96488" y="30349"/>
                  </a:moveTo>
                  <a:cubicBezTo>
                    <a:pt x="96786" y="30349"/>
                    <a:pt x="97048" y="30599"/>
                    <a:pt x="97048" y="30909"/>
                  </a:cubicBezTo>
                  <a:cubicBezTo>
                    <a:pt x="97048" y="31206"/>
                    <a:pt x="96798" y="31480"/>
                    <a:pt x="96488" y="31480"/>
                  </a:cubicBezTo>
                  <a:cubicBezTo>
                    <a:pt x="96191" y="31480"/>
                    <a:pt x="95917" y="31230"/>
                    <a:pt x="95917" y="30909"/>
                  </a:cubicBezTo>
                  <a:cubicBezTo>
                    <a:pt x="95917" y="30599"/>
                    <a:pt x="96179" y="30349"/>
                    <a:pt x="96488" y="30349"/>
                  </a:cubicBezTo>
                  <a:close/>
                  <a:moveTo>
                    <a:pt x="100203" y="30349"/>
                  </a:moveTo>
                  <a:cubicBezTo>
                    <a:pt x="100501" y="30349"/>
                    <a:pt x="100775" y="30599"/>
                    <a:pt x="100775" y="30909"/>
                  </a:cubicBezTo>
                  <a:cubicBezTo>
                    <a:pt x="100775" y="31206"/>
                    <a:pt x="100513" y="31480"/>
                    <a:pt x="100203" y="31480"/>
                  </a:cubicBezTo>
                  <a:cubicBezTo>
                    <a:pt x="99905" y="31480"/>
                    <a:pt x="99644" y="31230"/>
                    <a:pt x="99644" y="30909"/>
                  </a:cubicBezTo>
                  <a:cubicBezTo>
                    <a:pt x="99655" y="30599"/>
                    <a:pt x="99894" y="30349"/>
                    <a:pt x="100203" y="30349"/>
                  </a:cubicBezTo>
                  <a:close/>
                  <a:moveTo>
                    <a:pt x="103942" y="30349"/>
                  </a:moveTo>
                  <a:cubicBezTo>
                    <a:pt x="104239" y="30349"/>
                    <a:pt x="104513" y="30599"/>
                    <a:pt x="104513" y="30909"/>
                  </a:cubicBezTo>
                  <a:cubicBezTo>
                    <a:pt x="104513" y="31206"/>
                    <a:pt x="104251" y="31480"/>
                    <a:pt x="103942" y="31480"/>
                  </a:cubicBezTo>
                  <a:cubicBezTo>
                    <a:pt x="103644" y="31480"/>
                    <a:pt x="103382" y="31230"/>
                    <a:pt x="103382" y="30909"/>
                  </a:cubicBezTo>
                  <a:cubicBezTo>
                    <a:pt x="103382" y="30599"/>
                    <a:pt x="103632" y="30349"/>
                    <a:pt x="103942" y="30349"/>
                  </a:cubicBezTo>
                  <a:close/>
                  <a:moveTo>
                    <a:pt x="107668" y="30349"/>
                  </a:moveTo>
                  <a:cubicBezTo>
                    <a:pt x="107966" y="30349"/>
                    <a:pt x="108228" y="30599"/>
                    <a:pt x="108228" y="30909"/>
                  </a:cubicBezTo>
                  <a:cubicBezTo>
                    <a:pt x="108228" y="31206"/>
                    <a:pt x="107978" y="31480"/>
                    <a:pt x="107668" y="31480"/>
                  </a:cubicBezTo>
                  <a:cubicBezTo>
                    <a:pt x="107371" y="31480"/>
                    <a:pt x="107097" y="31230"/>
                    <a:pt x="107097" y="30909"/>
                  </a:cubicBezTo>
                  <a:cubicBezTo>
                    <a:pt x="107109" y="30599"/>
                    <a:pt x="107347" y="30349"/>
                    <a:pt x="107668" y="30349"/>
                  </a:cubicBezTo>
                  <a:close/>
                  <a:moveTo>
                    <a:pt x="111395" y="30349"/>
                  </a:moveTo>
                  <a:cubicBezTo>
                    <a:pt x="111693" y="30349"/>
                    <a:pt x="111967" y="30599"/>
                    <a:pt x="111967" y="30909"/>
                  </a:cubicBezTo>
                  <a:cubicBezTo>
                    <a:pt x="111967" y="31206"/>
                    <a:pt x="111705" y="31480"/>
                    <a:pt x="111395" y="31480"/>
                  </a:cubicBezTo>
                  <a:cubicBezTo>
                    <a:pt x="111085" y="31480"/>
                    <a:pt x="110835" y="31230"/>
                    <a:pt x="110835" y="30909"/>
                  </a:cubicBezTo>
                  <a:cubicBezTo>
                    <a:pt x="110835" y="30599"/>
                    <a:pt x="111085" y="30349"/>
                    <a:pt x="111395" y="30349"/>
                  </a:cubicBezTo>
                  <a:close/>
                  <a:moveTo>
                    <a:pt x="115122" y="30349"/>
                  </a:moveTo>
                  <a:cubicBezTo>
                    <a:pt x="115419" y="30349"/>
                    <a:pt x="115681" y="30599"/>
                    <a:pt x="115681" y="30909"/>
                  </a:cubicBezTo>
                  <a:cubicBezTo>
                    <a:pt x="115681" y="31206"/>
                    <a:pt x="115431" y="31480"/>
                    <a:pt x="115122" y="31480"/>
                  </a:cubicBezTo>
                  <a:cubicBezTo>
                    <a:pt x="114812" y="31480"/>
                    <a:pt x="114550" y="31230"/>
                    <a:pt x="114550" y="30909"/>
                  </a:cubicBezTo>
                  <a:cubicBezTo>
                    <a:pt x="114574" y="30599"/>
                    <a:pt x="114812" y="30349"/>
                    <a:pt x="115122" y="30349"/>
                  </a:cubicBezTo>
                  <a:close/>
                  <a:moveTo>
                    <a:pt x="118860" y="30349"/>
                  </a:moveTo>
                  <a:cubicBezTo>
                    <a:pt x="119158" y="30349"/>
                    <a:pt x="119420" y="30599"/>
                    <a:pt x="119420" y="30909"/>
                  </a:cubicBezTo>
                  <a:cubicBezTo>
                    <a:pt x="119420" y="31206"/>
                    <a:pt x="119170" y="31480"/>
                    <a:pt x="118860" y="31480"/>
                  </a:cubicBezTo>
                  <a:cubicBezTo>
                    <a:pt x="118539" y="31480"/>
                    <a:pt x="118289" y="31230"/>
                    <a:pt x="118289" y="30909"/>
                  </a:cubicBezTo>
                  <a:cubicBezTo>
                    <a:pt x="118289" y="30599"/>
                    <a:pt x="118539" y="30349"/>
                    <a:pt x="118860" y="30349"/>
                  </a:cubicBezTo>
                  <a:close/>
                  <a:moveTo>
                    <a:pt x="122575" y="30349"/>
                  </a:moveTo>
                  <a:cubicBezTo>
                    <a:pt x="122873" y="30349"/>
                    <a:pt x="123146" y="30599"/>
                    <a:pt x="123146" y="30909"/>
                  </a:cubicBezTo>
                  <a:cubicBezTo>
                    <a:pt x="123146" y="31206"/>
                    <a:pt x="122885" y="31480"/>
                    <a:pt x="122575" y="31480"/>
                  </a:cubicBezTo>
                  <a:cubicBezTo>
                    <a:pt x="122265" y="31480"/>
                    <a:pt x="122015" y="31230"/>
                    <a:pt x="122015" y="30909"/>
                  </a:cubicBezTo>
                  <a:cubicBezTo>
                    <a:pt x="122027" y="30599"/>
                    <a:pt x="122277" y="30349"/>
                    <a:pt x="122575" y="30349"/>
                  </a:cubicBezTo>
                  <a:close/>
                  <a:moveTo>
                    <a:pt x="126314" y="30349"/>
                  </a:moveTo>
                  <a:cubicBezTo>
                    <a:pt x="126611" y="30349"/>
                    <a:pt x="126873" y="30599"/>
                    <a:pt x="126873" y="30909"/>
                  </a:cubicBezTo>
                  <a:cubicBezTo>
                    <a:pt x="126873" y="31206"/>
                    <a:pt x="126623" y="31480"/>
                    <a:pt x="126314" y="31480"/>
                  </a:cubicBezTo>
                  <a:cubicBezTo>
                    <a:pt x="126004" y="31480"/>
                    <a:pt x="125742" y="31230"/>
                    <a:pt x="125742" y="30909"/>
                  </a:cubicBezTo>
                  <a:cubicBezTo>
                    <a:pt x="125742" y="30599"/>
                    <a:pt x="126004" y="30349"/>
                    <a:pt x="126314" y="30349"/>
                  </a:cubicBezTo>
                  <a:close/>
                  <a:moveTo>
                    <a:pt x="130028" y="30349"/>
                  </a:moveTo>
                  <a:cubicBezTo>
                    <a:pt x="130326" y="30349"/>
                    <a:pt x="130600" y="30599"/>
                    <a:pt x="130600" y="30909"/>
                  </a:cubicBezTo>
                  <a:cubicBezTo>
                    <a:pt x="130600" y="31206"/>
                    <a:pt x="130350" y="31480"/>
                    <a:pt x="130028" y="31480"/>
                  </a:cubicBezTo>
                  <a:cubicBezTo>
                    <a:pt x="129731" y="31480"/>
                    <a:pt x="129469" y="31230"/>
                    <a:pt x="129469" y="30909"/>
                  </a:cubicBezTo>
                  <a:cubicBezTo>
                    <a:pt x="129469" y="30599"/>
                    <a:pt x="129719" y="30349"/>
                    <a:pt x="130028" y="30349"/>
                  </a:cubicBezTo>
                  <a:close/>
                  <a:moveTo>
                    <a:pt x="133767" y="30349"/>
                  </a:moveTo>
                  <a:cubicBezTo>
                    <a:pt x="134065" y="30349"/>
                    <a:pt x="134326" y="30599"/>
                    <a:pt x="134326" y="30909"/>
                  </a:cubicBezTo>
                  <a:cubicBezTo>
                    <a:pt x="134326" y="31206"/>
                    <a:pt x="134076" y="31480"/>
                    <a:pt x="133767" y="31480"/>
                  </a:cubicBezTo>
                  <a:cubicBezTo>
                    <a:pt x="133469" y="31480"/>
                    <a:pt x="133207" y="31230"/>
                    <a:pt x="133207" y="30909"/>
                  </a:cubicBezTo>
                  <a:cubicBezTo>
                    <a:pt x="133207" y="30599"/>
                    <a:pt x="133457" y="30349"/>
                    <a:pt x="133767" y="30349"/>
                  </a:cubicBezTo>
                  <a:close/>
                  <a:moveTo>
                    <a:pt x="137494" y="30349"/>
                  </a:moveTo>
                  <a:cubicBezTo>
                    <a:pt x="137791" y="30349"/>
                    <a:pt x="138053" y="30599"/>
                    <a:pt x="138053" y="30909"/>
                  </a:cubicBezTo>
                  <a:cubicBezTo>
                    <a:pt x="138053" y="31206"/>
                    <a:pt x="137803" y="31480"/>
                    <a:pt x="137494" y="31480"/>
                  </a:cubicBezTo>
                  <a:cubicBezTo>
                    <a:pt x="137196" y="31480"/>
                    <a:pt x="136922" y="31230"/>
                    <a:pt x="136922" y="30909"/>
                  </a:cubicBezTo>
                  <a:cubicBezTo>
                    <a:pt x="136934" y="30599"/>
                    <a:pt x="137172" y="30349"/>
                    <a:pt x="137494" y="30349"/>
                  </a:cubicBezTo>
                  <a:close/>
                  <a:moveTo>
                    <a:pt x="141220" y="30349"/>
                  </a:moveTo>
                  <a:cubicBezTo>
                    <a:pt x="141518" y="30349"/>
                    <a:pt x="141792" y="30599"/>
                    <a:pt x="141792" y="30909"/>
                  </a:cubicBezTo>
                  <a:cubicBezTo>
                    <a:pt x="141792" y="31206"/>
                    <a:pt x="141530" y="31480"/>
                    <a:pt x="141220" y="31480"/>
                  </a:cubicBezTo>
                  <a:cubicBezTo>
                    <a:pt x="140911" y="31480"/>
                    <a:pt x="140661" y="31230"/>
                    <a:pt x="140661" y="30909"/>
                  </a:cubicBezTo>
                  <a:cubicBezTo>
                    <a:pt x="140661" y="30599"/>
                    <a:pt x="140911" y="30349"/>
                    <a:pt x="141220" y="30349"/>
                  </a:cubicBezTo>
                  <a:close/>
                  <a:moveTo>
                    <a:pt x="1548" y="32206"/>
                  </a:moveTo>
                  <a:cubicBezTo>
                    <a:pt x="1846" y="32206"/>
                    <a:pt x="2119" y="32456"/>
                    <a:pt x="2119" y="32778"/>
                  </a:cubicBezTo>
                  <a:cubicBezTo>
                    <a:pt x="2119" y="33087"/>
                    <a:pt x="1858" y="33338"/>
                    <a:pt x="1548" y="33338"/>
                  </a:cubicBezTo>
                  <a:cubicBezTo>
                    <a:pt x="1238" y="33338"/>
                    <a:pt x="988" y="33087"/>
                    <a:pt x="988" y="32778"/>
                  </a:cubicBezTo>
                  <a:cubicBezTo>
                    <a:pt x="988" y="32456"/>
                    <a:pt x="1238" y="32206"/>
                    <a:pt x="1548" y="32206"/>
                  </a:cubicBezTo>
                  <a:close/>
                  <a:moveTo>
                    <a:pt x="5287" y="32206"/>
                  </a:moveTo>
                  <a:cubicBezTo>
                    <a:pt x="5596" y="32206"/>
                    <a:pt x="5846" y="32456"/>
                    <a:pt x="5846" y="32778"/>
                  </a:cubicBezTo>
                  <a:cubicBezTo>
                    <a:pt x="5846" y="33087"/>
                    <a:pt x="5596" y="33338"/>
                    <a:pt x="5287" y="33338"/>
                  </a:cubicBezTo>
                  <a:cubicBezTo>
                    <a:pt x="4977" y="33338"/>
                    <a:pt x="4715" y="33087"/>
                    <a:pt x="4715" y="32778"/>
                  </a:cubicBezTo>
                  <a:cubicBezTo>
                    <a:pt x="4715" y="32456"/>
                    <a:pt x="4977" y="32206"/>
                    <a:pt x="5287" y="32206"/>
                  </a:cubicBezTo>
                  <a:close/>
                  <a:moveTo>
                    <a:pt x="9001" y="32206"/>
                  </a:moveTo>
                  <a:cubicBezTo>
                    <a:pt x="9299" y="32206"/>
                    <a:pt x="9573" y="32456"/>
                    <a:pt x="9573" y="32778"/>
                  </a:cubicBezTo>
                  <a:cubicBezTo>
                    <a:pt x="9573" y="33087"/>
                    <a:pt x="9323" y="33338"/>
                    <a:pt x="9001" y="33338"/>
                  </a:cubicBezTo>
                  <a:cubicBezTo>
                    <a:pt x="8704" y="33338"/>
                    <a:pt x="8442" y="33087"/>
                    <a:pt x="8442" y="32778"/>
                  </a:cubicBezTo>
                  <a:cubicBezTo>
                    <a:pt x="8442" y="32456"/>
                    <a:pt x="8692" y="32206"/>
                    <a:pt x="9001" y="32206"/>
                  </a:cubicBezTo>
                  <a:close/>
                  <a:moveTo>
                    <a:pt x="12728" y="32206"/>
                  </a:moveTo>
                  <a:cubicBezTo>
                    <a:pt x="13037" y="32206"/>
                    <a:pt x="13288" y="32456"/>
                    <a:pt x="13288" y="32778"/>
                  </a:cubicBezTo>
                  <a:cubicBezTo>
                    <a:pt x="13288" y="33087"/>
                    <a:pt x="13037" y="33338"/>
                    <a:pt x="12728" y="33338"/>
                  </a:cubicBezTo>
                  <a:cubicBezTo>
                    <a:pt x="12418" y="33338"/>
                    <a:pt x="12156" y="33087"/>
                    <a:pt x="12156" y="32778"/>
                  </a:cubicBezTo>
                  <a:cubicBezTo>
                    <a:pt x="12156" y="32456"/>
                    <a:pt x="12418" y="32206"/>
                    <a:pt x="12728" y="32206"/>
                  </a:cubicBezTo>
                  <a:close/>
                  <a:moveTo>
                    <a:pt x="16466" y="32206"/>
                  </a:moveTo>
                  <a:cubicBezTo>
                    <a:pt x="16764" y="32206"/>
                    <a:pt x="17026" y="32456"/>
                    <a:pt x="17026" y="32778"/>
                  </a:cubicBezTo>
                  <a:cubicBezTo>
                    <a:pt x="17026" y="33087"/>
                    <a:pt x="16776" y="33338"/>
                    <a:pt x="16466" y="33338"/>
                  </a:cubicBezTo>
                  <a:cubicBezTo>
                    <a:pt x="16169" y="33338"/>
                    <a:pt x="15895" y="33087"/>
                    <a:pt x="15895" y="32778"/>
                  </a:cubicBezTo>
                  <a:cubicBezTo>
                    <a:pt x="15895" y="32456"/>
                    <a:pt x="16145" y="32206"/>
                    <a:pt x="16466" y="32206"/>
                  </a:cubicBezTo>
                  <a:close/>
                  <a:moveTo>
                    <a:pt x="20181" y="32206"/>
                  </a:moveTo>
                  <a:cubicBezTo>
                    <a:pt x="20491" y="32206"/>
                    <a:pt x="20753" y="32456"/>
                    <a:pt x="20753" y="32778"/>
                  </a:cubicBezTo>
                  <a:cubicBezTo>
                    <a:pt x="20753" y="33087"/>
                    <a:pt x="20491" y="33338"/>
                    <a:pt x="20181" y="33338"/>
                  </a:cubicBezTo>
                  <a:cubicBezTo>
                    <a:pt x="19872" y="33338"/>
                    <a:pt x="19622" y="33087"/>
                    <a:pt x="19622" y="32778"/>
                  </a:cubicBezTo>
                  <a:cubicBezTo>
                    <a:pt x="19622" y="32456"/>
                    <a:pt x="19872" y="32206"/>
                    <a:pt x="20181" y="32206"/>
                  </a:cubicBezTo>
                  <a:close/>
                  <a:moveTo>
                    <a:pt x="23920" y="32206"/>
                  </a:moveTo>
                  <a:cubicBezTo>
                    <a:pt x="24217" y="32206"/>
                    <a:pt x="24479" y="32456"/>
                    <a:pt x="24479" y="32778"/>
                  </a:cubicBezTo>
                  <a:cubicBezTo>
                    <a:pt x="24479" y="33087"/>
                    <a:pt x="24229" y="33338"/>
                    <a:pt x="23920" y="33338"/>
                  </a:cubicBezTo>
                  <a:cubicBezTo>
                    <a:pt x="23610" y="33338"/>
                    <a:pt x="23348" y="33087"/>
                    <a:pt x="23348" y="32778"/>
                  </a:cubicBezTo>
                  <a:cubicBezTo>
                    <a:pt x="23348" y="32456"/>
                    <a:pt x="23610" y="32206"/>
                    <a:pt x="23920" y="32206"/>
                  </a:cubicBezTo>
                  <a:close/>
                  <a:moveTo>
                    <a:pt x="27635" y="32206"/>
                  </a:moveTo>
                  <a:cubicBezTo>
                    <a:pt x="27956" y="32206"/>
                    <a:pt x="28206" y="32456"/>
                    <a:pt x="28206" y="32778"/>
                  </a:cubicBezTo>
                  <a:cubicBezTo>
                    <a:pt x="28206" y="33087"/>
                    <a:pt x="27956" y="33338"/>
                    <a:pt x="27635" y="33338"/>
                  </a:cubicBezTo>
                  <a:cubicBezTo>
                    <a:pt x="27325" y="33338"/>
                    <a:pt x="27075" y="33087"/>
                    <a:pt x="27075" y="32778"/>
                  </a:cubicBezTo>
                  <a:cubicBezTo>
                    <a:pt x="27075" y="32456"/>
                    <a:pt x="27325" y="32206"/>
                    <a:pt x="27635" y="32206"/>
                  </a:cubicBezTo>
                  <a:close/>
                  <a:moveTo>
                    <a:pt x="31373" y="32206"/>
                  </a:moveTo>
                  <a:cubicBezTo>
                    <a:pt x="31671" y="32206"/>
                    <a:pt x="31945" y="32456"/>
                    <a:pt x="31945" y="32778"/>
                  </a:cubicBezTo>
                  <a:cubicBezTo>
                    <a:pt x="31945" y="33087"/>
                    <a:pt x="31683" y="33338"/>
                    <a:pt x="31373" y="33338"/>
                  </a:cubicBezTo>
                  <a:cubicBezTo>
                    <a:pt x="31064" y="33338"/>
                    <a:pt x="30814" y="33087"/>
                    <a:pt x="30814" y="32778"/>
                  </a:cubicBezTo>
                  <a:cubicBezTo>
                    <a:pt x="30814" y="32456"/>
                    <a:pt x="31064" y="32206"/>
                    <a:pt x="31373" y="32206"/>
                  </a:cubicBezTo>
                  <a:close/>
                  <a:moveTo>
                    <a:pt x="35100" y="32206"/>
                  </a:moveTo>
                  <a:cubicBezTo>
                    <a:pt x="35409" y="32206"/>
                    <a:pt x="35659" y="32456"/>
                    <a:pt x="35659" y="32778"/>
                  </a:cubicBezTo>
                  <a:cubicBezTo>
                    <a:pt x="35659" y="33087"/>
                    <a:pt x="35409" y="33338"/>
                    <a:pt x="35100" y="33338"/>
                  </a:cubicBezTo>
                  <a:cubicBezTo>
                    <a:pt x="34778" y="33338"/>
                    <a:pt x="34528" y="33087"/>
                    <a:pt x="34528" y="32778"/>
                  </a:cubicBezTo>
                  <a:cubicBezTo>
                    <a:pt x="34528" y="32456"/>
                    <a:pt x="34778" y="32206"/>
                    <a:pt x="35100" y="32206"/>
                  </a:cubicBezTo>
                  <a:close/>
                  <a:moveTo>
                    <a:pt x="38815" y="32206"/>
                  </a:moveTo>
                  <a:cubicBezTo>
                    <a:pt x="39112" y="32206"/>
                    <a:pt x="39386" y="32456"/>
                    <a:pt x="39386" y="32778"/>
                  </a:cubicBezTo>
                  <a:cubicBezTo>
                    <a:pt x="39386" y="33087"/>
                    <a:pt x="39124" y="33338"/>
                    <a:pt x="38815" y="33338"/>
                  </a:cubicBezTo>
                  <a:cubicBezTo>
                    <a:pt x="38517" y="33338"/>
                    <a:pt x="38255" y="33087"/>
                    <a:pt x="38255" y="32778"/>
                  </a:cubicBezTo>
                  <a:cubicBezTo>
                    <a:pt x="38255" y="32456"/>
                    <a:pt x="38505" y="32206"/>
                    <a:pt x="38815" y="32206"/>
                  </a:cubicBezTo>
                  <a:close/>
                  <a:moveTo>
                    <a:pt x="42553" y="32206"/>
                  </a:moveTo>
                  <a:cubicBezTo>
                    <a:pt x="42863" y="32206"/>
                    <a:pt x="43113" y="32456"/>
                    <a:pt x="43113" y="32778"/>
                  </a:cubicBezTo>
                  <a:cubicBezTo>
                    <a:pt x="43113" y="33087"/>
                    <a:pt x="42863" y="33338"/>
                    <a:pt x="42553" y="33338"/>
                  </a:cubicBezTo>
                  <a:cubicBezTo>
                    <a:pt x="42232" y="33338"/>
                    <a:pt x="41982" y="33087"/>
                    <a:pt x="41982" y="32778"/>
                  </a:cubicBezTo>
                  <a:cubicBezTo>
                    <a:pt x="41982" y="32456"/>
                    <a:pt x="42244" y="32206"/>
                    <a:pt x="42553" y="32206"/>
                  </a:cubicBezTo>
                  <a:close/>
                  <a:moveTo>
                    <a:pt x="46268" y="32206"/>
                  </a:moveTo>
                  <a:cubicBezTo>
                    <a:pt x="46565" y="32206"/>
                    <a:pt x="46839" y="32456"/>
                    <a:pt x="46839" y="32778"/>
                  </a:cubicBezTo>
                  <a:cubicBezTo>
                    <a:pt x="46839" y="33087"/>
                    <a:pt x="46589" y="33338"/>
                    <a:pt x="46268" y="33338"/>
                  </a:cubicBezTo>
                  <a:cubicBezTo>
                    <a:pt x="45970" y="33338"/>
                    <a:pt x="45708" y="33087"/>
                    <a:pt x="45708" y="32778"/>
                  </a:cubicBezTo>
                  <a:cubicBezTo>
                    <a:pt x="45708" y="32456"/>
                    <a:pt x="45958" y="32206"/>
                    <a:pt x="46268" y="32206"/>
                  </a:cubicBezTo>
                  <a:close/>
                  <a:moveTo>
                    <a:pt x="50006" y="32206"/>
                  </a:moveTo>
                  <a:cubicBezTo>
                    <a:pt x="50316" y="32206"/>
                    <a:pt x="50578" y="32456"/>
                    <a:pt x="50578" y="32778"/>
                  </a:cubicBezTo>
                  <a:cubicBezTo>
                    <a:pt x="50578" y="33087"/>
                    <a:pt x="50316" y="33338"/>
                    <a:pt x="50006" y="33338"/>
                  </a:cubicBezTo>
                  <a:cubicBezTo>
                    <a:pt x="49697" y="33338"/>
                    <a:pt x="49447" y="33087"/>
                    <a:pt x="49447" y="32778"/>
                  </a:cubicBezTo>
                  <a:cubicBezTo>
                    <a:pt x="49447" y="32456"/>
                    <a:pt x="49697" y="32206"/>
                    <a:pt x="50006" y="32206"/>
                  </a:cubicBezTo>
                  <a:close/>
                  <a:moveTo>
                    <a:pt x="53733" y="32206"/>
                  </a:moveTo>
                  <a:cubicBezTo>
                    <a:pt x="54031" y="32206"/>
                    <a:pt x="54293" y="32456"/>
                    <a:pt x="54293" y="32778"/>
                  </a:cubicBezTo>
                  <a:cubicBezTo>
                    <a:pt x="54293" y="33087"/>
                    <a:pt x="54043" y="33338"/>
                    <a:pt x="53733" y="33338"/>
                  </a:cubicBezTo>
                  <a:cubicBezTo>
                    <a:pt x="53412" y="33338"/>
                    <a:pt x="53162" y="33087"/>
                    <a:pt x="53162" y="32778"/>
                  </a:cubicBezTo>
                  <a:cubicBezTo>
                    <a:pt x="53162" y="32456"/>
                    <a:pt x="53412" y="32206"/>
                    <a:pt x="53733" y="32206"/>
                  </a:cubicBezTo>
                  <a:close/>
                  <a:moveTo>
                    <a:pt x="57460" y="32206"/>
                  </a:moveTo>
                  <a:cubicBezTo>
                    <a:pt x="57781" y="32206"/>
                    <a:pt x="58031" y="32456"/>
                    <a:pt x="58031" y="32778"/>
                  </a:cubicBezTo>
                  <a:cubicBezTo>
                    <a:pt x="58031" y="33087"/>
                    <a:pt x="57781" y="33338"/>
                    <a:pt x="57460" y="33338"/>
                  </a:cubicBezTo>
                  <a:cubicBezTo>
                    <a:pt x="57150" y="33338"/>
                    <a:pt x="56900" y="33087"/>
                    <a:pt x="56900" y="32778"/>
                  </a:cubicBezTo>
                  <a:cubicBezTo>
                    <a:pt x="56900" y="32456"/>
                    <a:pt x="57150" y="32206"/>
                    <a:pt x="57460" y="32206"/>
                  </a:cubicBezTo>
                  <a:close/>
                  <a:moveTo>
                    <a:pt x="61186" y="32206"/>
                  </a:moveTo>
                  <a:cubicBezTo>
                    <a:pt x="61484" y="32206"/>
                    <a:pt x="61746" y="32456"/>
                    <a:pt x="61746" y="32778"/>
                  </a:cubicBezTo>
                  <a:cubicBezTo>
                    <a:pt x="61746" y="33087"/>
                    <a:pt x="61496" y="33338"/>
                    <a:pt x="61186" y="33338"/>
                  </a:cubicBezTo>
                  <a:cubicBezTo>
                    <a:pt x="60877" y="33338"/>
                    <a:pt x="60615" y="33087"/>
                    <a:pt x="60615" y="32778"/>
                  </a:cubicBezTo>
                  <a:cubicBezTo>
                    <a:pt x="60615" y="32456"/>
                    <a:pt x="60877" y="32206"/>
                    <a:pt x="61186" y="32206"/>
                  </a:cubicBezTo>
                  <a:close/>
                  <a:moveTo>
                    <a:pt x="64925" y="32206"/>
                  </a:moveTo>
                  <a:cubicBezTo>
                    <a:pt x="65234" y="32206"/>
                    <a:pt x="65485" y="32456"/>
                    <a:pt x="65485" y="32778"/>
                  </a:cubicBezTo>
                  <a:cubicBezTo>
                    <a:pt x="65485" y="33087"/>
                    <a:pt x="65234" y="33338"/>
                    <a:pt x="64925" y="33338"/>
                  </a:cubicBezTo>
                  <a:cubicBezTo>
                    <a:pt x="64603" y="33338"/>
                    <a:pt x="64353" y="33087"/>
                    <a:pt x="64353" y="32778"/>
                  </a:cubicBezTo>
                  <a:cubicBezTo>
                    <a:pt x="64353" y="32456"/>
                    <a:pt x="64603" y="32206"/>
                    <a:pt x="64925" y="32206"/>
                  </a:cubicBezTo>
                  <a:close/>
                  <a:moveTo>
                    <a:pt x="68640" y="32206"/>
                  </a:moveTo>
                  <a:cubicBezTo>
                    <a:pt x="68937" y="32206"/>
                    <a:pt x="69211" y="32456"/>
                    <a:pt x="69211" y="32778"/>
                  </a:cubicBezTo>
                  <a:cubicBezTo>
                    <a:pt x="69211" y="33087"/>
                    <a:pt x="68949" y="33338"/>
                    <a:pt x="68640" y="33338"/>
                  </a:cubicBezTo>
                  <a:cubicBezTo>
                    <a:pt x="68330" y="33338"/>
                    <a:pt x="68080" y="33087"/>
                    <a:pt x="68080" y="32778"/>
                  </a:cubicBezTo>
                  <a:cubicBezTo>
                    <a:pt x="68092" y="32456"/>
                    <a:pt x="68330" y="32206"/>
                    <a:pt x="68640" y="32206"/>
                  </a:cubicBezTo>
                  <a:close/>
                  <a:moveTo>
                    <a:pt x="72366" y="32206"/>
                  </a:moveTo>
                  <a:cubicBezTo>
                    <a:pt x="72676" y="32206"/>
                    <a:pt x="72926" y="32456"/>
                    <a:pt x="72926" y="32778"/>
                  </a:cubicBezTo>
                  <a:cubicBezTo>
                    <a:pt x="72926" y="33087"/>
                    <a:pt x="72676" y="33338"/>
                    <a:pt x="72366" y="33338"/>
                  </a:cubicBezTo>
                  <a:cubicBezTo>
                    <a:pt x="72045" y="33338"/>
                    <a:pt x="71795" y="33087"/>
                    <a:pt x="71795" y="32778"/>
                  </a:cubicBezTo>
                  <a:cubicBezTo>
                    <a:pt x="71795" y="32456"/>
                    <a:pt x="72069" y="32206"/>
                    <a:pt x="72366" y="32206"/>
                  </a:cubicBezTo>
                  <a:close/>
                  <a:moveTo>
                    <a:pt x="76093" y="32206"/>
                  </a:moveTo>
                  <a:cubicBezTo>
                    <a:pt x="76391" y="32206"/>
                    <a:pt x="76664" y="32456"/>
                    <a:pt x="76664" y="32778"/>
                  </a:cubicBezTo>
                  <a:cubicBezTo>
                    <a:pt x="76664" y="33087"/>
                    <a:pt x="76403" y="33338"/>
                    <a:pt x="76093" y="33338"/>
                  </a:cubicBezTo>
                  <a:cubicBezTo>
                    <a:pt x="75795" y="33338"/>
                    <a:pt x="75533" y="33087"/>
                    <a:pt x="75533" y="32778"/>
                  </a:cubicBezTo>
                  <a:cubicBezTo>
                    <a:pt x="75533" y="32456"/>
                    <a:pt x="75783" y="32206"/>
                    <a:pt x="76093" y="32206"/>
                  </a:cubicBezTo>
                  <a:close/>
                  <a:moveTo>
                    <a:pt x="79712" y="32206"/>
                  </a:moveTo>
                  <a:cubicBezTo>
                    <a:pt x="80010" y="32206"/>
                    <a:pt x="80284" y="32456"/>
                    <a:pt x="80284" y="32778"/>
                  </a:cubicBezTo>
                  <a:cubicBezTo>
                    <a:pt x="80284" y="33087"/>
                    <a:pt x="80022" y="33338"/>
                    <a:pt x="79712" y="33338"/>
                  </a:cubicBezTo>
                  <a:cubicBezTo>
                    <a:pt x="79403" y="33338"/>
                    <a:pt x="79153" y="33087"/>
                    <a:pt x="79153" y="32778"/>
                  </a:cubicBezTo>
                  <a:cubicBezTo>
                    <a:pt x="79153" y="32456"/>
                    <a:pt x="79403" y="32206"/>
                    <a:pt x="79712" y="32206"/>
                  </a:cubicBezTo>
                  <a:close/>
                  <a:moveTo>
                    <a:pt x="83451" y="32206"/>
                  </a:moveTo>
                  <a:cubicBezTo>
                    <a:pt x="83761" y="32206"/>
                    <a:pt x="84011" y="32456"/>
                    <a:pt x="84011" y="32778"/>
                  </a:cubicBezTo>
                  <a:cubicBezTo>
                    <a:pt x="84011" y="33087"/>
                    <a:pt x="83761" y="33338"/>
                    <a:pt x="83451" y="33338"/>
                  </a:cubicBezTo>
                  <a:cubicBezTo>
                    <a:pt x="83141" y="33338"/>
                    <a:pt x="82880" y="33087"/>
                    <a:pt x="82880" y="32778"/>
                  </a:cubicBezTo>
                  <a:cubicBezTo>
                    <a:pt x="82880" y="32456"/>
                    <a:pt x="83141" y="32206"/>
                    <a:pt x="83451" y="32206"/>
                  </a:cubicBezTo>
                  <a:close/>
                  <a:moveTo>
                    <a:pt x="87166" y="32206"/>
                  </a:moveTo>
                  <a:cubicBezTo>
                    <a:pt x="87463" y="32206"/>
                    <a:pt x="87737" y="32456"/>
                    <a:pt x="87737" y="32778"/>
                  </a:cubicBezTo>
                  <a:cubicBezTo>
                    <a:pt x="87737" y="33087"/>
                    <a:pt x="87475" y="33338"/>
                    <a:pt x="87166" y="33338"/>
                  </a:cubicBezTo>
                  <a:cubicBezTo>
                    <a:pt x="86856" y="33338"/>
                    <a:pt x="86606" y="33087"/>
                    <a:pt x="86606" y="32778"/>
                  </a:cubicBezTo>
                  <a:cubicBezTo>
                    <a:pt x="86606" y="32456"/>
                    <a:pt x="86856" y="32206"/>
                    <a:pt x="87166" y="32206"/>
                  </a:cubicBezTo>
                  <a:close/>
                  <a:moveTo>
                    <a:pt x="90904" y="32206"/>
                  </a:moveTo>
                  <a:cubicBezTo>
                    <a:pt x="91214" y="32206"/>
                    <a:pt x="91464" y="32456"/>
                    <a:pt x="91464" y="32778"/>
                  </a:cubicBezTo>
                  <a:cubicBezTo>
                    <a:pt x="91464" y="33087"/>
                    <a:pt x="91214" y="33338"/>
                    <a:pt x="90904" y="33338"/>
                  </a:cubicBezTo>
                  <a:cubicBezTo>
                    <a:pt x="90595" y="33338"/>
                    <a:pt x="90345" y="33087"/>
                    <a:pt x="90345" y="32778"/>
                  </a:cubicBezTo>
                  <a:cubicBezTo>
                    <a:pt x="90345" y="32456"/>
                    <a:pt x="90595" y="32206"/>
                    <a:pt x="90904" y="32206"/>
                  </a:cubicBezTo>
                  <a:close/>
                  <a:moveTo>
                    <a:pt x="94631" y="32206"/>
                  </a:moveTo>
                  <a:cubicBezTo>
                    <a:pt x="94929" y="32206"/>
                    <a:pt x="95191" y="32456"/>
                    <a:pt x="95191" y="32778"/>
                  </a:cubicBezTo>
                  <a:cubicBezTo>
                    <a:pt x="95191" y="33087"/>
                    <a:pt x="94941" y="33338"/>
                    <a:pt x="94631" y="33338"/>
                  </a:cubicBezTo>
                  <a:cubicBezTo>
                    <a:pt x="94310" y="33338"/>
                    <a:pt x="94060" y="33087"/>
                    <a:pt x="94060" y="32778"/>
                  </a:cubicBezTo>
                  <a:cubicBezTo>
                    <a:pt x="94071" y="32456"/>
                    <a:pt x="94310" y="32206"/>
                    <a:pt x="94631" y="32206"/>
                  </a:cubicBezTo>
                  <a:close/>
                  <a:moveTo>
                    <a:pt x="98346" y="32206"/>
                  </a:moveTo>
                  <a:cubicBezTo>
                    <a:pt x="98655" y="32206"/>
                    <a:pt x="98905" y="32456"/>
                    <a:pt x="98905" y="32778"/>
                  </a:cubicBezTo>
                  <a:cubicBezTo>
                    <a:pt x="98905" y="33087"/>
                    <a:pt x="98655" y="33338"/>
                    <a:pt x="98346" y="33338"/>
                  </a:cubicBezTo>
                  <a:cubicBezTo>
                    <a:pt x="98036" y="33338"/>
                    <a:pt x="97786" y="33087"/>
                    <a:pt x="97786" y="32778"/>
                  </a:cubicBezTo>
                  <a:cubicBezTo>
                    <a:pt x="97786" y="32456"/>
                    <a:pt x="98036" y="32206"/>
                    <a:pt x="98346" y="32206"/>
                  </a:cubicBezTo>
                  <a:close/>
                  <a:moveTo>
                    <a:pt x="102084" y="32206"/>
                  </a:moveTo>
                  <a:cubicBezTo>
                    <a:pt x="102382" y="32206"/>
                    <a:pt x="102644" y="32456"/>
                    <a:pt x="102644" y="32778"/>
                  </a:cubicBezTo>
                  <a:cubicBezTo>
                    <a:pt x="102644" y="33087"/>
                    <a:pt x="102394" y="33338"/>
                    <a:pt x="102084" y="33338"/>
                  </a:cubicBezTo>
                  <a:cubicBezTo>
                    <a:pt x="101787" y="33338"/>
                    <a:pt x="101513" y="33087"/>
                    <a:pt x="101513" y="32778"/>
                  </a:cubicBezTo>
                  <a:cubicBezTo>
                    <a:pt x="101513" y="32456"/>
                    <a:pt x="101775" y="32206"/>
                    <a:pt x="102084" y="32206"/>
                  </a:cubicBezTo>
                  <a:close/>
                  <a:moveTo>
                    <a:pt x="105799" y="32206"/>
                  </a:moveTo>
                  <a:cubicBezTo>
                    <a:pt x="106121" y="32206"/>
                    <a:pt x="106371" y="32456"/>
                    <a:pt x="106371" y="32778"/>
                  </a:cubicBezTo>
                  <a:cubicBezTo>
                    <a:pt x="106371" y="33087"/>
                    <a:pt x="106109" y="33338"/>
                    <a:pt x="105799" y="33338"/>
                  </a:cubicBezTo>
                  <a:cubicBezTo>
                    <a:pt x="105490" y="33338"/>
                    <a:pt x="105239" y="33087"/>
                    <a:pt x="105239" y="32778"/>
                  </a:cubicBezTo>
                  <a:cubicBezTo>
                    <a:pt x="105239" y="32456"/>
                    <a:pt x="105490" y="32206"/>
                    <a:pt x="105799" y="32206"/>
                  </a:cubicBezTo>
                  <a:close/>
                  <a:moveTo>
                    <a:pt x="109538" y="32206"/>
                  </a:moveTo>
                  <a:cubicBezTo>
                    <a:pt x="109835" y="32206"/>
                    <a:pt x="110109" y="32456"/>
                    <a:pt x="110109" y="32778"/>
                  </a:cubicBezTo>
                  <a:cubicBezTo>
                    <a:pt x="110109" y="33087"/>
                    <a:pt x="109847" y="33338"/>
                    <a:pt x="109538" y="33338"/>
                  </a:cubicBezTo>
                  <a:cubicBezTo>
                    <a:pt x="109228" y="33338"/>
                    <a:pt x="108978" y="33087"/>
                    <a:pt x="108978" y="32778"/>
                  </a:cubicBezTo>
                  <a:cubicBezTo>
                    <a:pt x="108978" y="32456"/>
                    <a:pt x="109228" y="32206"/>
                    <a:pt x="109538" y="32206"/>
                  </a:cubicBezTo>
                  <a:close/>
                  <a:moveTo>
                    <a:pt x="113264" y="32206"/>
                  </a:moveTo>
                  <a:cubicBezTo>
                    <a:pt x="113574" y="32206"/>
                    <a:pt x="113824" y="32456"/>
                    <a:pt x="113824" y="32778"/>
                  </a:cubicBezTo>
                  <a:cubicBezTo>
                    <a:pt x="113824" y="33087"/>
                    <a:pt x="113574" y="33338"/>
                    <a:pt x="113264" y="33338"/>
                  </a:cubicBezTo>
                  <a:cubicBezTo>
                    <a:pt x="112943" y="33338"/>
                    <a:pt x="112693" y="33087"/>
                    <a:pt x="112693" y="32778"/>
                  </a:cubicBezTo>
                  <a:cubicBezTo>
                    <a:pt x="112693" y="32456"/>
                    <a:pt x="112943" y="32206"/>
                    <a:pt x="113264" y="32206"/>
                  </a:cubicBezTo>
                  <a:close/>
                  <a:moveTo>
                    <a:pt x="116991" y="32206"/>
                  </a:moveTo>
                  <a:cubicBezTo>
                    <a:pt x="117289" y="32206"/>
                    <a:pt x="117562" y="32456"/>
                    <a:pt x="117562" y="32778"/>
                  </a:cubicBezTo>
                  <a:cubicBezTo>
                    <a:pt x="117562" y="33087"/>
                    <a:pt x="117312" y="33338"/>
                    <a:pt x="116991" y="33338"/>
                  </a:cubicBezTo>
                  <a:cubicBezTo>
                    <a:pt x="116681" y="33338"/>
                    <a:pt x="116431" y="33087"/>
                    <a:pt x="116431" y="32778"/>
                  </a:cubicBezTo>
                  <a:cubicBezTo>
                    <a:pt x="116431" y="32456"/>
                    <a:pt x="116681" y="32206"/>
                    <a:pt x="116991" y="32206"/>
                  </a:cubicBezTo>
                  <a:close/>
                  <a:moveTo>
                    <a:pt x="120718" y="32206"/>
                  </a:moveTo>
                  <a:cubicBezTo>
                    <a:pt x="121027" y="32206"/>
                    <a:pt x="121277" y="32456"/>
                    <a:pt x="121277" y="32778"/>
                  </a:cubicBezTo>
                  <a:cubicBezTo>
                    <a:pt x="121277" y="33087"/>
                    <a:pt x="121027" y="33338"/>
                    <a:pt x="120718" y="33338"/>
                  </a:cubicBezTo>
                  <a:cubicBezTo>
                    <a:pt x="120408" y="33338"/>
                    <a:pt x="120146" y="33087"/>
                    <a:pt x="120146" y="32778"/>
                  </a:cubicBezTo>
                  <a:cubicBezTo>
                    <a:pt x="120146" y="32456"/>
                    <a:pt x="120420" y="32206"/>
                    <a:pt x="120718" y="32206"/>
                  </a:cubicBezTo>
                  <a:close/>
                  <a:moveTo>
                    <a:pt x="124456" y="32206"/>
                  </a:moveTo>
                  <a:cubicBezTo>
                    <a:pt x="124754" y="32206"/>
                    <a:pt x="125016" y="32456"/>
                    <a:pt x="125016" y="32778"/>
                  </a:cubicBezTo>
                  <a:cubicBezTo>
                    <a:pt x="125016" y="33087"/>
                    <a:pt x="124766" y="33338"/>
                    <a:pt x="124456" y="33338"/>
                  </a:cubicBezTo>
                  <a:cubicBezTo>
                    <a:pt x="124135" y="33338"/>
                    <a:pt x="123885" y="33087"/>
                    <a:pt x="123885" y="32778"/>
                  </a:cubicBezTo>
                  <a:cubicBezTo>
                    <a:pt x="123885" y="32456"/>
                    <a:pt x="124135" y="32206"/>
                    <a:pt x="124456" y="32206"/>
                  </a:cubicBezTo>
                  <a:close/>
                  <a:moveTo>
                    <a:pt x="128171" y="32206"/>
                  </a:moveTo>
                  <a:cubicBezTo>
                    <a:pt x="128480" y="32206"/>
                    <a:pt x="128742" y="32456"/>
                    <a:pt x="128742" y="32778"/>
                  </a:cubicBezTo>
                  <a:cubicBezTo>
                    <a:pt x="128742" y="33087"/>
                    <a:pt x="128480" y="33338"/>
                    <a:pt x="128171" y="33338"/>
                  </a:cubicBezTo>
                  <a:cubicBezTo>
                    <a:pt x="127861" y="33338"/>
                    <a:pt x="127611" y="33087"/>
                    <a:pt x="127611" y="32778"/>
                  </a:cubicBezTo>
                  <a:cubicBezTo>
                    <a:pt x="127611" y="32456"/>
                    <a:pt x="127861" y="32206"/>
                    <a:pt x="128171" y="32206"/>
                  </a:cubicBezTo>
                  <a:close/>
                  <a:moveTo>
                    <a:pt x="131898" y="32206"/>
                  </a:moveTo>
                  <a:cubicBezTo>
                    <a:pt x="132195" y="32206"/>
                    <a:pt x="132457" y="32456"/>
                    <a:pt x="132457" y="32778"/>
                  </a:cubicBezTo>
                  <a:cubicBezTo>
                    <a:pt x="132457" y="33087"/>
                    <a:pt x="132207" y="33338"/>
                    <a:pt x="131898" y="33338"/>
                  </a:cubicBezTo>
                  <a:cubicBezTo>
                    <a:pt x="131600" y="33338"/>
                    <a:pt x="131326" y="33087"/>
                    <a:pt x="131326" y="32778"/>
                  </a:cubicBezTo>
                  <a:cubicBezTo>
                    <a:pt x="131338" y="32456"/>
                    <a:pt x="131576" y="32206"/>
                    <a:pt x="131898" y="32206"/>
                  </a:cubicBezTo>
                  <a:close/>
                  <a:moveTo>
                    <a:pt x="135624" y="32206"/>
                  </a:moveTo>
                  <a:cubicBezTo>
                    <a:pt x="135946" y="32206"/>
                    <a:pt x="136196" y="32456"/>
                    <a:pt x="136196" y="32778"/>
                  </a:cubicBezTo>
                  <a:cubicBezTo>
                    <a:pt x="136196" y="33087"/>
                    <a:pt x="135934" y="33338"/>
                    <a:pt x="135624" y="33338"/>
                  </a:cubicBezTo>
                  <a:cubicBezTo>
                    <a:pt x="135315" y="33338"/>
                    <a:pt x="135065" y="33087"/>
                    <a:pt x="135065" y="32778"/>
                  </a:cubicBezTo>
                  <a:cubicBezTo>
                    <a:pt x="135065" y="32456"/>
                    <a:pt x="135315" y="32206"/>
                    <a:pt x="135624" y="32206"/>
                  </a:cubicBezTo>
                  <a:close/>
                  <a:moveTo>
                    <a:pt x="139351" y="32206"/>
                  </a:moveTo>
                  <a:cubicBezTo>
                    <a:pt x="139649" y="32206"/>
                    <a:pt x="139910" y="32456"/>
                    <a:pt x="139910" y="32778"/>
                  </a:cubicBezTo>
                  <a:cubicBezTo>
                    <a:pt x="139910" y="33087"/>
                    <a:pt x="139660" y="33338"/>
                    <a:pt x="139351" y="33338"/>
                  </a:cubicBezTo>
                  <a:cubicBezTo>
                    <a:pt x="139053" y="33338"/>
                    <a:pt x="138779" y="33087"/>
                    <a:pt x="138779" y="32778"/>
                  </a:cubicBezTo>
                  <a:cubicBezTo>
                    <a:pt x="138779" y="32456"/>
                    <a:pt x="139041" y="32206"/>
                    <a:pt x="139351" y="32206"/>
                  </a:cubicBezTo>
                  <a:close/>
                  <a:moveTo>
                    <a:pt x="143089" y="32206"/>
                  </a:moveTo>
                  <a:cubicBezTo>
                    <a:pt x="143399" y="32206"/>
                    <a:pt x="143649" y="32456"/>
                    <a:pt x="143649" y="32778"/>
                  </a:cubicBezTo>
                  <a:cubicBezTo>
                    <a:pt x="143649" y="33087"/>
                    <a:pt x="143399" y="33338"/>
                    <a:pt x="143089" y="33338"/>
                  </a:cubicBezTo>
                  <a:cubicBezTo>
                    <a:pt x="142768" y="33338"/>
                    <a:pt x="142518" y="33087"/>
                    <a:pt x="142518" y="32778"/>
                  </a:cubicBezTo>
                  <a:cubicBezTo>
                    <a:pt x="142518" y="32456"/>
                    <a:pt x="142768" y="32206"/>
                    <a:pt x="143089" y="32206"/>
                  </a:cubicBezTo>
                  <a:close/>
                  <a:moveTo>
                    <a:pt x="3405" y="34064"/>
                  </a:moveTo>
                  <a:cubicBezTo>
                    <a:pt x="3703" y="34064"/>
                    <a:pt x="3977" y="34326"/>
                    <a:pt x="3977" y="34635"/>
                  </a:cubicBezTo>
                  <a:cubicBezTo>
                    <a:pt x="3977" y="34933"/>
                    <a:pt x="3727" y="35195"/>
                    <a:pt x="3405" y="35195"/>
                  </a:cubicBezTo>
                  <a:cubicBezTo>
                    <a:pt x="3096" y="35195"/>
                    <a:pt x="2846" y="34945"/>
                    <a:pt x="2846" y="34635"/>
                  </a:cubicBezTo>
                  <a:cubicBezTo>
                    <a:pt x="2858" y="34302"/>
                    <a:pt x="3096" y="34064"/>
                    <a:pt x="3405" y="34064"/>
                  </a:cubicBezTo>
                  <a:close/>
                  <a:moveTo>
                    <a:pt x="7132" y="34064"/>
                  </a:moveTo>
                  <a:cubicBezTo>
                    <a:pt x="7430" y="34064"/>
                    <a:pt x="7692" y="34326"/>
                    <a:pt x="7692" y="34635"/>
                  </a:cubicBezTo>
                  <a:cubicBezTo>
                    <a:pt x="7692" y="34933"/>
                    <a:pt x="7442" y="35195"/>
                    <a:pt x="7132" y="35195"/>
                  </a:cubicBezTo>
                  <a:cubicBezTo>
                    <a:pt x="6834" y="35195"/>
                    <a:pt x="6560" y="34945"/>
                    <a:pt x="6560" y="34635"/>
                  </a:cubicBezTo>
                  <a:cubicBezTo>
                    <a:pt x="6584" y="34302"/>
                    <a:pt x="6822" y="34064"/>
                    <a:pt x="7132" y="34064"/>
                  </a:cubicBezTo>
                  <a:close/>
                  <a:moveTo>
                    <a:pt x="10871" y="34064"/>
                  </a:moveTo>
                  <a:cubicBezTo>
                    <a:pt x="11168" y="34064"/>
                    <a:pt x="11430" y="34326"/>
                    <a:pt x="11430" y="34635"/>
                  </a:cubicBezTo>
                  <a:cubicBezTo>
                    <a:pt x="11430" y="34933"/>
                    <a:pt x="11180" y="35195"/>
                    <a:pt x="10871" y="35195"/>
                  </a:cubicBezTo>
                  <a:cubicBezTo>
                    <a:pt x="10573" y="35195"/>
                    <a:pt x="10299" y="34945"/>
                    <a:pt x="10299" y="34635"/>
                  </a:cubicBezTo>
                  <a:cubicBezTo>
                    <a:pt x="10299" y="34302"/>
                    <a:pt x="10549" y="34064"/>
                    <a:pt x="10871" y="34064"/>
                  </a:cubicBezTo>
                  <a:close/>
                  <a:moveTo>
                    <a:pt x="14585" y="34064"/>
                  </a:moveTo>
                  <a:cubicBezTo>
                    <a:pt x="14883" y="34064"/>
                    <a:pt x="15157" y="34326"/>
                    <a:pt x="15157" y="34635"/>
                  </a:cubicBezTo>
                  <a:cubicBezTo>
                    <a:pt x="15157" y="34933"/>
                    <a:pt x="14895" y="35195"/>
                    <a:pt x="14585" y="35195"/>
                  </a:cubicBezTo>
                  <a:cubicBezTo>
                    <a:pt x="14288" y="35195"/>
                    <a:pt x="14014" y="34945"/>
                    <a:pt x="14014" y="34635"/>
                  </a:cubicBezTo>
                  <a:cubicBezTo>
                    <a:pt x="14038" y="34302"/>
                    <a:pt x="14276" y="34064"/>
                    <a:pt x="14585" y="34064"/>
                  </a:cubicBezTo>
                  <a:close/>
                  <a:moveTo>
                    <a:pt x="18324" y="34064"/>
                  </a:moveTo>
                  <a:cubicBezTo>
                    <a:pt x="18622" y="34064"/>
                    <a:pt x="18883" y="34326"/>
                    <a:pt x="18883" y="34635"/>
                  </a:cubicBezTo>
                  <a:cubicBezTo>
                    <a:pt x="18883" y="34933"/>
                    <a:pt x="18633" y="35195"/>
                    <a:pt x="18324" y="35195"/>
                  </a:cubicBezTo>
                  <a:cubicBezTo>
                    <a:pt x="18026" y="35195"/>
                    <a:pt x="17752" y="34945"/>
                    <a:pt x="17752" y="34635"/>
                  </a:cubicBezTo>
                  <a:cubicBezTo>
                    <a:pt x="17752" y="34302"/>
                    <a:pt x="18014" y="34064"/>
                    <a:pt x="18324" y="34064"/>
                  </a:cubicBezTo>
                  <a:close/>
                  <a:moveTo>
                    <a:pt x="22039" y="34064"/>
                  </a:moveTo>
                  <a:cubicBezTo>
                    <a:pt x="22336" y="34064"/>
                    <a:pt x="22610" y="34326"/>
                    <a:pt x="22610" y="34635"/>
                  </a:cubicBezTo>
                  <a:cubicBezTo>
                    <a:pt x="22610" y="34933"/>
                    <a:pt x="22360" y="35195"/>
                    <a:pt x="22039" y="35195"/>
                  </a:cubicBezTo>
                  <a:cubicBezTo>
                    <a:pt x="21729" y="35195"/>
                    <a:pt x="21479" y="34945"/>
                    <a:pt x="21479" y="34635"/>
                  </a:cubicBezTo>
                  <a:cubicBezTo>
                    <a:pt x="21491" y="34302"/>
                    <a:pt x="21729" y="34064"/>
                    <a:pt x="22039" y="34064"/>
                  </a:cubicBezTo>
                  <a:close/>
                  <a:moveTo>
                    <a:pt x="25777" y="34064"/>
                  </a:moveTo>
                  <a:cubicBezTo>
                    <a:pt x="26075" y="34064"/>
                    <a:pt x="26349" y="34326"/>
                    <a:pt x="26349" y="34635"/>
                  </a:cubicBezTo>
                  <a:cubicBezTo>
                    <a:pt x="26349" y="34933"/>
                    <a:pt x="26087" y="35195"/>
                    <a:pt x="25777" y="35195"/>
                  </a:cubicBezTo>
                  <a:cubicBezTo>
                    <a:pt x="25468" y="35195"/>
                    <a:pt x="25206" y="34945"/>
                    <a:pt x="25206" y="34635"/>
                  </a:cubicBezTo>
                  <a:cubicBezTo>
                    <a:pt x="25218" y="34302"/>
                    <a:pt x="25468" y="34064"/>
                    <a:pt x="25777" y="34064"/>
                  </a:cubicBezTo>
                  <a:close/>
                  <a:moveTo>
                    <a:pt x="29504" y="34064"/>
                  </a:moveTo>
                  <a:cubicBezTo>
                    <a:pt x="29801" y="34064"/>
                    <a:pt x="30063" y="34326"/>
                    <a:pt x="30063" y="34635"/>
                  </a:cubicBezTo>
                  <a:cubicBezTo>
                    <a:pt x="30063" y="34933"/>
                    <a:pt x="29813" y="35195"/>
                    <a:pt x="29504" y="35195"/>
                  </a:cubicBezTo>
                  <a:cubicBezTo>
                    <a:pt x="29182" y="35195"/>
                    <a:pt x="28932" y="34945"/>
                    <a:pt x="28932" y="34635"/>
                  </a:cubicBezTo>
                  <a:cubicBezTo>
                    <a:pt x="28944" y="34302"/>
                    <a:pt x="29182" y="34064"/>
                    <a:pt x="29504" y="34064"/>
                  </a:cubicBezTo>
                  <a:close/>
                  <a:moveTo>
                    <a:pt x="33230" y="34064"/>
                  </a:moveTo>
                  <a:cubicBezTo>
                    <a:pt x="33528" y="34064"/>
                    <a:pt x="33802" y="34326"/>
                    <a:pt x="33802" y="34635"/>
                  </a:cubicBezTo>
                  <a:cubicBezTo>
                    <a:pt x="33802" y="34933"/>
                    <a:pt x="33552" y="35195"/>
                    <a:pt x="33230" y="35195"/>
                  </a:cubicBezTo>
                  <a:cubicBezTo>
                    <a:pt x="32921" y="35195"/>
                    <a:pt x="32671" y="34945"/>
                    <a:pt x="32671" y="34635"/>
                  </a:cubicBezTo>
                  <a:cubicBezTo>
                    <a:pt x="32671" y="34302"/>
                    <a:pt x="32921" y="34064"/>
                    <a:pt x="33230" y="34064"/>
                  </a:cubicBezTo>
                  <a:close/>
                  <a:moveTo>
                    <a:pt x="36957" y="34064"/>
                  </a:moveTo>
                  <a:cubicBezTo>
                    <a:pt x="37255" y="34064"/>
                    <a:pt x="37517" y="34326"/>
                    <a:pt x="37517" y="34635"/>
                  </a:cubicBezTo>
                  <a:cubicBezTo>
                    <a:pt x="37517" y="34933"/>
                    <a:pt x="37267" y="35195"/>
                    <a:pt x="36957" y="35195"/>
                  </a:cubicBezTo>
                  <a:cubicBezTo>
                    <a:pt x="36648" y="35195"/>
                    <a:pt x="36386" y="34945"/>
                    <a:pt x="36386" y="34635"/>
                  </a:cubicBezTo>
                  <a:cubicBezTo>
                    <a:pt x="36409" y="34302"/>
                    <a:pt x="36648" y="34064"/>
                    <a:pt x="36957" y="34064"/>
                  </a:cubicBezTo>
                  <a:close/>
                  <a:moveTo>
                    <a:pt x="40672" y="34064"/>
                  </a:moveTo>
                  <a:cubicBezTo>
                    <a:pt x="40970" y="34064"/>
                    <a:pt x="41243" y="34326"/>
                    <a:pt x="41243" y="34635"/>
                  </a:cubicBezTo>
                  <a:cubicBezTo>
                    <a:pt x="41243" y="34933"/>
                    <a:pt x="40993" y="35195"/>
                    <a:pt x="40672" y="35195"/>
                  </a:cubicBezTo>
                  <a:cubicBezTo>
                    <a:pt x="40374" y="35195"/>
                    <a:pt x="40112" y="34945"/>
                    <a:pt x="40112" y="34635"/>
                  </a:cubicBezTo>
                  <a:cubicBezTo>
                    <a:pt x="40124" y="34302"/>
                    <a:pt x="40362" y="34064"/>
                    <a:pt x="40672" y="34064"/>
                  </a:cubicBezTo>
                  <a:close/>
                  <a:moveTo>
                    <a:pt x="44410" y="34064"/>
                  </a:moveTo>
                  <a:cubicBezTo>
                    <a:pt x="44708" y="34064"/>
                    <a:pt x="44982" y="34326"/>
                    <a:pt x="44982" y="34635"/>
                  </a:cubicBezTo>
                  <a:cubicBezTo>
                    <a:pt x="44982" y="34933"/>
                    <a:pt x="44720" y="35195"/>
                    <a:pt x="44410" y="35195"/>
                  </a:cubicBezTo>
                  <a:cubicBezTo>
                    <a:pt x="44113" y="35195"/>
                    <a:pt x="43851" y="34945"/>
                    <a:pt x="43851" y="34635"/>
                  </a:cubicBezTo>
                  <a:cubicBezTo>
                    <a:pt x="43851" y="34302"/>
                    <a:pt x="44101" y="34064"/>
                    <a:pt x="44410" y="34064"/>
                  </a:cubicBezTo>
                  <a:close/>
                  <a:moveTo>
                    <a:pt x="48137" y="34064"/>
                  </a:moveTo>
                  <a:cubicBezTo>
                    <a:pt x="48435" y="34064"/>
                    <a:pt x="48697" y="34326"/>
                    <a:pt x="48697" y="34635"/>
                  </a:cubicBezTo>
                  <a:cubicBezTo>
                    <a:pt x="48697" y="34933"/>
                    <a:pt x="48447" y="35195"/>
                    <a:pt x="48137" y="35195"/>
                  </a:cubicBezTo>
                  <a:cubicBezTo>
                    <a:pt x="47839" y="35195"/>
                    <a:pt x="47566" y="34945"/>
                    <a:pt x="47566" y="34635"/>
                  </a:cubicBezTo>
                  <a:cubicBezTo>
                    <a:pt x="47578" y="34302"/>
                    <a:pt x="47839" y="34064"/>
                    <a:pt x="48137" y="34064"/>
                  </a:cubicBezTo>
                  <a:close/>
                  <a:moveTo>
                    <a:pt x="51864" y="34064"/>
                  </a:moveTo>
                  <a:cubicBezTo>
                    <a:pt x="52161" y="34064"/>
                    <a:pt x="52435" y="34326"/>
                    <a:pt x="52435" y="34635"/>
                  </a:cubicBezTo>
                  <a:cubicBezTo>
                    <a:pt x="52435" y="34933"/>
                    <a:pt x="52185" y="35195"/>
                    <a:pt x="51864" y="35195"/>
                  </a:cubicBezTo>
                  <a:cubicBezTo>
                    <a:pt x="51566" y="35195"/>
                    <a:pt x="51304" y="34945"/>
                    <a:pt x="51304" y="34635"/>
                  </a:cubicBezTo>
                  <a:cubicBezTo>
                    <a:pt x="51304" y="34302"/>
                    <a:pt x="51554" y="34064"/>
                    <a:pt x="51864" y="34064"/>
                  </a:cubicBezTo>
                  <a:close/>
                  <a:moveTo>
                    <a:pt x="55602" y="34064"/>
                  </a:moveTo>
                  <a:cubicBezTo>
                    <a:pt x="55900" y="34064"/>
                    <a:pt x="56174" y="34326"/>
                    <a:pt x="56174" y="34635"/>
                  </a:cubicBezTo>
                  <a:cubicBezTo>
                    <a:pt x="56174" y="34933"/>
                    <a:pt x="55912" y="35195"/>
                    <a:pt x="55602" y="35195"/>
                  </a:cubicBezTo>
                  <a:cubicBezTo>
                    <a:pt x="55293" y="35195"/>
                    <a:pt x="55043" y="34945"/>
                    <a:pt x="55043" y="34635"/>
                  </a:cubicBezTo>
                  <a:cubicBezTo>
                    <a:pt x="55043" y="34302"/>
                    <a:pt x="55293" y="34064"/>
                    <a:pt x="55602" y="34064"/>
                  </a:cubicBezTo>
                  <a:close/>
                  <a:moveTo>
                    <a:pt x="59329" y="34064"/>
                  </a:moveTo>
                  <a:cubicBezTo>
                    <a:pt x="59627" y="34064"/>
                    <a:pt x="59889" y="34326"/>
                    <a:pt x="59889" y="34635"/>
                  </a:cubicBezTo>
                  <a:cubicBezTo>
                    <a:pt x="59889" y="34933"/>
                    <a:pt x="59639" y="35195"/>
                    <a:pt x="59329" y="35195"/>
                  </a:cubicBezTo>
                  <a:cubicBezTo>
                    <a:pt x="59008" y="35195"/>
                    <a:pt x="58757" y="34945"/>
                    <a:pt x="58757" y="34635"/>
                  </a:cubicBezTo>
                  <a:cubicBezTo>
                    <a:pt x="58757" y="34302"/>
                    <a:pt x="59008" y="34064"/>
                    <a:pt x="59329" y="34064"/>
                  </a:cubicBezTo>
                  <a:close/>
                  <a:moveTo>
                    <a:pt x="63056" y="34064"/>
                  </a:moveTo>
                  <a:cubicBezTo>
                    <a:pt x="63353" y="34064"/>
                    <a:pt x="63627" y="34326"/>
                    <a:pt x="63627" y="34635"/>
                  </a:cubicBezTo>
                  <a:cubicBezTo>
                    <a:pt x="63627" y="34933"/>
                    <a:pt x="63377" y="35195"/>
                    <a:pt x="63056" y="35195"/>
                  </a:cubicBezTo>
                  <a:cubicBezTo>
                    <a:pt x="62746" y="35195"/>
                    <a:pt x="62496" y="34945"/>
                    <a:pt x="62496" y="34635"/>
                  </a:cubicBezTo>
                  <a:cubicBezTo>
                    <a:pt x="62496" y="34302"/>
                    <a:pt x="62746" y="34064"/>
                    <a:pt x="63056" y="34064"/>
                  </a:cubicBezTo>
                  <a:close/>
                  <a:moveTo>
                    <a:pt x="66782" y="34064"/>
                  </a:moveTo>
                  <a:cubicBezTo>
                    <a:pt x="67080" y="34064"/>
                    <a:pt x="67342" y="34326"/>
                    <a:pt x="67342" y="34635"/>
                  </a:cubicBezTo>
                  <a:cubicBezTo>
                    <a:pt x="67342" y="34933"/>
                    <a:pt x="67092" y="35195"/>
                    <a:pt x="66782" y="35195"/>
                  </a:cubicBezTo>
                  <a:cubicBezTo>
                    <a:pt x="66473" y="35195"/>
                    <a:pt x="66211" y="34945"/>
                    <a:pt x="66211" y="34635"/>
                  </a:cubicBezTo>
                  <a:cubicBezTo>
                    <a:pt x="66235" y="34302"/>
                    <a:pt x="66473" y="34064"/>
                    <a:pt x="66782" y="34064"/>
                  </a:cubicBezTo>
                  <a:close/>
                  <a:moveTo>
                    <a:pt x="70509" y="34064"/>
                  </a:moveTo>
                  <a:cubicBezTo>
                    <a:pt x="70807" y="34064"/>
                    <a:pt x="71080" y="34326"/>
                    <a:pt x="71080" y="34635"/>
                  </a:cubicBezTo>
                  <a:cubicBezTo>
                    <a:pt x="71080" y="34933"/>
                    <a:pt x="70830" y="35195"/>
                    <a:pt x="70509" y="35195"/>
                  </a:cubicBezTo>
                  <a:cubicBezTo>
                    <a:pt x="70199" y="35195"/>
                    <a:pt x="69949" y="34945"/>
                    <a:pt x="69949" y="34635"/>
                  </a:cubicBezTo>
                  <a:cubicBezTo>
                    <a:pt x="69949" y="34302"/>
                    <a:pt x="70199" y="34064"/>
                    <a:pt x="70509" y="34064"/>
                  </a:cubicBezTo>
                  <a:close/>
                  <a:moveTo>
                    <a:pt x="74236" y="34064"/>
                  </a:moveTo>
                  <a:cubicBezTo>
                    <a:pt x="74533" y="34064"/>
                    <a:pt x="74795" y="34326"/>
                    <a:pt x="74795" y="34635"/>
                  </a:cubicBezTo>
                  <a:cubicBezTo>
                    <a:pt x="74795" y="34933"/>
                    <a:pt x="74545" y="35195"/>
                    <a:pt x="74236" y="35195"/>
                  </a:cubicBezTo>
                  <a:cubicBezTo>
                    <a:pt x="73938" y="35195"/>
                    <a:pt x="73676" y="34945"/>
                    <a:pt x="73676" y="34635"/>
                  </a:cubicBezTo>
                  <a:cubicBezTo>
                    <a:pt x="73676" y="34302"/>
                    <a:pt x="73926" y="34064"/>
                    <a:pt x="74236" y="34064"/>
                  </a:cubicBezTo>
                  <a:close/>
                  <a:moveTo>
                    <a:pt x="77855" y="34064"/>
                  </a:moveTo>
                  <a:cubicBezTo>
                    <a:pt x="78153" y="34064"/>
                    <a:pt x="78415" y="34326"/>
                    <a:pt x="78415" y="34635"/>
                  </a:cubicBezTo>
                  <a:cubicBezTo>
                    <a:pt x="78415" y="34933"/>
                    <a:pt x="78165" y="35195"/>
                    <a:pt x="77855" y="35195"/>
                  </a:cubicBezTo>
                  <a:cubicBezTo>
                    <a:pt x="77546" y="35195"/>
                    <a:pt x="77284" y="34945"/>
                    <a:pt x="77284" y="34635"/>
                  </a:cubicBezTo>
                  <a:cubicBezTo>
                    <a:pt x="77284" y="34302"/>
                    <a:pt x="77546" y="34064"/>
                    <a:pt x="77855" y="34064"/>
                  </a:cubicBezTo>
                  <a:close/>
                  <a:moveTo>
                    <a:pt x="81570" y="34064"/>
                  </a:moveTo>
                  <a:cubicBezTo>
                    <a:pt x="81868" y="34064"/>
                    <a:pt x="82141" y="34326"/>
                    <a:pt x="82141" y="34635"/>
                  </a:cubicBezTo>
                  <a:cubicBezTo>
                    <a:pt x="82141" y="34933"/>
                    <a:pt x="81879" y="35195"/>
                    <a:pt x="81570" y="35195"/>
                  </a:cubicBezTo>
                  <a:cubicBezTo>
                    <a:pt x="81260" y="35195"/>
                    <a:pt x="81010" y="34945"/>
                    <a:pt x="81010" y="34635"/>
                  </a:cubicBezTo>
                  <a:cubicBezTo>
                    <a:pt x="81022" y="34302"/>
                    <a:pt x="81260" y="34064"/>
                    <a:pt x="81570" y="34064"/>
                  </a:cubicBezTo>
                  <a:close/>
                  <a:moveTo>
                    <a:pt x="85308" y="34064"/>
                  </a:moveTo>
                  <a:cubicBezTo>
                    <a:pt x="85606" y="34064"/>
                    <a:pt x="85880" y="34326"/>
                    <a:pt x="85880" y="34635"/>
                  </a:cubicBezTo>
                  <a:cubicBezTo>
                    <a:pt x="85880" y="34933"/>
                    <a:pt x="85618" y="35195"/>
                    <a:pt x="85308" y="35195"/>
                  </a:cubicBezTo>
                  <a:cubicBezTo>
                    <a:pt x="84999" y="35195"/>
                    <a:pt x="84749" y="34945"/>
                    <a:pt x="84749" y="34635"/>
                  </a:cubicBezTo>
                  <a:cubicBezTo>
                    <a:pt x="84749" y="34302"/>
                    <a:pt x="84999" y="34064"/>
                    <a:pt x="85308" y="34064"/>
                  </a:cubicBezTo>
                  <a:close/>
                  <a:moveTo>
                    <a:pt x="89035" y="34064"/>
                  </a:moveTo>
                  <a:cubicBezTo>
                    <a:pt x="89333" y="34064"/>
                    <a:pt x="89595" y="34326"/>
                    <a:pt x="89595" y="34635"/>
                  </a:cubicBezTo>
                  <a:cubicBezTo>
                    <a:pt x="89595" y="34933"/>
                    <a:pt x="89345" y="35195"/>
                    <a:pt x="89035" y="35195"/>
                  </a:cubicBezTo>
                  <a:cubicBezTo>
                    <a:pt x="88714" y="35195"/>
                    <a:pt x="88464" y="34945"/>
                    <a:pt x="88464" y="34635"/>
                  </a:cubicBezTo>
                  <a:cubicBezTo>
                    <a:pt x="88475" y="34302"/>
                    <a:pt x="88714" y="34064"/>
                    <a:pt x="89035" y="34064"/>
                  </a:cubicBezTo>
                  <a:close/>
                  <a:moveTo>
                    <a:pt x="92762" y="34064"/>
                  </a:moveTo>
                  <a:cubicBezTo>
                    <a:pt x="93059" y="34064"/>
                    <a:pt x="93333" y="34326"/>
                    <a:pt x="93333" y="34635"/>
                  </a:cubicBezTo>
                  <a:cubicBezTo>
                    <a:pt x="93333" y="34933"/>
                    <a:pt x="93071" y="35195"/>
                    <a:pt x="92762" y="35195"/>
                  </a:cubicBezTo>
                  <a:cubicBezTo>
                    <a:pt x="92452" y="35195"/>
                    <a:pt x="92202" y="34945"/>
                    <a:pt x="92202" y="34635"/>
                  </a:cubicBezTo>
                  <a:cubicBezTo>
                    <a:pt x="92202" y="34302"/>
                    <a:pt x="92452" y="34064"/>
                    <a:pt x="92762" y="34064"/>
                  </a:cubicBezTo>
                  <a:close/>
                  <a:moveTo>
                    <a:pt x="96488" y="34064"/>
                  </a:moveTo>
                  <a:cubicBezTo>
                    <a:pt x="96786" y="34064"/>
                    <a:pt x="97048" y="34326"/>
                    <a:pt x="97048" y="34635"/>
                  </a:cubicBezTo>
                  <a:cubicBezTo>
                    <a:pt x="97048" y="34933"/>
                    <a:pt x="96798" y="35195"/>
                    <a:pt x="96488" y="35195"/>
                  </a:cubicBezTo>
                  <a:cubicBezTo>
                    <a:pt x="96191" y="35195"/>
                    <a:pt x="95917" y="34945"/>
                    <a:pt x="95917" y="34635"/>
                  </a:cubicBezTo>
                  <a:cubicBezTo>
                    <a:pt x="95917" y="34302"/>
                    <a:pt x="96179" y="34064"/>
                    <a:pt x="96488" y="34064"/>
                  </a:cubicBezTo>
                  <a:close/>
                  <a:moveTo>
                    <a:pt x="100203" y="34064"/>
                  </a:moveTo>
                  <a:cubicBezTo>
                    <a:pt x="100501" y="34064"/>
                    <a:pt x="100775" y="34326"/>
                    <a:pt x="100775" y="34635"/>
                  </a:cubicBezTo>
                  <a:cubicBezTo>
                    <a:pt x="100775" y="34933"/>
                    <a:pt x="100513" y="35195"/>
                    <a:pt x="100203" y="35195"/>
                  </a:cubicBezTo>
                  <a:cubicBezTo>
                    <a:pt x="99905" y="35195"/>
                    <a:pt x="99644" y="34945"/>
                    <a:pt x="99644" y="34635"/>
                  </a:cubicBezTo>
                  <a:cubicBezTo>
                    <a:pt x="99655" y="34302"/>
                    <a:pt x="99894" y="34064"/>
                    <a:pt x="100203" y="34064"/>
                  </a:cubicBezTo>
                  <a:close/>
                  <a:moveTo>
                    <a:pt x="103942" y="34064"/>
                  </a:moveTo>
                  <a:cubicBezTo>
                    <a:pt x="104239" y="34064"/>
                    <a:pt x="104513" y="34326"/>
                    <a:pt x="104513" y="34635"/>
                  </a:cubicBezTo>
                  <a:cubicBezTo>
                    <a:pt x="104513" y="34933"/>
                    <a:pt x="104251" y="35195"/>
                    <a:pt x="103942" y="35195"/>
                  </a:cubicBezTo>
                  <a:cubicBezTo>
                    <a:pt x="103644" y="35195"/>
                    <a:pt x="103382" y="34945"/>
                    <a:pt x="103382" y="34635"/>
                  </a:cubicBezTo>
                  <a:cubicBezTo>
                    <a:pt x="103382" y="34302"/>
                    <a:pt x="103632" y="34064"/>
                    <a:pt x="103942" y="34064"/>
                  </a:cubicBezTo>
                  <a:close/>
                  <a:moveTo>
                    <a:pt x="107668" y="34064"/>
                  </a:moveTo>
                  <a:cubicBezTo>
                    <a:pt x="107966" y="34064"/>
                    <a:pt x="108228" y="34326"/>
                    <a:pt x="108228" y="34635"/>
                  </a:cubicBezTo>
                  <a:cubicBezTo>
                    <a:pt x="108228" y="34933"/>
                    <a:pt x="107978" y="35195"/>
                    <a:pt x="107668" y="35195"/>
                  </a:cubicBezTo>
                  <a:cubicBezTo>
                    <a:pt x="107371" y="35195"/>
                    <a:pt x="107097" y="34945"/>
                    <a:pt x="107097" y="34635"/>
                  </a:cubicBezTo>
                  <a:cubicBezTo>
                    <a:pt x="107109" y="34302"/>
                    <a:pt x="107347" y="34064"/>
                    <a:pt x="107668" y="34064"/>
                  </a:cubicBezTo>
                  <a:close/>
                  <a:moveTo>
                    <a:pt x="111395" y="34064"/>
                  </a:moveTo>
                  <a:cubicBezTo>
                    <a:pt x="111693" y="34064"/>
                    <a:pt x="111967" y="34326"/>
                    <a:pt x="111967" y="34635"/>
                  </a:cubicBezTo>
                  <a:cubicBezTo>
                    <a:pt x="111967" y="34933"/>
                    <a:pt x="111705" y="35195"/>
                    <a:pt x="111395" y="35195"/>
                  </a:cubicBezTo>
                  <a:cubicBezTo>
                    <a:pt x="111085" y="35195"/>
                    <a:pt x="110835" y="34945"/>
                    <a:pt x="110835" y="34635"/>
                  </a:cubicBezTo>
                  <a:cubicBezTo>
                    <a:pt x="110835" y="34302"/>
                    <a:pt x="111085" y="34064"/>
                    <a:pt x="111395" y="34064"/>
                  </a:cubicBezTo>
                  <a:close/>
                  <a:moveTo>
                    <a:pt x="115122" y="34064"/>
                  </a:moveTo>
                  <a:cubicBezTo>
                    <a:pt x="115419" y="34064"/>
                    <a:pt x="115681" y="34326"/>
                    <a:pt x="115681" y="34635"/>
                  </a:cubicBezTo>
                  <a:cubicBezTo>
                    <a:pt x="115681" y="34933"/>
                    <a:pt x="115431" y="35195"/>
                    <a:pt x="115122" y="35195"/>
                  </a:cubicBezTo>
                  <a:cubicBezTo>
                    <a:pt x="114812" y="35195"/>
                    <a:pt x="114550" y="34945"/>
                    <a:pt x="114550" y="34635"/>
                  </a:cubicBezTo>
                  <a:cubicBezTo>
                    <a:pt x="114574" y="34302"/>
                    <a:pt x="114812" y="34064"/>
                    <a:pt x="115122" y="34064"/>
                  </a:cubicBezTo>
                  <a:close/>
                  <a:moveTo>
                    <a:pt x="118860" y="34064"/>
                  </a:moveTo>
                  <a:cubicBezTo>
                    <a:pt x="119158" y="34064"/>
                    <a:pt x="119420" y="34326"/>
                    <a:pt x="119420" y="34635"/>
                  </a:cubicBezTo>
                  <a:cubicBezTo>
                    <a:pt x="119420" y="34933"/>
                    <a:pt x="119170" y="35195"/>
                    <a:pt x="118860" y="35195"/>
                  </a:cubicBezTo>
                  <a:cubicBezTo>
                    <a:pt x="118539" y="35195"/>
                    <a:pt x="118289" y="34945"/>
                    <a:pt x="118289" y="34635"/>
                  </a:cubicBezTo>
                  <a:cubicBezTo>
                    <a:pt x="118289" y="34302"/>
                    <a:pt x="118539" y="34064"/>
                    <a:pt x="118860" y="34064"/>
                  </a:cubicBezTo>
                  <a:close/>
                  <a:moveTo>
                    <a:pt x="122575" y="34064"/>
                  </a:moveTo>
                  <a:cubicBezTo>
                    <a:pt x="122873" y="34064"/>
                    <a:pt x="123146" y="34326"/>
                    <a:pt x="123146" y="34635"/>
                  </a:cubicBezTo>
                  <a:cubicBezTo>
                    <a:pt x="123146" y="34933"/>
                    <a:pt x="122885" y="35195"/>
                    <a:pt x="122575" y="35195"/>
                  </a:cubicBezTo>
                  <a:cubicBezTo>
                    <a:pt x="122265" y="35195"/>
                    <a:pt x="122015" y="34945"/>
                    <a:pt x="122015" y="34635"/>
                  </a:cubicBezTo>
                  <a:cubicBezTo>
                    <a:pt x="122027" y="34302"/>
                    <a:pt x="122277" y="34064"/>
                    <a:pt x="122575" y="34064"/>
                  </a:cubicBezTo>
                  <a:close/>
                  <a:moveTo>
                    <a:pt x="126314" y="34064"/>
                  </a:moveTo>
                  <a:cubicBezTo>
                    <a:pt x="126611" y="34064"/>
                    <a:pt x="126873" y="34326"/>
                    <a:pt x="126873" y="34635"/>
                  </a:cubicBezTo>
                  <a:cubicBezTo>
                    <a:pt x="126873" y="34933"/>
                    <a:pt x="126623" y="35195"/>
                    <a:pt x="126314" y="35195"/>
                  </a:cubicBezTo>
                  <a:cubicBezTo>
                    <a:pt x="126004" y="35195"/>
                    <a:pt x="125742" y="34945"/>
                    <a:pt x="125742" y="34635"/>
                  </a:cubicBezTo>
                  <a:cubicBezTo>
                    <a:pt x="125742" y="34302"/>
                    <a:pt x="126004" y="34064"/>
                    <a:pt x="126314" y="34064"/>
                  </a:cubicBezTo>
                  <a:close/>
                  <a:moveTo>
                    <a:pt x="130028" y="34064"/>
                  </a:moveTo>
                  <a:cubicBezTo>
                    <a:pt x="130326" y="34064"/>
                    <a:pt x="130600" y="34326"/>
                    <a:pt x="130600" y="34635"/>
                  </a:cubicBezTo>
                  <a:cubicBezTo>
                    <a:pt x="130600" y="34933"/>
                    <a:pt x="130350" y="35195"/>
                    <a:pt x="130028" y="35195"/>
                  </a:cubicBezTo>
                  <a:cubicBezTo>
                    <a:pt x="129731" y="35195"/>
                    <a:pt x="129469" y="34945"/>
                    <a:pt x="129469" y="34635"/>
                  </a:cubicBezTo>
                  <a:cubicBezTo>
                    <a:pt x="129469" y="34302"/>
                    <a:pt x="129719" y="34064"/>
                    <a:pt x="130028" y="34064"/>
                  </a:cubicBezTo>
                  <a:close/>
                  <a:moveTo>
                    <a:pt x="133767" y="34064"/>
                  </a:moveTo>
                  <a:cubicBezTo>
                    <a:pt x="134065" y="34064"/>
                    <a:pt x="134326" y="34326"/>
                    <a:pt x="134326" y="34635"/>
                  </a:cubicBezTo>
                  <a:cubicBezTo>
                    <a:pt x="134326" y="34933"/>
                    <a:pt x="134076" y="35195"/>
                    <a:pt x="133767" y="35195"/>
                  </a:cubicBezTo>
                  <a:cubicBezTo>
                    <a:pt x="133469" y="35195"/>
                    <a:pt x="133207" y="34945"/>
                    <a:pt x="133207" y="34635"/>
                  </a:cubicBezTo>
                  <a:cubicBezTo>
                    <a:pt x="133207" y="34302"/>
                    <a:pt x="133457" y="34064"/>
                    <a:pt x="133767" y="34064"/>
                  </a:cubicBezTo>
                  <a:close/>
                  <a:moveTo>
                    <a:pt x="137494" y="34064"/>
                  </a:moveTo>
                  <a:cubicBezTo>
                    <a:pt x="137791" y="34064"/>
                    <a:pt x="138053" y="34326"/>
                    <a:pt x="138053" y="34635"/>
                  </a:cubicBezTo>
                  <a:cubicBezTo>
                    <a:pt x="138053" y="34933"/>
                    <a:pt x="137803" y="35195"/>
                    <a:pt x="137494" y="35195"/>
                  </a:cubicBezTo>
                  <a:cubicBezTo>
                    <a:pt x="137196" y="35195"/>
                    <a:pt x="136922" y="34945"/>
                    <a:pt x="136922" y="34635"/>
                  </a:cubicBezTo>
                  <a:cubicBezTo>
                    <a:pt x="136934" y="34302"/>
                    <a:pt x="137172" y="34064"/>
                    <a:pt x="137494" y="34064"/>
                  </a:cubicBezTo>
                  <a:close/>
                  <a:moveTo>
                    <a:pt x="141220" y="34064"/>
                  </a:moveTo>
                  <a:cubicBezTo>
                    <a:pt x="141518" y="34064"/>
                    <a:pt x="141792" y="34326"/>
                    <a:pt x="141792" y="34635"/>
                  </a:cubicBezTo>
                  <a:cubicBezTo>
                    <a:pt x="141792" y="34933"/>
                    <a:pt x="141530" y="35195"/>
                    <a:pt x="141220" y="35195"/>
                  </a:cubicBezTo>
                  <a:cubicBezTo>
                    <a:pt x="140911" y="35195"/>
                    <a:pt x="140661" y="34945"/>
                    <a:pt x="140661" y="34635"/>
                  </a:cubicBezTo>
                  <a:cubicBezTo>
                    <a:pt x="140661" y="34302"/>
                    <a:pt x="140911" y="34064"/>
                    <a:pt x="141220" y="34064"/>
                  </a:cubicBezTo>
                  <a:close/>
                  <a:moveTo>
                    <a:pt x="1548" y="35933"/>
                  </a:moveTo>
                  <a:cubicBezTo>
                    <a:pt x="1846" y="35933"/>
                    <a:pt x="2119" y="36183"/>
                    <a:pt x="2119" y="36493"/>
                  </a:cubicBezTo>
                  <a:cubicBezTo>
                    <a:pt x="2119" y="36790"/>
                    <a:pt x="1858" y="37064"/>
                    <a:pt x="1548" y="37064"/>
                  </a:cubicBezTo>
                  <a:cubicBezTo>
                    <a:pt x="1238" y="37064"/>
                    <a:pt x="988" y="36802"/>
                    <a:pt x="988" y="36493"/>
                  </a:cubicBezTo>
                  <a:cubicBezTo>
                    <a:pt x="988" y="36183"/>
                    <a:pt x="1238" y="35933"/>
                    <a:pt x="1548" y="35933"/>
                  </a:cubicBezTo>
                  <a:close/>
                  <a:moveTo>
                    <a:pt x="5287" y="35933"/>
                  </a:moveTo>
                  <a:cubicBezTo>
                    <a:pt x="5596" y="35933"/>
                    <a:pt x="5846" y="36183"/>
                    <a:pt x="5846" y="36493"/>
                  </a:cubicBezTo>
                  <a:cubicBezTo>
                    <a:pt x="5846" y="36802"/>
                    <a:pt x="5596" y="37064"/>
                    <a:pt x="5287" y="37064"/>
                  </a:cubicBezTo>
                  <a:cubicBezTo>
                    <a:pt x="4977" y="37064"/>
                    <a:pt x="4715" y="36802"/>
                    <a:pt x="4715" y="36493"/>
                  </a:cubicBezTo>
                  <a:cubicBezTo>
                    <a:pt x="4715" y="36183"/>
                    <a:pt x="4977" y="35933"/>
                    <a:pt x="5287" y="35933"/>
                  </a:cubicBezTo>
                  <a:close/>
                  <a:moveTo>
                    <a:pt x="9001" y="35933"/>
                  </a:moveTo>
                  <a:cubicBezTo>
                    <a:pt x="9299" y="35933"/>
                    <a:pt x="9573" y="36183"/>
                    <a:pt x="9573" y="36493"/>
                  </a:cubicBezTo>
                  <a:cubicBezTo>
                    <a:pt x="9573" y="36790"/>
                    <a:pt x="9323" y="37064"/>
                    <a:pt x="9001" y="37064"/>
                  </a:cubicBezTo>
                  <a:cubicBezTo>
                    <a:pt x="8704" y="37064"/>
                    <a:pt x="8442" y="36802"/>
                    <a:pt x="8442" y="36493"/>
                  </a:cubicBezTo>
                  <a:cubicBezTo>
                    <a:pt x="8442" y="36183"/>
                    <a:pt x="8692" y="35933"/>
                    <a:pt x="9001" y="35933"/>
                  </a:cubicBezTo>
                  <a:close/>
                  <a:moveTo>
                    <a:pt x="12728" y="35933"/>
                  </a:moveTo>
                  <a:cubicBezTo>
                    <a:pt x="13037" y="35933"/>
                    <a:pt x="13288" y="36183"/>
                    <a:pt x="13288" y="36493"/>
                  </a:cubicBezTo>
                  <a:cubicBezTo>
                    <a:pt x="13288" y="36802"/>
                    <a:pt x="13037" y="37064"/>
                    <a:pt x="12728" y="37064"/>
                  </a:cubicBezTo>
                  <a:cubicBezTo>
                    <a:pt x="12418" y="37064"/>
                    <a:pt x="12156" y="36802"/>
                    <a:pt x="12156" y="36493"/>
                  </a:cubicBezTo>
                  <a:cubicBezTo>
                    <a:pt x="12180" y="36183"/>
                    <a:pt x="12418" y="35933"/>
                    <a:pt x="12728" y="35933"/>
                  </a:cubicBezTo>
                  <a:close/>
                  <a:moveTo>
                    <a:pt x="16466" y="35933"/>
                  </a:moveTo>
                  <a:cubicBezTo>
                    <a:pt x="16764" y="35933"/>
                    <a:pt x="17026" y="36183"/>
                    <a:pt x="17026" y="36493"/>
                  </a:cubicBezTo>
                  <a:cubicBezTo>
                    <a:pt x="17026" y="36790"/>
                    <a:pt x="16776" y="37064"/>
                    <a:pt x="16466" y="37064"/>
                  </a:cubicBezTo>
                  <a:cubicBezTo>
                    <a:pt x="16169" y="37064"/>
                    <a:pt x="15895" y="36802"/>
                    <a:pt x="15895" y="36493"/>
                  </a:cubicBezTo>
                  <a:cubicBezTo>
                    <a:pt x="15895" y="36183"/>
                    <a:pt x="16145" y="35933"/>
                    <a:pt x="16466" y="35933"/>
                  </a:cubicBezTo>
                  <a:close/>
                  <a:moveTo>
                    <a:pt x="20181" y="35933"/>
                  </a:moveTo>
                  <a:cubicBezTo>
                    <a:pt x="20491" y="35933"/>
                    <a:pt x="20753" y="36183"/>
                    <a:pt x="20753" y="36493"/>
                  </a:cubicBezTo>
                  <a:cubicBezTo>
                    <a:pt x="20753" y="36802"/>
                    <a:pt x="20491" y="37064"/>
                    <a:pt x="20181" y="37064"/>
                  </a:cubicBezTo>
                  <a:cubicBezTo>
                    <a:pt x="19872" y="37064"/>
                    <a:pt x="19622" y="36802"/>
                    <a:pt x="19622" y="36493"/>
                  </a:cubicBezTo>
                  <a:cubicBezTo>
                    <a:pt x="19634" y="36183"/>
                    <a:pt x="19872" y="35933"/>
                    <a:pt x="20181" y="35933"/>
                  </a:cubicBezTo>
                  <a:close/>
                  <a:moveTo>
                    <a:pt x="23920" y="35933"/>
                  </a:moveTo>
                  <a:cubicBezTo>
                    <a:pt x="24217" y="35933"/>
                    <a:pt x="24479" y="36183"/>
                    <a:pt x="24479" y="36493"/>
                  </a:cubicBezTo>
                  <a:cubicBezTo>
                    <a:pt x="24479" y="36790"/>
                    <a:pt x="24229" y="37064"/>
                    <a:pt x="23920" y="37064"/>
                  </a:cubicBezTo>
                  <a:cubicBezTo>
                    <a:pt x="23610" y="37064"/>
                    <a:pt x="23348" y="36802"/>
                    <a:pt x="23348" y="36493"/>
                  </a:cubicBezTo>
                  <a:cubicBezTo>
                    <a:pt x="23348" y="36183"/>
                    <a:pt x="23610" y="35933"/>
                    <a:pt x="23920" y="35933"/>
                  </a:cubicBezTo>
                  <a:close/>
                  <a:moveTo>
                    <a:pt x="27635" y="35933"/>
                  </a:moveTo>
                  <a:cubicBezTo>
                    <a:pt x="27956" y="35933"/>
                    <a:pt x="28206" y="36183"/>
                    <a:pt x="28206" y="36493"/>
                  </a:cubicBezTo>
                  <a:cubicBezTo>
                    <a:pt x="28206" y="36802"/>
                    <a:pt x="27956" y="37064"/>
                    <a:pt x="27635" y="37064"/>
                  </a:cubicBezTo>
                  <a:cubicBezTo>
                    <a:pt x="27325" y="37064"/>
                    <a:pt x="27075" y="36802"/>
                    <a:pt x="27075" y="36493"/>
                  </a:cubicBezTo>
                  <a:cubicBezTo>
                    <a:pt x="27087" y="36183"/>
                    <a:pt x="27325" y="35933"/>
                    <a:pt x="27635" y="35933"/>
                  </a:cubicBezTo>
                  <a:close/>
                  <a:moveTo>
                    <a:pt x="31373" y="35933"/>
                  </a:moveTo>
                  <a:cubicBezTo>
                    <a:pt x="31671" y="35933"/>
                    <a:pt x="31945" y="36183"/>
                    <a:pt x="31945" y="36493"/>
                  </a:cubicBezTo>
                  <a:cubicBezTo>
                    <a:pt x="31945" y="36790"/>
                    <a:pt x="31683" y="37064"/>
                    <a:pt x="31373" y="37064"/>
                  </a:cubicBezTo>
                  <a:cubicBezTo>
                    <a:pt x="31064" y="37064"/>
                    <a:pt x="30814" y="36802"/>
                    <a:pt x="30814" y="36493"/>
                  </a:cubicBezTo>
                  <a:cubicBezTo>
                    <a:pt x="30814" y="36183"/>
                    <a:pt x="31064" y="35933"/>
                    <a:pt x="31373" y="35933"/>
                  </a:cubicBezTo>
                  <a:close/>
                  <a:moveTo>
                    <a:pt x="35100" y="35933"/>
                  </a:moveTo>
                  <a:cubicBezTo>
                    <a:pt x="35409" y="35933"/>
                    <a:pt x="35659" y="36183"/>
                    <a:pt x="35659" y="36493"/>
                  </a:cubicBezTo>
                  <a:cubicBezTo>
                    <a:pt x="35659" y="36802"/>
                    <a:pt x="35409" y="37064"/>
                    <a:pt x="35100" y="37064"/>
                  </a:cubicBezTo>
                  <a:cubicBezTo>
                    <a:pt x="34778" y="37064"/>
                    <a:pt x="34528" y="36802"/>
                    <a:pt x="34528" y="36493"/>
                  </a:cubicBezTo>
                  <a:cubicBezTo>
                    <a:pt x="34540" y="36183"/>
                    <a:pt x="34778" y="35933"/>
                    <a:pt x="35100" y="35933"/>
                  </a:cubicBezTo>
                  <a:close/>
                  <a:moveTo>
                    <a:pt x="38815" y="35933"/>
                  </a:moveTo>
                  <a:cubicBezTo>
                    <a:pt x="39112" y="35933"/>
                    <a:pt x="39386" y="36183"/>
                    <a:pt x="39386" y="36493"/>
                  </a:cubicBezTo>
                  <a:cubicBezTo>
                    <a:pt x="39386" y="36790"/>
                    <a:pt x="39124" y="37064"/>
                    <a:pt x="38815" y="37064"/>
                  </a:cubicBezTo>
                  <a:cubicBezTo>
                    <a:pt x="38517" y="37064"/>
                    <a:pt x="38255" y="36802"/>
                    <a:pt x="38255" y="36493"/>
                  </a:cubicBezTo>
                  <a:cubicBezTo>
                    <a:pt x="38267" y="36183"/>
                    <a:pt x="38505" y="35933"/>
                    <a:pt x="38815" y="35933"/>
                  </a:cubicBezTo>
                  <a:close/>
                  <a:moveTo>
                    <a:pt x="42553" y="35933"/>
                  </a:moveTo>
                  <a:cubicBezTo>
                    <a:pt x="42863" y="35933"/>
                    <a:pt x="43113" y="36183"/>
                    <a:pt x="43113" y="36493"/>
                  </a:cubicBezTo>
                  <a:cubicBezTo>
                    <a:pt x="43113" y="36802"/>
                    <a:pt x="42863" y="37064"/>
                    <a:pt x="42553" y="37064"/>
                  </a:cubicBezTo>
                  <a:cubicBezTo>
                    <a:pt x="42232" y="37064"/>
                    <a:pt x="41982" y="36802"/>
                    <a:pt x="41982" y="36493"/>
                  </a:cubicBezTo>
                  <a:cubicBezTo>
                    <a:pt x="41982" y="36183"/>
                    <a:pt x="42244" y="35933"/>
                    <a:pt x="42553" y="35933"/>
                  </a:cubicBezTo>
                  <a:close/>
                  <a:moveTo>
                    <a:pt x="46268" y="35933"/>
                  </a:moveTo>
                  <a:cubicBezTo>
                    <a:pt x="46565" y="35933"/>
                    <a:pt x="46839" y="36183"/>
                    <a:pt x="46839" y="36493"/>
                  </a:cubicBezTo>
                  <a:cubicBezTo>
                    <a:pt x="46839" y="36790"/>
                    <a:pt x="46589" y="37064"/>
                    <a:pt x="46268" y="37064"/>
                  </a:cubicBezTo>
                  <a:cubicBezTo>
                    <a:pt x="45970" y="37064"/>
                    <a:pt x="45708" y="36802"/>
                    <a:pt x="45708" y="36493"/>
                  </a:cubicBezTo>
                  <a:cubicBezTo>
                    <a:pt x="45720" y="36183"/>
                    <a:pt x="45958" y="35933"/>
                    <a:pt x="46268" y="35933"/>
                  </a:cubicBezTo>
                  <a:close/>
                  <a:moveTo>
                    <a:pt x="50006" y="35933"/>
                  </a:moveTo>
                  <a:cubicBezTo>
                    <a:pt x="50316" y="35933"/>
                    <a:pt x="50578" y="36183"/>
                    <a:pt x="50578" y="36493"/>
                  </a:cubicBezTo>
                  <a:cubicBezTo>
                    <a:pt x="50578" y="36802"/>
                    <a:pt x="50316" y="37064"/>
                    <a:pt x="50006" y="37064"/>
                  </a:cubicBezTo>
                  <a:cubicBezTo>
                    <a:pt x="49697" y="37064"/>
                    <a:pt x="49447" y="36802"/>
                    <a:pt x="49447" y="36493"/>
                  </a:cubicBezTo>
                  <a:cubicBezTo>
                    <a:pt x="49447" y="36183"/>
                    <a:pt x="49697" y="35933"/>
                    <a:pt x="50006" y="35933"/>
                  </a:cubicBezTo>
                  <a:close/>
                  <a:moveTo>
                    <a:pt x="53733" y="35933"/>
                  </a:moveTo>
                  <a:cubicBezTo>
                    <a:pt x="54031" y="35933"/>
                    <a:pt x="54293" y="36183"/>
                    <a:pt x="54293" y="36493"/>
                  </a:cubicBezTo>
                  <a:cubicBezTo>
                    <a:pt x="54293" y="36790"/>
                    <a:pt x="54043" y="37064"/>
                    <a:pt x="53733" y="37064"/>
                  </a:cubicBezTo>
                  <a:cubicBezTo>
                    <a:pt x="53412" y="37064"/>
                    <a:pt x="53162" y="36802"/>
                    <a:pt x="53162" y="36493"/>
                  </a:cubicBezTo>
                  <a:cubicBezTo>
                    <a:pt x="53173" y="36183"/>
                    <a:pt x="53412" y="35933"/>
                    <a:pt x="53733" y="35933"/>
                  </a:cubicBezTo>
                  <a:close/>
                  <a:moveTo>
                    <a:pt x="57460" y="35933"/>
                  </a:moveTo>
                  <a:cubicBezTo>
                    <a:pt x="57781" y="35933"/>
                    <a:pt x="58031" y="36183"/>
                    <a:pt x="58031" y="36493"/>
                  </a:cubicBezTo>
                  <a:cubicBezTo>
                    <a:pt x="58031" y="36802"/>
                    <a:pt x="57781" y="37064"/>
                    <a:pt x="57460" y="37064"/>
                  </a:cubicBezTo>
                  <a:cubicBezTo>
                    <a:pt x="57150" y="37064"/>
                    <a:pt x="56900" y="36802"/>
                    <a:pt x="56900" y="36493"/>
                  </a:cubicBezTo>
                  <a:cubicBezTo>
                    <a:pt x="56900" y="36183"/>
                    <a:pt x="57150" y="35933"/>
                    <a:pt x="57460" y="35933"/>
                  </a:cubicBezTo>
                  <a:close/>
                  <a:moveTo>
                    <a:pt x="61186" y="35933"/>
                  </a:moveTo>
                  <a:cubicBezTo>
                    <a:pt x="61484" y="35933"/>
                    <a:pt x="61746" y="36183"/>
                    <a:pt x="61746" y="36493"/>
                  </a:cubicBezTo>
                  <a:cubicBezTo>
                    <a:pt x="61746" y="36790"/>
                    <a:pt x="61496" y="37064"/>
                    <a:pt x="61186" y="37064"/>
                  </a:cubicBezTo>
                  <a:cubicBezTo>
                    <a:pt x="60877" y="37064"/>
                    <a:pt x="60615" y="36802"/>
                    <a:pt x="60615" y="36493"/>
                  </a:cubicBezTo>
                  <a:cubicBezTo>
                    <a:pt x="60639" y="36183"/>
                    <a:pt x="60877" y="35933"/>
                    <a:pt x="61186" y="35933"/>
                  </a:cubicBezTo>
                  <a:close/>
                  <a:moveTo>
                    <a:pt x="64925" y="35933"/>
                  </a:moveTo>
                  <a:cubicBezTo>
                    <a:pt x="65234" y="35933"/>
                    <a:pt x="65485" y="36183"/>
                    <a:pt x="65485" y="36493"/>
                  </a:cubicBezTo>
                  <a:cubicBezTo>
                    <a:pt x="65485" y="36802"/>
                    <a:pt x="65234" y="37064"/>
                    <a:pt x="64925" y="37064"/>
                  </a:cubicBezTo>
                  <a:cubicBezTo>
                    <a:pt x="64603" y="37064"/>
                    <a:pt x="64353" y="36802"/>
                    <a:pt x="64353" y="36493"/>
                  </a:cubicBezTo>
                  <a:cubicBezTo>
                    <a:pt x="64353" y="36183"/>
                    <a:pt x="64603" y="35933"/>
                    <a:pt x="64925" y="35933"/>
                  </a:cubicBezTo>
                  <a:close/>
                  <a:moveTo>
                    <a:pt x="68640" y="35933"/>
                  </a:moveTo>
                  <a:cubicBezTo>
                    <a:pt x="68937" y="35933"/>
                    <a:pt x="69211" y="36183"/>
                    <a:pt x="69211" y="36493"/>
                  </a:cubicBezTo>
                  <a:cubicBezTo>
                    <a:pt x="69211" y="36790"/>
                    <a:pt x="68949" y="37064"/>
                    <a:pt x="68640" y="37064"/>
                  </a:cubicBezTo>
                  <a:cubicBezTo>
                    <a:pt x="68330" y="37064"/>
                    <a:pt x="68080" y="36802"/>
                    <a:pt x="68080" y="36493"/>
                  </a:cubicBezTo>
                  <a:cubicBezTo>
                    <a:pt x="68092" y="36183"/>
                    <a:pt x="68330" y="35933"/>
                    <a:pt x="68640" y="35933"/>
                  </a:cubicBezTo>
                  <a:close/>
                  <a:moveTo>
                    <a:pt x="72366" y="35933"/>
                  </a:moveTo>
                  <a:cubicBezTo>
                    <a:pt x="72676" y="35933"/>
                    <a:pt x="72926" y="36183"/>
                    <a:pt x="72926" y="36493"/>
                  </a:cubicBezTo>
                  <a:cubicBezTo>
                    <a:pt x="72926" y="36802"/>
                    <a:pt x="72676" y="37064"/>
                    <a:pt x="72366" y="37064"/>
                  </a:cubicBezTo>
                  <a:cubicBezTo>
                    <a:pt x="72045" y="37064"/>
                    <a:pt x="71795" y="36802"/>
                    <a:pt x="71795" y="36493"/>
                  </a:cubicBezTo>
                  <a:cubicBezTo>
                    <a:pt x="71807" y="36183"/>
                    <a:pt x="72069" y="35933"/>
                    <a:pt x="72366" y="35933"/>
                  </a:cubicBezTo>
                  <a:close/>
                  <a:moveTo>
                    <a:pt x="76093" y="35933"/>
                  </a:moveTo>
                  <a:cubicBezTo>
                    <a:pt x="76391" y="35933"/>
                    <a:pt x="76664" y="36183"/>
                    <a:pt x="76664" y="36493"/>
                  </a:cubicBezTo>
                  <a:cubicBezTo>
                    <a:pt x="76664" y="36790"/>
                    <a:pt x="76403" y="37064"/>
                    <a:pt x="76093" y="37064"/>
                  </a:cubicBezTo>
                  <a:cubicBezTo>
                    <a:pt x="75795" y="37064"/>
                    <a:pt x="75533" y="36802"/>
                    <a:pt x="75533" y="36493"/>
                  </a:cubicBezTo>
                  <a:cubicBezTo>
                    <a:pt x="75533" y="36183"/>
                    <a:pt x="75783" y="35933"/>
                    <a:pt x="76093" y="35933"/>
                  </a:cubicBezTo>
                  <a:close/>
                  <a:moveTo>
                    <a:pt x="79712" y="35933"/>
                  </a:moveTo>
                  <a:cubicBezTo>
                    <a:pt x="80010" y="35933"/>
                    <a:pt x="80284" y="36183"/>
                    <a:pt x="80284" y="36493"/>
                  </a:cubicBezTo>
                  <a:cubicBezTo>
                    <a:pt x="80284" y="36790"/>
                    <a:pt x="80022" y="37064"/>
                    <a:pt x="79712" y="37064"/>
                  </a:cubicBezTo>
                  <a:cubicBezTo>
                    <a:pt x="79403" y="37064"/>
                    <a:pt x="79153" y="36802"/>
                    <a:pt x="79153" y="36493"/>
                  </a:cubicBezTo>
                  <a:cubicBezTo>
                    <a:pt x="79165" y="36183"/>
                    <a:pt x="79403" y="35933"/>
                    <a:pt x="79712" y="35933"/>
                  </a:cubicBezTo>
                  <a:close/>
                  <a:moveTo>
                    <a:pt x="83451" y="35933"/>
                  </a:moveTo>
                  <a:cubicBezTo>
                    <a:pt x="83761" y="35933"/>
                    <a:pt x="84011" y="36183"/>
                    <a:pt x="84011" y="36493"/>
                  </a:cubicBezTo>
                  <a:cubicBezTo>
                    <a:pt x="84011" y="36802"/>
                    <a:pt x="83761" y="37064"/>
                    <a:pt x="83451" y="37064"/>
                  </a:cubicBezTo>
                  <a:cubicBezTo>
                    <a:pt x="83141" y="37064"/>
                    <a:pt x="82880" y="36802"/>
                    <a:pt x="82880" y="36493"/>
                  </a:cubicBezTo>
                  <a:cubicBezTo>
                    <a:pt x="82880" y="36183"/>
                    <a:pt x="83141" y="35933"/>
                    <a:pt x="83451" y="35933"/>
                  </a:cubicBezTo>
                  <a:close/>
                  <a:moveTo>
                    <a:pt x="87166" y="35933"/>
                  </a:moveTo>
                  <a:cubicBezTo>
                    <a:pt x="87463" y="35933"/>
                    <a:pt x="87737" y="36183"/>
                    <a:pt x="87737" y="36493"/>
                  </a:cubicBezTo>
                  <a:cubicBezTo>
                    <a:pt x="87737" y="36790"/>
                    <a:pt x="87475" y="37064"/>
                    <a:pt x="87166" y="37064"/>
                  </a:cubicBezTo>
                  <a:cubicBezTo>
                    <a:pt x="86856" y="37064"/>
                    <a:pt x="86606" y="36802"/>
                    <a:pt x="86606" y="36493"/>
                  </a:cubicBezTo>
                  <a:cubicBezTo>
                    <a:pt x="86618" y="36183"/>
                    <a:pt x="86856" y="35933"/>
                    <a:pt x="87166" y="35933"/>
                  </a:cubicBezTo>
                  <a:close/>
                  <a:moveTo>
                    <a:pt x="90904" y="35933"/>
                  </a:moveTo>
                  <a:cubicBezTo>
                    <a:pt x="91214" y="35933"/>
                    <a:pt x="91464" y="36183"/>
                    <a:pt x="91464" y="36493"/>
                  </a:cubicBezTo>
                  <a:cubicBezTo>
                    <a:pt x="91464" y="36802"/>
                    <a:pt x="91214" y="37064"/>
                    <a:pt x="90904" y="37064"/>
                  </a:cubicBezTo>
                  <a:cubicBezTo>
                    <a:pt x="90595" y="37064"/>
                    <a:pt x="90345" y="36802"/>
                    <a:pt x="90345" y="36493"/>
                  </a:cubicBezTo>
                  <a:cubicBezTo>
                    <a:pt x="90345" y="36183"/>
                    <a:pt x="90595" y="35933"/>
                    <a:pt x="90904" y="35933"/>
                  </a:cubicBezTo>
                  <a:close/>
                  <a:moveTo>
                    <a:pt x="94631" y="35933"/>
                  </a:moveTo>
                  <a:cubicBezTo>
                    <a:pt x="94929" y="35933"/>
                    <a:pt x="95191" y="36183"/>
                    <a:pt x="95191" y="36493"/>
                  </a:cubicBezTo>
                  <a:cubicBezTo>
                    <a:pt x="95191" y="36790"/>
                    <a:pt x="94941" y="37064"/>
                    <a:pt x="94631" y="37064"/>
                  </a:cubicBezTo>
                  <a:cubicBezTo>
                    <a:pt x="94310" y="37064"/>
                    <a:pt x="94060" y="36802"/>
                    <a:pt x="94060" y="36493"/>
                  </a:cubicBezTo>
                  <a:cubicBezTo>
                    <a:pt x="94071" y="36183"/>
                    <a:pt x="94310" y="35933"/>
                    <a:pt x="94631" y="35933"/>
                  </a:cubicBezTo>
                  <a:close/>
                  <a:moveTo>
                    <a:pt x="98346" y="35933"/>
                  </a:moveTo>
                  <a:cubicBezTo>
                    <a:pt x="98655" y="35933"/>
                    <a:pt x="98905" y="36183"/>
                    <a:pt x="98905" y="36493"/>
                  </a:cubicBezTo>
                  <a:cubicBezTo>
                    <a:pt x="98905" y="36802"/>
                    <a:pt x="98655" y="37064"/>
                    <a:pt x="98346" y="37064"/>
                  </a:cubicBezTo>
                  <a:cubicBezTo>
                    <a:pt x="98036" y="37064"/>
                    <a:pt x="97786" y="36802"/>
                    <a:pt x="97786" y="36493"/>
                  </a:cubicBezTo>
                  <a:cubicBezTo>
                    <a:pt x="97798" y="36183"/>
                    <a:pt x="98036" y="35933"/>
                    <a:pt x="98346" y="35933"/>
                  </a:cubicBezTo>
                  <a:close/>
                  <a:moveTo>
                    <a:pt x="102084" y="35933"/>
                  </a:moveTo>
                  <a:cubicBezTo>
                    <a:pt x="102382" y="35933"/>
                    <a:pt x="102644" y="36183"/>
                    <a:pt x="102644" y="36493"/>
                  </a:cubicBezTo>
                  <a:cubicBezTo>
                    <a:pt x="102644" y="36790"/>
                    <a:pt x="102394" y="37064"/>
                    <a:pt x="102084" y="37064"/>
                  </a:cubicBezTo>
                  <a:cubicBezTo>
                    <a:pt x="101787" y="37064"/>
                    <a:pt x="101513" y="36802"/>
                    <a:pt x="101513" y="36493"/>
                  </a:cubicBezTo>
                  <a:cubicBezTo>
                    <a:pt x="101513" y="36183"/>
                    <a:pt x="101775" y="35933"/>
                    <a:pt x="102084" y="35933"/>
                  </a:cubicBezTo>
                  <a:close/>
                  <a:moveTo>
                    <a:pt x="105799" y="35933"/>
                  </a:moveTo>
                  <a:cubicBezTo>
                    <a:pt x="106121" y="35933"/>
                    <a:pt x="106371" y="36183"/>
                    <a:pt x="106371" y="36493"/>
                  </a:cubicBezTo>
                  <a:cubicBezTo>
                    <a:pt x="106371" y="36802"/>
                    <a:pt x="106109" y="37064"/>
                    <a:pt x="105799" y="37064"/>
                  </a:cubicBezTo>
                  <a:cubicBezTo>
                    <a:pt x="105490" y="37064"/>
                    <a:pt x="105239" y="36802"/>
                    <a:pt x="105239" y="36493"/>
                  </a:cubicBezTo>
                  <a:cubicBezTo>
                    <a:pt x="105251" y="36183"/>
                    <a:pt x="105490" y="35933"/>
                    <a:pt x="105799" y="35933"/>
                  </a:cubicBezTo>
                  <a:close/>
                  <a:moveTo>
                    <a:pt x="109538" y="35933"/>
                  </a:moveTo>
                  <a:cubicBezTo>
                    <a:pt x="109835" y="35933"/>
                    <a:pt x="110109" y="36183"/>
                    <a:pt x="110109" y="36493"/>
                  </a:cubicBezTo>
                  <a:cubicBezTo>
                    <a:pt x="110109" y="36790"/>
                    <a:pt x="109847" y="37064"/>
                    <a:pt x="109538" y="37064"/>
                  </a:cubicBezTo>
                  <a:cubicBezTo>
                    <a:pt x="109228" y="37064"/>
                    <a:pt x="108978" y="36802"/>
                    <a:pt x="108978" y="36493"/>
                  </a:cubicBezTo>
                  <a:cubicBezTo>
                    <a:pt x="108978" y="36183"/>
                    <a:pt x="109228" y="35933"/>
                    <a:pt x="109538" y="35933"/>
                  </a:cubicBezTo>
                  <a:close/>
                  <a:moveTo>
                    <a:pt x="113264" y="35933"/>
                  </a:moveTo>
                  <a:cubicBezTo>
                    <a:pt x="113574" y="35933"/>
                    <a:pt x="113824" y="36183"/>
                    <a:pt x="113824" y="36493"/>
                  </a:cubicBezTo>
                  <a:cubicBezTo>
                    <a:pt x="113824" y="36802"/>
                    <a:pt x="113574" y="37064"/>
                    <a:pt x="113264" y="37064"/>
                  </a:cubicBezTo>
                  <a:cubicBezTo>
                    <a:pt x="112943" y="37064"/>
                    <a:pt x="112693" y="36802"/>
                    <a:pt x="112693" y="36493"/>
                  </a:cubicBezTo>
                  <a:cubicBezTo>
                    <a:pt x="112705" y="36183"/>
                    <a:pt x="112943" y="35933"/>
                    <a:pt x="113264" y="35933"/>
                  </a:cubicBezTo>
                  <a:close/>
                  <a:moveTo>
                    <a:pt x="116991" y="35933"/>
                  </a:moveTo>
                  <a:cubicBezTo>
                    <a:pt x="117289" y="35933"/>
                    <a:pt x="117562" y="36183"/>
                    <a:pt x="117562" y="36493"/>
                  </a:cubicBezTo>
                  <a:cubicBezTo>
                    <a:pt x="117562" y="36790"/>
                    <a:pt x="117312" y="37064"/>
                    <a:pt x="116991" y="37064"/>
                  </a:cubicBezTo>
                  <a:cubicBezTo>
                    <a:pt x="116681" y="37064"/>
                    <a:pt x="116431" y="36802"/>
                    <a:pt x="116431" y="36493"/>
                  </a:cubicBezTo>
                  <a:cubicBezTo>
                    <a:pt x="116431" y="36183"/>
                    <a:pt x="116681" y="35933"/>
                    <a:pt x="116991" y="35933"/>
                  </a:cubicBezTo>
                  <a:close/>
                  <a:moveTo>
                    <a:pt x="120718" y="35933"/>
                  </a:moveTo>
                  <a:cubicBezTo>
                    <a:pt x="121027" y="35933"/>
                    <a:pt x="121277" y="36183"/>
                    <a:pt x="121277" y="36493"/>
                  </a:cubicBezTo>
                  <a:cubicBezTo>
                    <a:pt x="121277" y="36802"/>
                    <a:pt x="121027" y="37064"/>
                    <a:pt x="120718" y="37064"/>
                  </a:cubicBezTo>
                  <a:cubicBezTo>
                    <a:pt x="120408" y="37064"/>
                    <a:pt x="120146" y="36802"/>
                    <a:pt x="120146" y="36493"/>
                  </a:cubicBezTo>
                  <a:cubicBezTo>
                    <a:pt x="120170" y="36183"/>
                    <a:pt x="120420" y="35933"/>
                    <a:pt x="120718" y="35933"/>
                  </a:cubicBezTo>
                  <a:close/>
                  <a:moveTo>
                    <a:pt x="124456" y="35933"/>
                  </a:moveTo>
                  <a:cubicBezTo>
                    <a:pt x="124754" y="35933"/>
                    <a:pt x="125016" y="36183"/>
                    <a:pt x="125016" y="36493"/>
                  </a:cubicBezTo>
                  <a:cubicBezTo>
                    <a:pt x="125016" y="36790"/>
                    <a:pt x="124766" y="37064"/>
                    <a:pt x="124456" y="37064"/>
                  </a:cubicBezTo>
                  <a:cubicBezTo>
                    <a:pt x="124135" y="37064"/>
                    <a:pt x="123885" y="36802"/>
                    <a:pt x="123885" y="36493"/>
                  </a:cubicBezTo>
                  <a:cubicBezTo>
                    <a:pt x="123885" y="36183"/>
                    <a:pt x="124135" y="35933"/>
                    <a:pt x="124456" y="35933"/>
                  </a:cubicBezTo>
                  <a:close/>
                  <a:moveTo>
                    <a:pt x="128171" y="35933"/>
                  </a:moveTo>
                  <a:cubicBezTo>
                    <a:pt x="128480" y="35933"/>
                    <a:pt x="128742" y="36183"/>
                    <a:pt x="128742" y="36493"/>
                  </a:cubicBezTo>
                  <a:cubicBezTo>
                    <a:pt x="128742" y="36802"/>
                    <a:pt x="128480" y="37064"/>
                    <a:pt x="128171" y="37064"/>
                  </a:cubicBezTo>
                  <a:cubicBezTo>
                    <a:pt x="127861" y="37064"/>
                    <a:pt x="127611" y="36802"/>
                    <a:pt x="127611" y="36493"/>
                  </a:cubicBezTo>
                  <a:cubicBezTo>
                    <a:pt x="127611" y="36183"/>
                    <a:pt x="127861" y="35933"/>
                    <a:pt x="128171" y="35933"/>
                  </a:cubicBezTo>
                  <a:close/>
                  <a:moveTo>
                    <a:pt x="131898" y="35933"/>
                  </a:moveTo>
                  <a:cubicBezTo>
                    <a:pt x="132195" y="35933"/>
                    <a:pt x="132457" y="36183"/>
                    <a:pt x="132457" y="36493"/>
                  </a:cubicBezTo>
                  <a:cubicBezTo>
                    <a:pt x="132457" y="36790"/>
                    <a:pt x="132207" y="37064"/>
                    <a:pt x="131898" y="37064"/>
                  </a:cubicBezTo>
                  <a:cubicBezTo>
                    <a:pt x="131600" y="37064"/>
                    <a:pt x="131326" y="36802"/>
                    <a:pt x="131326" y="36493"/>
                  </a:cubicBezTo>
                  <a:cubicBezTo>
                    <a:pt x="131338" y="36183"/>
                    <a:pt x="131576" y="35933"/>
                    <a:pt x="131898" y="35933"/>
                  </a:cubicBezTo>
                  <a:close/>
                  <a:moveTo>
                    <a:pt x="135624" y="35933"/>
                  </a:moveTo>
                  <a:cubicBezTo>
                    <a:pt x="135946" y="35933"/>
                    <a:pt x="136196" y="36183"/>
                    <a:pt x="136196" y="36493"/>
                  </a:cubicBezTo>
                  <a:cubicBezTo>
                    <a:pt x="136196" y="36802"/>
                    <a:pt x="135934" y="37064"/>
                    <a:pt x="135624" y="37064"/>
                  </a:cubicBezTo>
                  <a:cubicBezTo>
                    <a:pt x="135315" y="37064"/>
                    <a:pt x="135065" y="36802"/>
                    <a:pt x="135065" y="36493"/>
                  </a:cubicBezTo>
                  <a:cubicBezTo>
                    <a:pt x="135065" y="36183"/>
                    <a:pt x="135315" y="35933"/>
                    <a:pt x="135624" y="35933"/>
                  </a:cubicBezTo>
                  <a:close/>
                  <a:moveTo>
                    <a:pt x="139351" y="35933"/>
                  </a:moveTo>
                  <a:cubicBezTo>
                    <a:pt x="139649" y="35933"/>
                    <a:pt x="139910" y="36183"/>
                    <a:pt x="139910" y="36493"/>
                  </a:cubicBezTo>
                  <a:cubicBezTo>
                    <a:pt x="139910" y="36790"/>
                    <a:pt x="139660" y="37064"/>
                    <a:pt x="139351" y="37064"/>
                  </a:cubicBezTo>
                  <a:cubicBezTo>
                    <a:pt x="139053" y="37064"/>
                    <a:pt x="138779" y="36802"/>
                    <a:pt x="138779" y="36493"/>
                  </a:cubicBezTo>
                  <a:cubicBezTo>
                    <a:pt x="138803" y="36183"/>
                    <a:pt x="139041" y="35933"/>
                    <a:pt x="139351" y="35933"/>
                  </a:cubicBezTo>
                  <a:close/>
                  <a:moveTo>
                    <a:pt x="143089" y="35933"/>
                  </a:moveTo>
                  <a:cubicBezTo>
                    <a:pt x="143399" y="35933"/>
                    <a:pt x="143649" y="36183"/>
                    <a:pt x="143649" y="36493"/>
                  </a:cubicBezTo>
                  <a:cubicBezTo>
                    <a:pt x="143649" y="36802"/>
                    <a:pt x="143399" y="37064"/>
                    <a:pt x="143089" y="37064"/>
                  </a:cubicBezTo>
                  <a:cubicBezTo>
                    <a:pt x="142768" y="37064"/>
                    <a:pt x="142518" y="36802"/>
                    <a:pt x="142518" y="36493"/>
                  </a:cubicBezTo>
                  <a:cubicBezTo>
                    <a:pt x="142518" y="36183"/>
                    <a:pt x="142768" y="35933"/>
                    <a:pt x="143089" y="35933"/>
                  </a:cubicBezTo>
                  <a:close/>
                  <a:moveTo>
                    <a:pt x="3405" y="37790"/>
                  </a:moveTo>
                  <a:cubicBezTo>
                    <a:pt x="3703" y="37790"/>
                    <a:pt x="3977" y="38040"/>
                    <a:pt x="3977" y="38350"/>
                  </a:cubicBezTo>
                  <a:cubicBezTo>
                    <a:pt x="3977" y="38648"/>
                    <a:pt x="3727" y="38922"/>
                    <a:pt x="3405" y="38922"/>
                  </a:cubicBezTo>
                  <a:cubicBezTo>
                    <a:pt x="3096" y="38922"/>
                    <a:pt x="2846" y="38672"/>
                    <a:pt x="2846" y="38350"/>
                  </a:cubicBezTo>
                  <a:cubicBezTo>
                    <a:pt x="2858" y="38040"/>
                    <a:pt x="3096" y="37790"/>
                    <a:pt x="3405" y="37790"/>
                  </a:cubicBezTo>
                  <a:close/>
                  <a:moveTo>
                    <a:pt x="7132" y="37790"/>
                  </a:moveTo>
                  <a:cubicBezTo>
                    <a:pt x="7430" y="37790"/>
                    <a:pt x="7692" y="38040"/>
                    <a:pt x="7692" y="38350"/>
                  </a:cubicBezTo>
                  <a:cubicBezTo>
                    <a:pt x="7692" y="38648"/>
                    <a:pt x="7442" y="38922"/>
                    <a:pt x="7132" y="38922"/>
                  </a:cubicBezTo>
                  <a:cubicBezTo>
                    <a:pt x="6834" y="38922"/>
                    <a:pt x="6560" y="38672"/>
                    <a:pt x="6560" y="38350"/>
                  </a:cubicBezTo>
                  <a:cubicBezTo>
                    <a:pt x="6584" y="38040"/>
                    <a:pt x="6822" y="37790"/>
                    <a:pt x="7132" y="37790"/>
                  </a:cubicBezTo>
                  <a:close/>
                  <a:moveTo>
                    <a:pt x="10871" y="37790"/>
                  </a:moveTo>
                  <a:cubicBezTo>
                    <a:pt x="11168" y="37790"/>
                    <a:pt x="11430" y="38040"/>
                    <a:pt x="11430" y="38350"/>
                  </a:cubicBezTo>
                  <a:cubicBezTo>
                    <a:pt x="11430" y="38648"/>
                    <a:pt x="11180" y="38922"/>
                    <a:pt x="10871" y="38922"/>
                  </a:cubicBezTo>
                  <a:cubicBezTo>
                    <a:pt x="10573" y="38922"/>
                    <a:pt x="10299" y="38672"/>
                    <a:pt x="10299" y="38350"/>
                  </a:cubicBezTo>
                  <a:cubicBezTo>
                    <a:pt x="10299" y="38040"/>
                    <a:pt x="10549" y="37790"/>
                    <a:pt x="10871" y="37790"/>
                  </a:cubicBezTo>
                  <a:close/>
                  <a:moveTo>
                    <a:pt x="14585" y="37790"/>
                  </a:moveTo>
                  <a:cubicBezTo>
                    <a:pt x="14883" y="37790"/>
                    <a:pt x="15157" y="38040"/>
                    <a:pt x="15157" y="38350"/>
                  </a:cubicBezTo>
                  <a:cubicBezTo>
                    <a:pt x="15157" y="38648"/>
                    <a:pt x="14895" y="38922"/>
                    <a:pt x="14585" y="38922"/>
                  </a:cubicBezTo>
                  <a:cubicBezTo>
                    <a:pt x="14288" y="38922"/>
                    <a:pt x="14014" y="38672"/>
                    <a:pt x="14014" y="38350"/>
                  </a:cubicBezTo>
                  <a:cubicBezTo>
                    <a:pt x="14038" y="38040"/>
                    <a:pt x="14276" y="37790"/>
                    <a:pt x="14585" y="37790"/>
                  </a:cubicBezTo>
                  <a:close/>
                  <a:moveTo>
                    <a:pt x="18324" y="37790"/>
                  </a:moveTo>
                  <a:cubicBezTo>
                    <a:pt x="18622" y="37790"/>
                    <a:pt x="18883" y="38040"/>
                    <a:pt x="18883" y="38350"/>
                  </a:cubicBezTo>
                  <a:cubicBezTo>
                    <a:pt x="18883" y="38648"/>
                    <a:pt x="18633" y="38922"/>
                    <a:pt x="18324" y="38922"/>
                  </a:cubicBezTo>
                  <a:cubicBezTo>
                    <a:pt x="18026" y="38922"/>
                    <a:pt x="17752" y="38672"/>
                    <a:pt x="17752" y="38350"/>
                  </a:cubicBezTo>
                  <a:cubicBezTo>
                    <a:pt x="17752" y="38040"/>
                    <a:pt x="18014" y="37790"/>
                    <a:pt x="18324" y="37790"/>
                  </a:cubicBezTo>
                  <a:close/>
                  <a:moveTo>
                    <a:pt x="22039" y="37790"/>
                  </a:moveTo>
                  <a:cubicBezTo>
                    <a:pt x="22336" y="37790"/>
                    <a:pt x="22610" y="38040"/>
                    <a:pt x="22610" y="38350"/>
                  </a:cubicBezTo>
                  <a:cubicBezTo>
                    <a:pt x="22610" y="38648"/>
                    <a:pt x="22360" y="38922"/>
                    <a:pt x="22039" y="38922"/>
                  </a:cubicBezTo>
                  <a:cubicBezTo>
                    <a:pt x="21729" y="38922"/>
                    <a:pt x="21479" y="38672"/>
                    <a:pt x="21479" y="38350"/>
                  </a:cubicBezTo>
                  <a:cubicBezTo>
                    <a:pt x="21491" y="38040"/>
                    <a:pt x="21729" y="37790"/>
                    <a:pt x="22039" y="37790"/>
                  </a:cubicBezTo>
                  <a:close/>
                  <a:moveTo>
                    <a:pt x="25777" y="37790"/>
                  </a:moveTo>
                  <a:cubicBezTo>
                    <a:pt x="26075" y="37790"/>
                    <a:pt x="26349" y="38040"/>
                    <a:pt x="26349" y="38350"/>
                  </a:cubicBezTo>
                  <a:cubicBezTo>
                    <a:pt x="26349" y="38648"/>
                    <a:pt x="26087" y="38922"/>
                    <a:pt x="25777" y="38922"/>
                  </a:cubicBezTo>
                  <a:cubicBezTo>
                    <a:pt x="25468" y="38922"/>
                    <a:pt x="25206" y="38672"/>
                    <a:pt x="25206" y="38350"/>
                  </a:cubicBezTo>
                  <a:cubicBezTo>
                    <a:pt x="25218" y="38040"/>
                    <a:pt x="25468" y="37790"/>
                    <a:pt x="25777" y="37790"/>
                  </a:cubicBezTo>
                  <a:close/>
                  <a:moveTo>
                    <a:pt x="29504" y="37790"/>
                  </a:moveTo>
                  <a:cubicBezTo>
                    <a:pt x="29801" y="37790"/>
                    <a:pt x="30063" y="38040"/>
                    <a:pt x="30063" y="38350"/>
                  </a:cubicBezTo>
                  <a:cubicBezTo>
                    <a:pt x="30063" y="38648"/>
                    <a:pt x="29813" y="38922"/>
                    <a:pt x="29504" y="38922"/>
                  </a:cubicBezTo>
                  <a:cubicBezTo>
                    <a:pt x="29182" y="38922"/>
                    <a:pt x="28932" y="38672"/>
                    <a:pt x="28932" y="38350"/>
                  </a:cubicBezTo>
                  <a:cubicBezTo>
                    <a:pt x="28944" y="38040"/>
                    <a:pt x="29182" y="37790"/>
                    <a:pt x="29504" y="37790"/>
                  </a:cubicBezTo>
                  <a:close/>
                  <a:moveTo>
                    <a:pt x="33230" y="37790"/>
                  </a:moveTo>
                  <a:cubicBezTo>
                    <a:pt x="33528" y="37790"/>
                    <a:pt x="33802" y="38040"/>
                    <a:pt x="33802" y="38350"/>
                  </a:cubicBezTo>
                  <a:cubicBezTo>
                    <a:pt x="33802" y="38648"/>
                    <a:pt x="33552" y="38922"/>
                    <a:pt x="33230" y="38922"/>
                  </a:cubicBezTo>
                  <a:cubicBezTo>
                    <a:pt x="32921" y="38922"/>
                    <a:pt x="32671" y="38672"/>
                    <a:pt x="32671" y="38350"/>
                  </a:cubicBezTo>
                  <a:cubicBezTo>
                    <a:pt x="32671" y="38040"/>
                    <a:pt x="32921" y="37790"/>
                    <a:pt x="33230" y="37790"/>
                  </a:cubicBezTo>
                  <a:close/>
                  <a:moveTo>
                    <a:pt x="36957" y="37790"/>
                  </a:moveTo>
                  <a:cubicBezTo>
                    <a:pt x="37255" y="37790"/>
                    <a:pt x="37517" y="38040"/>
                    <a:pt x="37517" y="38350"/>
                  </a:cubicBezTo>
                  <a:cubicBezTo>
                    <a:pt x="37517" y="38648"/>
                    <a:pt x="37267" y="38922"/>
                    <a:pt x="36957" y="38922"/>
                  </a:cubicBezTo>
                  <a:cubicBezTo>
                    <a:pt x="36648" y="38922"/>
                    <a:pt x="36386" y="38672"/>
                    <a:pt x="36386" y="38350"/>
                  </a:cubicBezTo>
                  <a:cubicBezTo>
                    <a:pt x="36409" y="38040"/>
                    <a:pt x="36648" y="37790"/>
                    <a:pt x="36957" y="37790"/>
                  </a:cubicBezTo>
                  <a:close/>
                  <a:moveTo>
                    <a:pt x="40672" y="37790"/>
                  </a:moveTo>
                  <a:cubicBezTo>
                    <a:pt x="40970" y="37790"/>
                    <a:pt x="41243" y="38040"/>
                    <a:pt x="41243" y="38350"/>
                  </a:cubicBezTo>
                  <a:cubicBezTo>
                    <a:pt x="41243" y="38648"/>
                    <a:pt x="40993" y="38922"/>
                    <a:pt x="40672" y="38922"/>
                  </a:cubicBezTo>
                  <a:cubicBezTo>
                    <a:pt x="40374" y="38922"/>
                    <a:pt x="40112" y="38672"/>
                    <a:pt x="40112" y="38350"/>
                  </a:cubicBezTo>
                  <a:cubicBezTo>
                    <a:pt x="40124" y="38040"/>
                    <a:pt x="40362" y="37790"/>
                    <a:pt x="40672" y="37790"/>
                  </a:cubicBezTo>
                  <a:close/>
                  <a:moveTo>
                    <a:pt x="44410" y="37790"/>
                  </a:moveTo>
                  <a:cubicBezTo>
                    <a:pt x="44708" y="37790"/>
                    <a:pt x="44982" y="38040"/>
                    <a:pt x="44982" y="38350"/>
                  </a:cubicBezTo>
                  <a:cubicBezTo>
                    <a:pt x="44982" y="38648"/>
                    <a:pt x="44720" y="38922"/>
                    <a:pt x="44410" y="38922"/>
                  </a:cubicBezTo>
                  <a:cubicBezTo>
                    <a:pt x="44113" y="38922"/>
                    <a:pt x="43851" y="38672"/>
                    <a:pt x="43851" y="38350"/>
                  </a:cubicBezTo>
                  <a:cubicBezTo>
                    <a:pt x="43851" y="38040"/>
                    <a:pt x="44101" y="37790"/>
                    <a:pt x="44410" y="37790"/>
                  </a:cubicBezTo>
                  <a:close/>
                  <a:moveTo>
                    <a:pt x="48137" y="37790"/>
                  </a:moveTo>
                  <a:cubicBezTo>
                    <a:pt x="48435" y="37790"/>
                    <a:pt x="48697" y="38040"/>
                    <a:pt x="48697" y="38350"/>
                  </a:cubicBezTo>
                  <a:cubicBezTo>
                    <a:pt x="48697" y="38648"/>
                    <a:pt x="48447" y="38922"/>
                    <a:pt x="48137" y="38922"/>
                  </a:cubicBezTo>
                  <a:cubicBezTo>
                    <a:pt x="47839" y="38922"/>
                    <a:pt x="47566" y="38672"/>
                    <a:pt x="47566" y="38350"/>
                  </a:cubicBezTo>
                  <a:cubicBezTo>
                    <a:pt x="47578" y="38040"/>
                    <a:pt x="47839" y="37790"/>
                    <a:pt x="48137" y="37790"/>
                  </a:cubicBezTo>
                  <a:close/>
                  <a:moveTo>
                    <a:pt x="51864" y="37790"/>
                  </a:moveTo>
                  <a:cubicBezTo>
                    <a:pt x="52161" y="37790"/>
                    <a:pt x="52435" y="38040"/>
                    <a:pt x="52435" y="38350"/>
                  </a:cubicBezTo>
                  <a:cubicBezTo>
                    <a:pt x="52435" y="38648"/>
                    <a:pt x="52185" y="38922"/>
                    <a:pt x="51864" y="38922"/>
                  </a:cubicBezTo>
                  <a:cubicBezTo>
                    <a:pt x="51566" y="38922"/>
                    <a:pt x="51304" y="38672"/>
                    <a:pt x="51304" y="38350"/>
                  </a:cubicBezTo>
                  <a:cubicBezTo>
                    <a:pt x="51304" y="38040"/>
                    <a:pt x="51554" y="37790"/>
                    <a:pt x="51864" y="37790"/>
                  </a:cubicBezTo>
                  <a:close/>
                  <a:moveTo>
                    <a:pt x="55602" y="37790"/>
                  </a:moveTo>
                  <a:cubicBezTo>
                    <a:pt x="55900" y="37790"/>
                    <a:pt x="56174" y="38040"/>
                    <a:pt x="56174" y="38350"/>
                  </a:cubicBezTo>
                  <a:cubicBezTo>
                    <a:pt x="56174" y="38648"/>
                    <a:pt x="55912" y="38922"/>
                    <a:pt x="55602" y="38922"/>
                  </a:cubicBezTo>
                  <a:cubicBezTo>
                    <a:pt x="55293" y="38922"/>
                    <a:pt x="55043" y="38672"/>
                    <a:pt x="55043" y="38350"/>
                  </a:cubicBezTo>
                  <a:cubicBezTo>
                    <a:pt x="55043" y="38040"/>
                    <a:pt x="55293" y="37790"/>
                    <a:pt x="55602" y="37790"/>
                  </a:cubicBezTo>
                  <a:close/>
                  <a:moveTo>
                    <a:pt x="59329" y="37790"/>
                  </a:moveTo>
                  <a:cubicBezTo>
                    <a:pt x="59627" y="37790"/>
                    <a:pt x="59889" y="38040"/>
                    <a:pt x="59889" y="38350"/>
                  </a:cubicBezTo>
                  <a:cubicBezTo>
                    <a:pt x="59889" y="38648"/>
                    <a:pt x="59639" y="38922"/>
                    <a:pt x="59329" y="38922"/>
                  </a:cubicBezTo>
                  <a:cubicBezTo>
                    <a:pt x="59008" y="38922"/>
                    <a:pt x="58757" y="38672"/>
                    <a:pt x="58757" y="38350"/>
                  </a:cubicBezTo>
                  <a:cubicBezTo>
                    <a:pt x="58757" y="38040"/>
                    <a:pt x="59008" y="37790"/>
                    <a:pt x="59329" y="37790"/>
                  </a:cubicBezTo>
                  <a:close/>
                  <a:moveTo>
                    <a:pt x="63056" y="37790"/>
                  </a:moveTo>
                  <a:cubicBezTo>
                    <a:pt x="63353" y="37790"/>
                    <a:pt x="63627" y="38040"/>
                    <a:pt x="63627" y="38350"/>
                  </a:cubicBezTo>
                  <a:cubicBezTo>
                    <a:pt x="63627" y="38648"/>
                    <a:pt x="63377" y="38922"/>
                    <a:pt x="63056" y="38922"/>
                  </a:cubicBezTo>
                  <a:cubicBezTo>
                    <a:pt x="62746" y="38922"/>
                    <a:pt x="62496" y="38672"/>
                    <a:pt x="62496" y="38350"/>
                  </a:cubicBezTo>
                  <a:cubicBezTo>
                    <a:pt x="62496" y="38040"/>
                    <a:pt x="62746" y="37790"/>
                    <a:pt x="63056" y="37790"/>
                  </a:cubicBezTo>
                  <a:close/>
                  <a:moveTo>
                    <a:pt x="66782" y="37790"/>
                  </a:moveTo>
                  <a:cubicBezTo>
                    <a:pt x="67080" y="37790"/>
                    <a:pt x="67342" y="38040"/>
                    <a:pt x="67342" y="38350"/>
                  </a:cubicBezTo>
                  <a:cubicBezTo>
                    <a:pt x="67342" y="38648"/>
                    <a:pt x="67092" y="38922"/>
                    <a:pt x="66782" y="38922"/>
                  </a:cubicBezTo>
                  <a:cubicBezTo>
                    <a:pt x="66473" y="38922"/>
                    <a:pt x="66211" y="38672"/>
                    <a:pt x="66211" y="38350"/>
                  </a:cubicBezTo>
                  <a:cubicBezTo>
                    <a:pt x="66235" y="38040"/>
                    <a:pt x="66473" y="37790"/>
                    <a:pt x="66782" y="37790"/>
                  </a:cubicBezTo>
                  <a:close/>
                  <a:moveTo>
                    <a:pt x="70509" y="37790"/>
                  </a:moveTo>
                  <a:cubicBezTo>
                    <a:pt x="70807" y="37790"/>
                    <a:pt x="71080" y="38040"/>
                    <a:pt x="71080" y="38350"/>
                  </a:cubicBezTo>
                  <a:cubicBezTo>
                    <a:pt x="71080" y="38648"/>
                    <a:pt x="70830" y="38922"/>
                    <a:pt x="70509" y="38922"/>
                  </a:cubicBezTo>
                  <a:cubicBezTo>
                    <a:pt x="70199" y="38922"/>
                    <a:pt x="69949" y="38672"/>
                    <a:pt x="69949" y="38350"/>
                  </a:cubicBezTo>
                  <a:cubicBezTo>
                    <a:pt x="69949" y="38040"/>
                    <a:pt x="70199" y="37790"/>
                    <a:pt x="70509" y="37790"/>
                  </a:cubicBezTo>
                  <a:close/>
                  <a:moveTo>
                    <a:pt x="74236" y="37790"/>
                  </a:moveTo>
                  <a:cubicBezTo>
                    <a:pt x="74533" y="37790"/>
                    <a:pt x="74795" y="38040"/>
                    <a:pt x="74795" y="38350"/>
                  </a:cubicBezTo>
                  <a:cubicBezTo>
                    <a:pt x="74795" y="38648"/>
                    <a:pt x="74545" y="38922"/>
                    <a:pt x="74236" y="38922"/>
                  </a:cubicBezTo>
                  <a:cubicBezTo>
                    <a:pt x="73938" y="38922"/>
                    <a:pt x="73676" y="38672"/>
                    <a:pt x="73676" y="38350"/>
                  </a:cubicBezTo>
                  <a:cubicBezTo>
                    <a:pt x="73676" y="38040"/>
                    <a:pt x="73926" y="37790"/>
                    <a:pt x="74236" y="37790"/>
                  </a:cubicBezTo>
                  <a:close/>
                  <a:moveTo>
                    <a:pt x="77855" y="37790"/>
                  </a:moveTo>
                  <a:cubicBezTo>
                    <a:pt x="78153" y="37790"/>
                    <a:pt x="78415" y="38040"/>
                    <a:pt x="78415" y="38350"/>
                  </a:cubicBezTo>
                  <a:cubicBezTo>
                    <a:pt x="78415" y="38648"/>
                    <a:pt x="78165" y="38922"/>
                    <a:pt x="77855" y="38922"/>
                  </a:cubicBezTo>
                  <a:cubicBezTo>
                    <a:pt x="77546" y="38922"/>
                    <a:pt x="77284" y="38672"/>
                    <a:pt x="77284" y="38350"/>
                  </a:cubicBezTo>
                  <a:cubicBezTo>
                    <a:pt x="77284" y="38040"/>
                    <a:pt x="77546" y="37790"/>
                    <a:pt x="77855" y="37790"/>
                  </a:cubicBezTo>
                  <a:close/>
                  <a:moveTo>
                    <a:pt x="81570" y="37790"/>
                  </a:moveTo>
                  <a:cubicBezTo>
                    <a:pt x="81868" y="37790"/>
                    <a:pt x="82141" y="38040"/>
                    <a:pt x="82141" y="38350"/>
                  </a:cubicBezTo>
                  <a:cubicBezTo>
                    <a:pt x="82141" y="38648"/>
                    <a:pt x="81879" y="38922"/>
                    <a:pt x="81570" y="38922"/>
                  </a:cubicBezTo>
                  <a:cubicBezTo>
                    <a:pt x="81260" y="38922"/>
                    <a:pt x="81010" y="38672"/>
                    <a:pt x="81010" y="38350"/>
                  </a:cubicBezTo>
                  <a:cubicBezTo>
                    <a:pt x="81022" y="38040"/>
                    <a:pt x="81260" y="37790"/>
                    <a:pt x="81570" y="37790"/>
                  </a:cubicBezTo>
                  <a:close/>
                  <a:moveTo>
                    <a:pt x="85308" y="37790"/>
                  </a:moveTo>
                  <a:cubicBezTo>
                    <a:pt x="85606" y="37790"/>
                    <a:pt x="85880" y="38040"/>
                    <a:pt x="85880" y="38350"/>
                  </a:cubicBezTo>
                  <a:cubicBezTo>
                    <a:pt x="85880" y="38648"/>
                    <a:pt x="85618" y="38922"/>
                    <a:pt x="85308" y="38922"/>
                  </a:cubicBezTo>
                  <a:cubicBezTo>
                    <a:pt x="84999" y="38922"/>
                    <a:pt x="84749" y="38672"/>
                    <a:pt x="84749" y="38350"/>
                  </a:cubicBezTo>
                  <a:cubicBezTo>
                    <a:pt x="84749" y="38040"/>
                    <a:pt x="84999" y="37790"/>
                    <a:pt x="85308" y="37790"/>
                  </a:cubicBezTo>
                  <a:close/>
                  <a:moveTo>
                    <a:pt x="89035" y="37790"/>
                  </a:moveTo>
                  <a:cubicBezTo>
                    <a:pt x="89333" y="37790"/>
                    <a:pt x="89595" y="38040"/>
                    <a:pt x="89595" y="38350"/>
                  </a:cubicBezTo>
                  <a:cubicBezTo>
                    <a:pt x="89595" y="38648"/>
                    <a:pt x="89345" y="38922"/>
                    <a:pt x="89035" y="38922"/>
                  </a:cubicBezTo>
                  <a:cubicBezTo>
                    <a:pt x="88714" y="38922"/>
                    <a:pt x="88464" y="38672"/>
                    <a:pt x="88464" y="38350"/>
                  </a:cubicBezTo>
                  <a:cubicBezTo>
                    <a:pt x="88475" y="38040"/>
                    <a:pt x="88714" y="37790"/>
                    <a:pt x="89035" y="37790"/>
                  </a:cubicBezTo>
                  <a:close/>
                  <a:moveTo>
                    <a:pt x="92762" y="37790"/>
                  </a:moveTo>
                  <a:cubicBezTo>
                    <a:pt x="93059" y="37790"/>
                    <a:pt x="93333" y="38040"/>
                    <a:pt x="93333" y="38350"/>
                  </a:cubicBezTo>
                  <a:cubicBezTo>
                    <a:pt x="93333" y="38648"/>
                    <a:pt x="93071" y="38922"/>
                    <a:pt x="92762" y="38922"/>
                  </a:cubicBezTo>
                  <a:cubicBezTo>
                    <a:pt x="92452" y="38922"/>
                    <a:pt x="92202" y="38672"/>
                    <a:pt x="92202" y="38350"/>
                  </a:cubicBezTo>
                  <a:cubicBezTo>
                    <a:pt x="92202" y="38040"/>
                    <a:pt x="92452" y="37790"/>
                    <a:pt x="92762" y="37790"/>
                  </a:cubicBezTo>
                  <a:close/>
                  <a:moveTo>
                    <a:pt x="96488" y="37790"/>
                  </a:moveTo>
                  <a:cubicBezTo>
                    <a:pt x="96786" y="37790"/>
                    <a:pt x="97048" y="38040"/>
                    <a:pt x="97048" y="38350"/>
                  </a:cubicBezTo>
                  <a:cubicBezTo>
                    <a:pt x="97048" y="38648"/>
                    <a:pt x="96798" y="38922"/>
                    <a:pt x="96488" y="38922"/>
                  </a:cubicBezTo>
                  <a:cubicBezTo>
                    <a:pt x="96191" y="38922"/>
                    <a:pt x="95917" y="38672"/>
                    <a:pt x="95917" y="38350"/>
                  </a:cubicBezTo>
                  <a:cubicBezTo>
                    <a:pt x="95917" y="38040"/>
                    <a:pt x="96179" y="37790"/>
                    <a:pt x="96488" y="37790"/>
                  </a:cubicBezTo>
                  <a:close/>
                  <a:moveTo>
                    <a:pt x="100203" y="37790"/>
                  </a:moveTo>
                  <a:cubicBezTo>
                    <a:pt x="100501" y="37790"/>
                    <a:pt x="100775" y="38040"/>
                    <a:pt x="100775" y="38350"/>
                  </a:cubicBezTo>
                  <a:cubicBezTo>
                    <a:pt x="100775" y="38648"/>
                    <a:pt x="100513" y="38922"/>
                    <a:pt x="100203" y="38922"/>
                  </a:cubicBezTo>
                  <a:cubicBezTo>
                    <a:pt x="99905" y="38922"/>
                    <a:pt x="99644" y="38672"/>
                    <a:pt x="99644" y="38350"/>
                  </a:cubicBezTo>
                  <a:cubicBezTo>
                    <a:pt x="99655" y="38040"/>
                    <a:pt x="99894" y="37790"/>
                    <a:pt x="100203" y="37790"/>
                  </a:cubicBezTo>
                  <a:close/>
                  <a:moveTo>
                    <a:pt x="103942" y="37790"/>
                  </a:moveTo>
                  <a:cubicBezTo>
                    <a:pt x="104239" y="37790"/>
                    <a:pt x="104513" y="38040"/>
                    <a:pt x="104513" y="38350"/>
                  </a:cubicBezTo>
                  <a:cubicBezTo>
                    <a:pt x="104513" y="38648"/>
                    <a:pt x="104251" y="38922"/>
                    <a:pt x="103942" y="38922"/>
                  </a:cubicBezTo>
                  <a:cubicBezTo>
                    <a:pt x="103644" y="38922"/>
                    <a:pt x="103382" y="38672"/>
                    <a:pt x="103382" y="38350"/>
                  </a:cubicBezTo>
                  <a:cubicBezTo>
                    <a:pt x="103382" y="38040"/>
                    <a:pt x="103632" y="37790"/>
                    <a:pt x="103942" y="37790"/>
                  </a:cubicBezTo>
                  <a:close/>
                  <a:moveTo>
                    <a:pt x="107668" y="37790"/>
                  </a:moveTo>
                  <a:cubicBezTo>
                    <a:pt x="107966" y="37790"/>
                    <a:pt x="108228" y="38040"/>
                    <a:pt x="108228" y="38350"/>
                  </a:cubicBezTo>
                  <a:cubicBezTo>
                    <a:pt x="108228" y="38648"/>
                    <a:pt x="107978" y="38922"/>
                    <a:pt x="107668" y="38922"/>
                  </a:cubicBezTo>
                  <a:cubicBezTo>
                    <a:pt x="107371" y="38922"/>
                    <a:pt x="107097" y="38672"/>
                    <a:pt x="107097" y="38350"/>
                  </a:cubicBezTo>
                  <a:cubicBezTo>
                    <a:pt x="107109" y="38040"/>
                    <a:pt x="107347" y="37790"/>
                    <a:pt x="107668" y="37790"/>
                  </a:cubicBezTo>
                  <a:close/>
                  <a:moveTo>
                    <a:pt x="111395" y="37790"/>
                  </a:moveTo>
                  <a:cubicBezTo>
                    <a:pt x="111693" y="37790"/>
                    <a:pt x="111967" y="38040"/>
                    <a:pt x="111967" y="38350"/>
                  </a:cubicBezTo>
                  <a:cubicBezTo>
                    <a:pt x="111967" y="38648"/>
                    <a:pt x="111705" y="38922"/>
                    <a:pt x="111395" y="38922"/>
                  </a:cubicBezTo>
                  <a:cubicBezTo>
                    <a:pt x="111085" y="38922"/>
                    <a:pt x="110835" y="38672"/>
                    <a:pt x="110835" y="38350"/>
                  </a:cubicBezTo>
                  <a:cubicBezTo>
                    <a:pt x="110835" y="38040"/>
                    <a:pt x="111085" y="37790"/>
                    <a:pt x="111395" y="37790"/>
                  </a:cubicBezTo>
                  <a:close/>
                  <a:moveTo>
                    <a:pt x="115122" y="37790"/>
                  </a:moveTo>
                  <a:cubicBezTo>
                    <a:pt x="115419" y="37790"/>
                    <a:pt x="115681" y="38040"/>
                    <a:pt x="115681" y="38350"/>
                  </a:cubicBezTo>
                  <a:cubicBezTo>
                    <a:pt x="115681" y="38648"/>
                    <a:pt x="115431" y="38922"/>
                    <a:pt x="115122" y="38922"/>
                  </a:cubicBezTo>
                  <a:cubicBezTo>
                    <a:pt x="114812" y="38922"/>
                    <a:pt x="114550" y="38672"/>
                    <a:pt x="114550" y="38350"/>
                  </a:cubicBezTo>
                  <a:cubicBezTo>
                    <a:pt x="114574" y="38040"/>
                    <a:pt x="114812" y="37790"/>
                    <a:pt x="115122" y="37790"/>
                  </a:cubicBezTo>
                  <a:close/>
                  <a:moveTo>
                    <a:pt x="118860" y="37790"/>
                  </a:moveTo>
                  <a:cubicBezTo>
                    <a:pt x="119158" y="37790"/>
                    <a:pt x="119420" y="38040"/>
                    <a:pt x="119420" y="38350"/>
                  </a:cubicBezTo>
                  <a:cubicBezTo>
                    <a:pt x="119420" y="38648"/>
                    <a:pt x="119170" y="38922"/>
                    <a:pt x="118860" y="38922"/>
                  </a:cubicBezTo>
                  <a:cubicBezTo>
                    <a:pt x="118539" y="38922"/>
                    <a:pt x="118289" y="38672"/>
                    <a:pt x="118289" y="38350"/>
                  </a:cubicBezTo>
                  <a:cubicBezTo>
                    <a:pt x="118289" y="38040"/>
                    <a:pt x="118539" y="37790"/>
                    <a:pt x="118860" y="37790"/>
                  </a:cubicBezTo>
                  <a:close/>
                  <a:moveTo>
                    <a:pt x="122575" y="37790"/>
                  </a:moveTo>
                  <a:cubicBezTo>
                    <a:pt x="122873" y="37790"/>
                    <a:pt x="123146" y="38040"/>
                    <a:pt x="123146" y="38350"/>
                  </a:cubicBezTo>
                  <a:cubicBezTo>
                    <a:pt x="123146" y="38648"/>
                    <a:pt x="122885" y="38922"/>
                    <a:pt x="122575" y="38922"/>
                  </a:cubicBezTo>
                  <a:cubicBezTo>
                    <a:pt x="122265" y="38922"/>
                    <a:pt x="122015" y="38672"/>
                    <a:pt x="122015" y="38350"/>
                  </a:cubicBezTo>
                  <a:cubicBezTo>
                    <a:pt x="122027" y="38040"/>
                    <a:pt x="122277" y="37790"/>
                    <a:pt x="122575" y="37790"/>
                  </a:cubicBezTo>
                  <a:close/>
                  <a:moveTo>
                    <a:pt x="126314" y="37790"/>
                  </a:moveTo>
                  <a:cubicBezTo>
                    <a:pt x="126611" y="37790"/>
                    <a:pt x="126873" y="38040"/>
                    <a:pt x="126873" y="38350"/>
                  </a:cubicBezTo>
                  <a:cubicBezTo>
                    <a:pt x="126873" y="38648"/>
                    <a:pt x="126623" y="38922"/>
                    <a:pt x="126314" y="38922"/>
                  </a:cubicBezTo>
                  <a:cubicBezTo>
                    <a:pt x="126004" y="38922"/>
                    <a:pt x="125742" y="38672"/>
                    <a:pt x="125742" y="38350"/>
                  </a:cubicBezTo>
                  <a:cubicBezTo>
                    <a:pt x="125742" y="38040"/>
                    <a:pt x="126004" y="37790"/>
                    <a:pt x="126314" y="37790"/>
                  </a:cubicBezTo>
                  <a:close/>
                  <a:moveTo>
                    <a:pt x="130028" y="37790"/>
                  </a:moveTo>
                  <a:cubicBezTo>
                    <a:pt x="130326" y="37790"/>
                    <a:pt x="130600" y="38040"/>
                    <a:pt x="130600" y="38350"/>
                  </a:cubicBezTo>
                  <a:cubicBezTo>
                    <a:pt x="130600" y="38648"/>
                    <a:pt x="130350" y="38922"/>
                    <a:pt x="130028" y="38922"/>
                  </a:cubicBezTo>
                  <a:cubicBezTo>
                    <a:pt x="129731" y="38922"/>
                    <a:pt x="129469" y="38672"/>
                    <a:pt x="129469" y="38350"/>
                  </a:cubicBezTo>
                  <a:cubicBezTo>
                    <a:pt x="129469" y="38040"/>
                    <a:pt x="129719" y="37790"/>
                    <a:pt x="130028" y="37790"/>
                  </a:cubicBezTo>
                  <a:close/>
                  <a:moveTo>
                    <a:pt x="133767" y="37790"/>
                  </a:moveTo>
                  <a:cubicBezTo>
                    <a:pt x="134065" y="37790"/>
                    <a:pt x="134326" y="38040"/>
                    <a:pt x="134326" y="38350"/>
                  </a:cubicBezTo>
                  <a:cubicBezTo>
                    <a:pt x="134326" y="38648"/>
                    <a:pt x="134076" y="38922"/>
                    <a:pt x="133767" y="38922"/>
                  </a:cubicBezTo>
                  <a:cubicBezTo>
                    <a:pt x="133469" y="38922"/>
                    <a:pt x="133207" y="38672"/>
                    <a:pt x="133207" y="38350"/>
                  </a:cubicBezTo>
                  <a:cubicBezTo>
                    <a:pt x="133207" y="38040"/>
                    <a:pt x="133457" y="37790"/>
                    <a:pt x="133767" y="37790"/>
                  </a:cubicBezTo>
                  <a:close/>
                  <a:moveTo>
                    <a:pt x="137494" y="37790"/>
                  </a:moveTo>
                  <a:cubicBezTo>
                    <a:pt x="137791" y="37790"/>
                    <a:pt x="138053" y="38040"/>
                    <a:pt x="138053" y="38350"/>
                  </a:cubicBezTo>
                  <a:cubicBezTo>
                    <a:pt x="138053" y="38648"/>
                    <a:pt x="137803" y="38922"/>
                    <a:pt x="137494" y="38922"/>
                  </a:cubicBezTo>
                  <a:cubicBezTo>
                    <a:pt x="137196" y="38922"/>
                    <a:pt x="136922" y="38672"/>
                    <a:pt x="136922" y="38350"/>
                  </a:cubicBezTo>
                  <a:cubicBezTo>
                    <a:pt x="136934" y="38040"/>
                    <a:pt x="137172" y="37790"/>
                    <a:pt x="137494" y="37790"/>
                  </a:cubicBezTo>
                  <a:close/>
                  <a:moveTo>
                    <a:pt x="141220" y="37790"/>
                  </a:moveTo>
                  <a:cubicBezTo>
                    <a:pt x="141518" y="37790"/>
                    <a:pt x="141792" y="38040"/>
                    <a:pt x="141792" y="38350"/>
                  </a:cubicBezTo>
                  <a:cubicBezTo>
                    <a:pt x="141792" y="38648"/>
                    <a:pt x="141530" y="38922"/>
                    <a:pt x="141220" y="38922"/>
                  </a:cubicBezTo>
                  <a:cubicBezTo>
                    <a:pt x="140911" y="38922"/>
                    <a:pt x="140661" y="38672"/>
                    <a:pt x="140661" y="38350"/>
                  </a:cubicBezTo>
                  <a:cubicBezTo>
                    <a:pt x="140661" y="38040"/>
                    <a:pt x="140911" y="37790"/>
                    <a:pt x="141220" y="37790"/>
                  </a:cubicBezTo>
                  <a:close/>
                  <a:moveTo>
                    <a:pt x="144947" y="37790"/>
                  </a:moveTo>
                  <a:cubicBezTo>
                    <a:pt x="145244" y="37790"/>
                    <a:pt x="145506" y="38040"/>
                    <a:pt x="145506" y="38350"/>
                  </a:cubicBezTo>
                  <a:cubicBezTo>
                    <a:pt x="145506" y="38648"/>
                    <a:pt x="145256" y="38922"/>
                    <a:pt x="144947" y="38922"/>
                  </a:cubicBezTo>
                  <a:cubicBezTo>
                    <a:pt x="144637" y="38922"/>
                    <a:pt x="144375" y="38672"/>
                    <a:pt x="144375" y="38350"/>
                  </a:cubicBezTo>
                  <a:cubicBezTo>
                    <a:pt x="144399" y="38040"/>
                    <a:pt x="144637" y="37790"/>
                    <a:pt x="144947" y="37790"/>
                  </a:cubicBezTo>
                  <a:close/>
                  <a:moveTo>
                    <a:pt x="1548" y="39660"/>
                  </a:moveTo>
                  <a:cubicBezTo>
                    <a:pt x="1846" y="39660"/>
                    <a:pt x="2119" y="39922"/>
                    <a:pt x="2119" y="40231"/>
                  </a:cubicBezTo>
                  <a:cubicBezTo>
                    <a:pt x="2119" y="40529"/>
                    <a:pt x="1858" y="40791"/>
                    <a:pt x="1548" y="40791"/>
                  </a:cubicBezTo>
                  <a:cubicBezTo>
                    <a:pt x="1238" y="40791"/>
                    <a:pt x="988" y="40541"/>
                    <a:pt x="988" y="40231"/>
                  </a:cubicBezTo>
                  <a:cubicBezTo>
                    <a:pt x="988" y="39922"/>
                    <a:pt x="1238" y="39660"/>
                    <a:pt x="1548" y="39660"/>
                  </a:cubicBezTo>
                  <a:close/>
                  <a:moveTo>
                    <a:pt x="5287" y="39660"/>
                  </a:moveTo>
                  <a:cubicBezTo>
                    <a:pt x="5596" y="39660"/>
                    <a:pt x="5846" y="39922"/>
                    <a:pt x="5846" y="40231"/>
                  </a:cubicBezTo>
                  <a:cubicBezTo>
                    <a:pt x="5846" y="40541"/>
                    <a:pt x="5596" y="40791"/>
                    <a:pt x="5287" y="40791"/>
                  </a:cubicBezTo>
                  <a:cubicBezTo>
                    <a:pt x="4977" y="40791"/>
                    <a:pt x="4715" y="40541"/>
                    <a:pt x="4715" y="40231"/>
                  </a:cubicBezTo>
                  <a:cubicBezTo>
                    <a:pt x="4715" y="39898"/>
                    <a:pt x="4977" y="39660"/>
                    <a:pt x="5287" y="39660"/>
                  </a:cubicBezTo>
                  <a:close/>
                  <a:moveTo>
                    <a:pt x="9001" y="39660"/>
                  </a:moveTo>
                  <a:cubicBezTo>
                    <a:pt x="9299" y="39660"/>
                    <a:pt x="9573" y="39922"/>
                    <a:pt x="9573" y="40231"/>
                  </a:cubicBezTo>
                  <a:cubicBezTo>
                    <a:pt x="9573" y="40529"/>
                    <a:pt x="9323" y="40791"/>
                    <a:pt x="9001" y="40791"/>
                  </a:cubicBezTo>
                  <a:cubicBezTo>
                    <a:pt x="8704" y="40791"/>
                    <a:pt x="8442" y="40541"/>
                    <a:pt x="8442" y="40231"/>
                  </a:cubicBezTo>
                  <a:cubicBezTo>
                    <a:pt x="8442" y="39922"/>
                    <a:pt x="8692" y="39660"/>
                    <a:pt x="9001" y="39660"/>
                  </a:cubicBezTo>
                  <a:close/>
                  <a:moveTo>
                    <a:pt x="12728" y="39660"/>
                  </a:moveTo>
                  <a:cubicBezTo>
                    <a:pt x="13037" y="39660"/>
                    <a:pt x="13288" y="39922"/>
                    <a:pt x="13288" y="40231"/>
                  </a:cubicBezTo>
                  <a:cubicBezTo>
                    <a:pt x="13288" y="40541"/>
                    <a:pt x="13037" y="40791"/>
                    <a:pt x="12728" y="40791"/>
                  </a:cubicBezTo>
                  <a:cubicBezTo>
                    <a:pt x="12418" y="40791"/>
                    <a:pt x="12156" y="40541"/>
                    <a:pt x="12156" y="40231"/>
                  </a:cubicBezTo>
                  <a:cubicBezTo>
                    <a:pt x="12180" y="39898"/>
                    <a:pt x="12418" y="39660"/>
                    <a:pt x="12728" y="39660"/>
                  </a:cubicBezTo>
                  <a:close/>
                  <a:moveTo>
                    <a:pt x="16466" y="39660"/>
                  </a:moveTo>
                  <a:cubicBezTo>
                    <a:pt x="16764" y="39660"/>
                    <a:pt x="17026" y="39922"/>
                    <a:pt x="17026" y="40231"/>
                  </a:cubicBezTo>
                  <a:cubicBezTo>
                    <a:pt x="17026" y="40529"/>
                    <a:pt x="16776" y="40791"/>
                    <a:pt x="16466" y="40791"/>
                  </a:cubicBezTo>
                  <a:cubicBezTo>
                    <a:pt x="16169" y="40791"/>
                    <a:pt x="15895" y="40541"/>
                    <a:pt x="15895" y="40231"/>
                  </a:cubicBezTo>
                  <a:cubicBezTo>
                    <a:pt x="15895" y="39922"/>
                    <a:pt x="16145" y="39660"/>
                    <a:pt x="16466" y="39660"/>
                  </a:cubicBezTo>
                  <a:close/>
                  <a:moveTo>
                    <a:pt x="20181" y="39660"/>
                  </a:moveTo>
                  <a:cubicBezTo>
                    <a:pt x="20491" y="39660"/>
                    <a:pt x="20753" y="39922"/>
                    <a:pt x="20753" y="40231"/>
                  </a:cubicBezTo>
                  <a:cubicBezTo>
                    <a:pt x="20753" y="40541"/>
                    <a:pt x="20491" y="40791"/>
                    <a:pt x="20181" y="40791"/>
                  </a:cubicBezTo>
                  <a:cubicBezTo>
                    <a:pt x="19872" y="40791"/>
                    <a:pt x="19622" y="40541"/>
                    <a:pt x="19622" y="40231"/>
                  </a:cubicBezTo>
                  <a:cubicBezTo>
                    <a:pt x="19634" y="39898"/>
                    <a:pt x="19872" y="39660"/>
                    <a:pt x="20181" y="39660"/>
                  </a:cubicBezTo>
                  <a:close/>
                  <a:moveTo>
                    <a:pt x="23920" y="39660"/>
                  </a:moveTo>
                  <a:cubicBezTo>
                    <a:pt x="24217" y="39660"/>
                    <a:pt x="24479" y="39922"/>
                    <a:pt x="24479" y="40231"/>
                  </a:cubicBezTo>
                  <a:cubicBezTo>
                    <a:pt x="24479" y="40529"/>
                    <a:pt x="24229" y="40791"/>
                    <a:pt x="23920" y="40791"/>
                  </a:cubicBezTo>
                  <a:cubicBezTo>
                    <a:pt x="23610" y="40791"/>
                    <a:pt x="23348" y="40541"/>
                    <a:pt x="23348" y="40231"/>
                  </a:cubicBezTo>
                  <a:cubicBezTo>
                    <a:pt x="23348" y="39922"/>
                    <a:pt x="23610" y="39660"/>
                    <a:pt x="23920" y="39660"/>
                  </a:cubicBezTo>
                  <a:close/>
                  <a:moveTo>
                    <a:pt x="27635" y="39660"/>
                  </a:moveTo>
                  <a:cubicBezTo>
                    <a:pt x="27956" y="39660"/>
                    <a:pt x="28206" y="39922"/>
                    <a:pt x="28206" y="40231"/>
                  </a:cubicBezTo>
                  <a:cubicBezTo>
                    <a:pt x="28206" y="40541"/>
                    <a:pt x="27956" y="40791"/>
                    <a:pt x="27635" y="40791"/>
                  </a:cubicBezTo>
                  <a:cubicBezTo>
                    <a:pt x="27325" y="40791"/>
                    <a:pt x="27075" y="40541"/>
                    <a:pt x="27075" y="40231"/>
                  </a:cubicBezTo>
                  <a:cubicBezTo>
                    <a:pt x="27087" y="39898"/>
                    <a:pt x="27325" y="39660"/>
                    <a:pt x="27635" y="39660"/>
                  </a:cubicBezTo>
                  <a:close/>
                  <a:moveTo>
                    <a:pt x="31373" y="39660"/>
                  </a:moveTo>
                  <a:cubicBezTo>
                    <a:pt x="31671" y="39660"/>
                    <a:pt x="31945" y="39922"/>
                    <a:pt x="31945" y="40231"/>
                  </a:cubicBezTo>
                  <a:cubicBezTo>
                    <a:pt x="31945" y="40529"/>
                    <a:pt x="31683" y="40791"/>
                    <a:pt x="31373" y="40791"/>
                  </a:cubicBezTo>
                  <a:cubicBezTo>
                    <a:pt x="31064" y="40791"/>
                    <a:pt x="30814" y="40541"/>
                    <a:pt x="30814" y="40231"/>
                  </a:cubicBezTo>
                  <a:cubicBezTo>
                    <a:pt x="30814" y="39922"/>
                    <a:pt x="31064" y="39660"/>
                    <a:pt x="31373" y="39660"/>
                  </a:cubicBezTo>
                  <a:close/>
                  <a:moveTo>
                    <a:pt x="35100" y="39660"/>
                  </a:moveTo>
                  <a:cubicBezTo>
                    <a:pt x="35409" y="39660"/>
                    <a:pt x="35659" y="39922"/>
                    <a:pt x="35659" y="40231"/>
                  </a:cubicBezTo>
                  <a:cubicBezTo>
                    <a:pt x="35659" y="40541"/>
                    <a:pt x="35409" y="40791"/>
                    <a:pt x="35100" y="40791"/>
                  </a:cubicBezTo>
                  <a:cubicBezTo>
                    <a:pt x="34778" y="40791"/>
                    <a:pt x="34528" y="40541"/>
                    <a:pt x="34528" y="40231"/>
                  </a:cubicBezTo>
                  <a:cubicBezTo>
                    <a:pt x="34540" y="39898"/>
                    <a:pt x="34778" y="39660"/>
                    <a:pt x="35100" y="39660"/>
                  </a:cubicBezTo>
                  <a:close/>
                  <a:moveTo>
                    <a:pt x="38815" y="39660"/>
                  </a:moveTo>
                  <a:cubicBezTo>
                    <a:pt x="39112" y="39660"/>
                    <a:pt x="39386" y="39922"/>
                    <a:pt x="39386" y="40231"/>
                  </a:cubicBezTo>
                  <a:cubicBezTo>
                    <a:pt x="39386" y="40529"/>
                    <a:pt x="39124" y="40791"/>
                    <a:pt x="38815" y="40791"/>
                  </a:cubicBezTo>
                  <a:cubicBezTo>
                    <a:pt x="38517" y="40791"/>
                    <a:pt x="38255" y="40541"/>
                    <a:pt x="38255" y="40231"/>
                  </a:cubicBezTo>
                  <a:cubicBezTo>
                    <a:pt x="38267" y="39922"/>
                    <a:pt x="38505" y="39660"/>
                    <a:pt x="38815" y="39660"/>
                  </a:cubicBezTo>
                  <a:close/>
                  <a:moveTo>
                    <a:pt x="42553" y="39660"/>
                  </a:moveTo>
                  <a:cubicBezTo>
                    <a:pt x="42863" y="39660"/>
                    <a:pt x="43113" y="39922"/>
                    <a:pt x="43113" y="40231"/>
                  </a:cubicBezTo>
                  <a:cubicBezTo>
                    <a:pt x="43113" y="40541"/>
                    <a:pt x="42863" y="40791"/>
                    <a:pt x="42553" y="40791"/>
                  </a:cubicBezTo>
                  <a:cubicBezTo>
                    <a:pt x="42232" y="40791"/>
                    <a:pt x="41982" y="40541"/>
                    <a:pt x="41982" y="40231"/>
                  </a:cubicBezTo>
                  <a:cubicBezTo>
                    <a:pt x="41982" y="39898"/>
                    <a:pt x="42244" y="39660"/>
                    <a:pt x="42553" y="39660"/>
                  </a:cubicBezTo>
                  <a:close/>
                  <a:moveTo>
                    <a:pt x="46268" y="39660"/>
                  </a:moveTo>
                  <a:cubicBezTo>
                    <a:pt x="46565" y="39660"/>
                    <a:pt x="46839" y="39922"/>
                    <a:pt x="46839" y="40231"/>
                  </a:cubicBezTo>
                  <a:cubicBezTo>
                    <a:pt x="46839" y="40529"/>
                    <a:pt x="46589" y="40791"/>
                    <a:pt x="46268" y="40791"/>
                  </a:cubicBezTo>
                  <a:cubicBezTo>
                    <a:pt x="45970" y="40791"/>
                    <a:pt x="45708" y="40541"/>
                    <a:pt x="45708" y="40231"/>
                  </a:cubicBezTo>
                  <a:cubicBezTo>
                    <a:pt x="45720" y="39922"/>
                    <a:pt x="45958" y="39660"/>
                    <a:pt x="46268" y="39660"/>
                  </a:cubicBezTo>
                  <a:close/>
                  <a:moveTo>
                    <a:pt x="50006" y="39660"/>
                  </a:moveTo>
                  <a:cubicBezTo>
                    <a:pt x="50316" y="39660"/>
                    <a:pt x="50578" y="39922"/>
                    <a:pt x="50578" y="40231"/>
                  </a:cubicBezTo>
                  <a:cubicBezTo>
                    <a:pt x="50578" y="40541"/>
                    <a:pt x="50316" y="40791"/>
                    <a:pt x="50006" y="40791"/>
                  </a:cubicBezTo>
                  <a:cubicBezTo>
                    <a:pt x="49697" y="40791"/>
                    <a:pt x="49447" y="40541"/>
                    <a:pt x="49447" y="40231"/>
                  </a:cubicBezTo>
                  <a:cubicBezTo>
                    <a:pt x="49447" y="39898"/>
                    <a:pt x="49697" y="39660"/>
                    <a:pt x="50006" y="39660"/>
                  </a:cubicBezTo>
                  <a:close/>
                  <a:moveTo>
                    <a:pt x="53733" y="39660"/>
                  </a:moveTo>
                  <a:cubicBezTo>
                    <a:pt x="54031" y="39660"/>
                    <a:pt x="54293" y="39922"/>
                    <a:pt x="54293" y="40231"/>
                  </a:cubicBezTo>
                  <a:cubicBezTo>
                    <a:pt x="54293" y="40529"/>
                    <a:pt x="54043" y="40791"/>
                    <a:pt x="53733" y="40791"/>
                  </a:cubicBezTo>
                  <a:cubicBezTo>
                    <a:pt x="53412" y="40791"/>
                    <a:pt x="53162" y="40541"/>
                    <a:pt x="53162" y="40231"/>
                  </a:cubicBezTo>
                  <a:cubicBezTo>
                    <a:pt x="53173" y="39922"/>
                    <a:pt x="53412" y="39660"/>
                    <a:pt x="53733" y="39660"/>
                  </a:cubicBezTo>
                  <a:close/>
                  <a:moveTo>
                    <a:pt x="57460" y="39660"/>
                  </a:moveTo>
                  <a:cubicBezTo>
                    <a:pt x="57781" y="39660"/>
                    <a:pt x="58031" y="39922"/>
                    <a:pt x="58031" y="40231"/>
                  </a:cubicBezTo>
                  <a:cubicBezTo>
                    <a:pt x="58031" y="40541"/>
                    <a:pt x="57781" y="40791"/>
                    <a:pt x="57460" y="40791"/>
                  </a:cubicBezTo>
                  <a:cubicBezTo>
                    <a:pt x="57150" y="40791"/>
                    <a:pt x="56900" y="40541"/>
                    <a:pt x="56900" y="40231"/>
                  </a:cubicBezTo>
                  <a:cubicBezTo>
                    <a:pt x="56900" y="39898"/>
                    <a:pt x="57150" y="39660"/>
                    <a:pt x="57460" y="39660"/>
                  </a:cubicBezTo>
                  <a:close/>
                  <a:moveTo>
                    <a:pt x="61186" y="39660"/>
                  </a:moveTo>
                  <a:cubicBezTo>
                    <a:pt x="61484" y="39660"/>
                    <a:pt x="61746" y="39922"/>
                    <a:pt x="61746" y="40231"/>
                  </a:cubicBezTo>
                  <a:cubicBezTo>
                    <a:pt x="61746" y="40529"/>
                    <a:pt x="61496" y="40791"/>
                    <a:pt x="61186" y="40791"/>
                  </a:cubicBezTo>
                  <a:cubicBezTo>
                    <a:pt x="60877" y="40791"/>
                    <a:pt x="60615" y="40541"/>
                    <a:pt x="60615" y="40231"/>
                  </a:cubicBezTo>
                  <a:cubicBezTo>
                    <a:pt x="60639" y="39922"/>
                    <a:pt x="60877" y="39660"/>
                    <a:pt x="61186" y="39660"/>
                  </a:cubicBezTo>
                  <a:close/>
                  <a:moveTo>
                    <a:pt x="64925" y="39660"/>
                  </a:moveTo>
                  <a:cubicBezTo>
                    <a:pt x="65234" y="39660"/>
                    <a:pt x="65485" y="39922"/>
                    <a:pt x="65485" y="40231"/>
                  </a:cubicBezTo>
                  <a:cubicBezTo>
                    <a:pt x="65485" y="40541"/>
                    <a:pt x="65234" y="40791"/>
                    <a:pt x="64925" y="40791"/>
                  </a:cubicBezTo>
                  <a:cubicBezTo>
                    <a:pt x="64603" y="40791"/>
                    <a:pt x="64353" y="40541"/>
                    <a:pt x="64353" y="40231"/>
                  </a:cubicBezTo>
                  <a:cubicBezTo>
                    <a:pt x="64353" y="39898"/>
                    <a:pt x="64603" y="39660"/>
                    <a:pt x="64925" y="39660"/>
                  </a:cubicBezTo>
                  <a:close/>
                  <a:moveTo>
                    <a:pt x="68640" y="39660"/>
                  </a:moveTo>
                  <a:cubicBezTo>
                    <a:pt x="68937" y="39660"/>
                    <a:pt x="69211" y="39922"/>
                    <a:pt x="69211" y="40231"/>
                  </a:cubicBezTo>
                  <a:cubicBezTo>
                    <a:pt x="69211" y="40529"/>
                    <a:pt x="68949" y="40791"/>
                    <a:pt x="68640" y="40791"/>
                  </a:cubicBezTo>
                  <a:cubicBezTo>
                    <a:pt x="68330" y="40791"/>
                    <a:pt x="68080" y="40541"/>
                    <a:pt x="68080" y="40231"/>
                  </a:cubicBezTo>
                  <a:cubicBezTo>
                    <a:pt x="68092" y="39922"/>
                    <a:pt x="68330" y="39660"/>
                    <a:pt x="68640" y="39660"/>
                  </a:cubicBezTo>
                  <a:close/>
                  <a:moveTo>
                    <a:pt x="72366" y="39660"/>
                  </a:moveTo>
                  <a:cubicBezTo>
                    <a:pt x="72676" y="39660"/>
                    <a:pt x="72926" y="39922"/>
                    <a:pt x="72926" y="40231"/>
                  </a:cubicBezTo>
                  <a:cubicBezTo>
                    <a:pt x="72926" y="40541"/>
                    <a:pt x="72676" y="40791"/>
                    <a:pt x="72366" y="40791"/>
                  </a:cubicBezTo>
                  <a:cubicBezTo>
                    <a:pt x="72045" y="40791"/>
                    <a:pt x="71795" y="40541"/>
                    <a:pt x="71795" y="40231"/>
                  </a:cubicBezTo>
                  <a:cubicBezTo>
                    <a:pt x="71807" y="39898"/>
                    <a:pt x="72069" y="39660"/>
                    <a:pt x="72366" y="39660"/>
                  </a:cubicBezTo>
                  <a:close/>
                  <a:moveTo>
                    <a:pt x="76093" y="39660"/>
                  </a:moveTo>
                  <a:cubicBezTo>
                    <a:pt x="76391" y="39660"/>
                    <a:pt x="76664" y="39922"/>
                    <a:pt x="76664" y="40231"/>
                  </a:cubicBezTo>
                  <a:cubicBezTo>
                    <a:pt x="76664" y="40529"/>
                    <a:pt x="76403" y="40791"/>
                    <a:pt x="76093" y="40791"/>
                  </a:cubicBezTo>
                  <a:cubicBezTo>
                    <a:pt x="75795" y="40791"/>
                    <a:pt x="75533" y="40541"/>
                    <a:pt x="75533" y="40231"/>
                  </a:cubicBezTo>
                  <a:cubicBezTo>
                    <a:pt x="75533" y="39922"/>
                    <a:pt x="75783" y="39660"/>
                    <a:pt x="76093" y="39660"/>
                  </a:cubicBezTo>
                  <a:close/>
                  <a:moveTo>
                    <a:pt x="79712" y="39660"/>
                  </a:moveTo>
                  <a:cubicBezTo>
                    <a:pt x="80010" y="39660"/>
                    <a:pt x="80284" y="39922"/>
                    <a:pt x="80284" y="40231"/>
                  </a:cubicBezTo>
                  <a:cubicBezTo>
                    <a:pt x="80284" y="40529"/>
                    <a:pt x="80022" y="40791"/>
                    <a:pt x="79712" y="40791"/>
                  </a:cubicBezTo>
                  <a:cubicBezTo>
                    <a:pt x="79403" y="40791"/>
                    <a:pt x="79153" y="40541"/>
                    <a:pt x="79153" y="40231"/>
                  </a:cubicBezTo>
                  <a:cubicBezTo>
                    <a:pt x="79165" y="39922"/>
                    <a:pt x="79403" y="39660"/>
                    <a:pt x="79712" y="39660"/>
                  </a:cubicBezTo>
                  <a:close/>
                  <a:moveTo>
                    <a:pt x="83451" y="39660"/>
                  </a:moveTo>
                  <a:cubicBezTo>
                    <a:pt x="83761" y="39660"/>
                    <a:pt x="84011" y="39922"/>
                    <a:pt x="84011" y="40231"/>
                  </a:cubicBezTo>
                  <a:cubicBezTo>
                    <a:pt x="84011" y="40541"/>
                    <a:pt x="83761" y="40791"/>
                    <a:pt x="83451" y="40791"/>
                  </a:cubicBezTo>
                  <a:cubicBezTo>
                    <a:pt x="83141" y="40791"/>
                    <a:pt x="82880" y="40541"/>
                    <a:pt x="82880" y="40231"/>
                  </a:cubicBezTo>
                  <a:cubicBezTo>
                    <a:pt x="82880" y="39898"/>
                    <a:pt x="83141" y="39660"/>
                    <a:pt x="83451" y="39660"/>
                  </a:cubicBezTo>
                  <a:close/>
                  <a:moveTo>
                    <a:pt x="87166" y="39660"/>
                  </a:moveTo>
                  <a:cubicBezTo>
                    <a:pt x="87463" y="39660"/>
                    <a:pt x="87737" y="39922"/>
                    <a:pt x="87737" y="40231"/>
                  </a:cubicBezTo>
                  <a:cubicBezTo>
                    <a:pt x="87737" y="40529"/>
                    <a:pt x="87475" y="40791"/>
                    <a:pt x="87166" y="40791"/>
                  </a:cubicBezTo>
                  <a:cubicBezTo>
                    <a:pt x="86856" y="40791"/>
                    <a:pt x="86606" y="40541"/>
                    <a:pt x="86606" y="40231"/>
                  </a:cubicBezTo>
                  <a:cubicBezTo>
                    <a:pt x="86618" y="39922"/>
                    <a:pt x="86856" y="39660"/>
                    <a:pt x="87166" y="39660"/>
                  </a:cubicBezTo>
                  <a:close/>
                  <a:moveTo>
                    <a:pt x="90904" y="39660"/>
                  </a:moveTo>
                  <a:cubicBezTo>
                    <a:pt x="91214" y="39660"/>
                    <a:pt x="91464" y="39922"/>
                    <a:pt x="91464" y="40231"/>
                  </a:cubicBezTo>
                  <a:cubicBezTo>
                    <a:pt x="91464" y="40541"/>
                    <a:pt x="91214" y="40791"/>
                    <a:pt x="90904" y="40791"/>
                  </a:cubicBezTo>
                  <a:cubicBezTo>
                    <a:pt x="90595" y="40791"/>
                    <a:pt x="90345" y="40541"/>
                    <a:pt x="90345" y="40231"/>
                  </a:cubicBezTo>
                  <a:cubicBezTo>
                    <a:pt x="90345" y="39898"/>
                    <a:pt x="90595" y="39660"/>
                    <a:pt x="90904" y="39660"/>
                  </a:cubicBezTo>
                  <a:close/>
                  <a:moveTo>
                    <a:pt x="94631" y="39660"/>
                  </a:moveTo>
                  <a:cubicBezTo>
                    <a:pt x="94929" y="39660"/>
                    <a:pt x="95191" y="39922"/>
                    <a:pt x="95191" y="40231"/>
                  </a:cubicBezTo>
                  <a:cubicBezTo>
                    <a:pt x="95191" y="40529"/>
                    <a:pt x="94941" y="40791"/>
                    <a:pt x="94631" y="40791"/>
                  </a:cubicBezTo>
                  <a:cubicBezTo>
                    <a:pt x="94310" y="40791"/>
                    <a:pt x="94060" y="40541"/>
                    <a:pt x="94060" y="40231"/>
                  </a:cubicBezTo>
                  <a:cubicBezTo>
                    <a:pt x="94071" y="39922"/>
                    <a:pt x="94310" y="39660"/>
                    <a:pt x="94631" y="39660"/>
                  </a:cubicBezTo>
                  <a:close/>
                  <a:moveTo>
                    <a:pt x="98346" y="39660"/>
                  </a:moveTo>
                  <a:cubicBezTo>
                    <a:pt x="98655" y="39660"/>
                    <a:pt x="98905" y="39922"/>
                    <a:pt x="98905" y="40231"/>
                  </a:cubicBezTo>
                  <a:cubicBezTo>
                    <a:pt x="98905" y="40541"/>
                    <a:pt x="98655" y="40791"/>
                    <a:pt x="98346" y="40791"/>
                  </a:cubicBezTo>
                  <a:cubicBezTo>
                    <a:pt x="98036" y="40791"/>
                    <a:pt x="97786" y="40541"/>
                    <a:pt x="97786" y="40231"/>
                  </a:cubicBezTo>
                  <a:cubicBezTo>
                    <a:pt x="97798" y="39898"/>
                    <a:pt x="98036" y="39660"/>
                    <a:pt x="98346" y="39660"/>
                  </a:cubicBezTo>
                  <a:close/>
                  <a:moveTo>
                    <a:pt x="102084" y="39660"/>
                  </a:moveTo>
                  <a:cubicBezTo>
                    <a:pt x="102382" y="39660"/>
                    <a:pt x="102644" y="39922"/>
                    <a:pt x="102644" y="40231"/>
                  </a:cubicBezTo>
                  <a:cubicBezTo>
                    <a:pt x="102644" y="40529"/>
                    <a:pt x="102394" y="40791"/>
                    <a:pt x="102084" y="40791"/>
                  </a:cubicBezTo>
                  <a:cubicBezTo>
                    <a:pt x="101787" y="40791"/>
                    <a:pt x="101513" y="40541"/>
                    <a:pt x="101513" y="40231"/>
                  </a:cubicBezTo>
                  <a:cubicBezTo>
                    <a:pt x="101513" y="39922"/>
                    <a:pt x="101775" y="39660"/>
                    <a:pt x="102084" y="39660"/>
                  </a:cubicBezTo>
                  <a:close/>
                  <a:moveTo>
                    <a:pt x="105799" y="39660"/>
                  </a:moveTo>
                  <a:cubicBezTo>
                    <a:pt x="106121" y="39660"/>
                    <a:pt x="106371" y="39922"/>
                    <a:pt x="106371" y="40231"/>
                  </a:cubicBezTo>
                  <a:cubicBezTo>
                    <a:pt x="106371" y="40541"/>
                    <a:pt x="106109" y="40791"/>
                    <a:pt x="105799" y="40791"/>
                  </a:cubicBezTo>
                  <a:cubicBezTo>
                    <a:pt x="105490" y="40791"/>
                    <a:pt x="105239" y="40541"/>
                    <a:pt x="105239" y="40231"/>
                  </a:cubicBezTo>
                  <a:cubicBezTo>
                    <a:pt x="105251" y="39898"/>
                    <a:pt x="105490" y="39660"/>
                    <a:pt x="105799" y="39660"/>
                  </a:cubicBezTo>
                  <a:close/>
                  <a:moveTo>
                    <a:pt x="109538" y="39660"/>
                  </a:moveTo>
                  <a:cubicBezTo>
                    <a:pt x="109835" y="39660"/>
                    <a:pt x="110109" y="39922"/>
                    <a:pt x="110109" y="40231"/>
                  </a:cubicBezTo>
                  <a:cubicBezTo>
                    <a:pt x="110109" y="40529"/>
                    <a:pt x="109847" y="40791"/>
                    <a:pt x="109538" y="40791"/>
                  </a:cubicBezTo>
                  <a:cubicBezTo>
                    <a:pt x="109228" y="40791"/>
                    <a:pt x="108978" y="40541"/>
                    <a:pt x="108978" y="40231"/>
                  </a:cubicBezTo>
                  <a:cubicBezTo>
                    <a:pt x="108978" y="39922"/>
                    <a:pt x="109228" y="39660"/>
                    <a:pt x="109538" y="39660"/>
                  </a:cubicBezTo>
                  <a:close/>
                  <a:moveTo>
                    <a:pt x="113264" y="39660"/>
                  </a:moveTo>
                  <a:cubicBezTo>
                    <a:pt x="113574" y="39660"/>
                    <a:pt x="113824" y="39922"/>
                    <a:pt x="113824" y="40231"/>
                  </a:cubicBezTo>
                  <a:cubicBezTo>
                    <a:pt x="113824" y="40541"/>
                    <a:pt x="113574" y="40791"/>
                    <a:pt x="113264" y="40791"/>
                  </a:cubicBezTo>
                  <a:cubicBezTo>
                    <a:pt x="112943" y="40791"/>
                    <a:pt x="112693" y="40541"/>
                    <a:pt x="112693" y="40231"/>
                  </a:cubicBezTo>
                  <a:cubicBezTo>
                    <a:pt x="112705" y="39898"/>
                    <a:pt x="112943" y="39660"/>
                    <a:pt x="113264" y="39660"/>
                  </a:cubicBezTo>
                  <a:close/>
                  <a:moveTo>
                    <a:pt x="116991" y="39660"/>
                  </a:moveTo>
                  <a:cubicBezTo>
                    <a:pt x="117289" y="39660"/>
                    <a:pt x="117562" y="39922"/>
                    <a:pt x="117562" y="40231"/>
                  </a:cubicBezTo>
                  <a:cubicBezTo>
                    <a:pt x="117562" y="40529"/>
                    <a:pt x="117312" y="40791"/>
                    <a:pt x="116991" y="40791"/>
                  </a:cubicBezTo>
                  <a:cubicBezTo>
                    <a:pt x="116681" y="40791"/>
                    <a:pt x="116431" y="40541"/>
                    <a:pt x="116431" y="40231"/>
                  </a:cubicBezTo>
                  <a:cubicBezTo>
                    <a:pt x="116431" y="39922"/>
                    <a:pt x="116681" y="39660"/>
                    <a:pt x="116991" y="39660"/>
                  </a:cubicBezTo>
                  <a:close/>
                  <a:moveTo>
                    <a:pt x="120718" y="39660"/>
                  </a:moveTo>
                  <a:cubicBezTo>
                    <a:pt x="121027" y="39660"/>
                    <a:pt x="121277" y="39922"/>
                    <a:pt x="121277" y="40231"/>
                  </a:cubicBezTo>
                  <a:cubicBezTo>
                    <a:pt x="121277" y="40541"/>
                    <a:pt x="121027" y="40791"/>
                    <a:pt x="120718" y="40791"/>
                  </a:cubicBezTo>
                  <a:cubicBezTo>
                    <a:pt x="120408" y="40791"/>
                    <a:pt x="120146" y="40541"/>
                    <a:pt x="120146" y="40231"/>
                  </a:cubicBezTo>
                  <a:cubicBezTo>
                    <a:pt x="120170" y="39898"/>
                    <a:pt x="120420" y="39660"/>
                    <a:pt x="120718" y="39660"/>
                  </a:cubicBezTo>
                  <a:close/>
                  <a:moveTo>
                    <a:pt x="124456" y="39660"/>
                  </a:moveTo>
                  <a:cubicBezTo>
                    <a:pt x="124754" y="39660"/>
                    <a:pt x="125016" y="39922"/>
                    <a:pt x="125016" y="40231"/>
                  </a:cubicBezTo>
                  <a:cubicBezTo>
                    <a:pt x="125016" y="40529"/>
                    <a:pt x="124766" y="40791"/>
                    <a:pt x="124456" y="40791"/>
                  </a:cubicBezTo>
                  <a:cubicBezTo>
                    <a:pt x="124135" y="40791"/>
                    <a:pt x="123885" y="40541"/>
                    <a:pt x="123885" y="40231"/>
                  </a:cubicBezTo>
                  <a:cubicBezTo>
                    <a:pt x="123885" y="39922"/>
                    <a:pt x="124135" y="39660"/>
                    <a:pt x="124456" y="39660"/>
                  </a:cubicBezTo>
                  <a:close/>
                  <a:moveTo>
                    <a:pt x="128171" y="39660"/>
                  </a:moveTo>
                  <a:cubicBezTo>
                    <a:pt x="128480" y="39660"/>
                    <a:pt x="128742" y="39922"/>
                    <a:pt x="128742" y="40231"/>
                  </a:cubicBezTo>
                  <a:cubicBezTo>
                    <a:pt x="128742" y="40541"/>
                    <a:pt x="128480" y="40791"/>
                    <a:pt x="128171" y="40791"/>
                  </a:cubicBezTo>
                  <a:cubicBezTo>
                    <a:pt x="127861" y="40791"/>
                    <a:pt x="127611" y="40541"/>
                    <a:pt x="127611" y="40231"/>
                  </a:cubicBezTo>
                  <a:cubicBezTo>
                    <a:pt x="127611" y="39898"/>
                    <a:pt x="127861" y="39660"/>
                    <a:pt x="128171" y="39660"/>
                  </a:cubicBezTo>
                  <a:close/>
                  <a:moveTo>
                    <a:pt x="131898" y="39660"/>
                  </a:moveTo>
                  <a:cubicBezTo>
                    <a:pt x="132195" y="39660"/>
                    <a:pt x="132457" y="39922"/>
                    <a:pt x="132457" y="40231"/>
                  </a:cubicBezTo>
                  <a:cubicBezTo>
                    <a:pt x="132457" y="40529"/>
                    <a:pt x="132207" y="40791"/>
                    <a:pt x="131898" y="40791"/>
                  </a:cubicBezTo>
                  <a:cubicBezTo>
                    <a:pt x="131600" y="40791"/>
                    <a:pt x="131326" y="40541"/>
                    <a:pt x="131326" y="40231"/>
                  </a:cubicBezTo>
                  <a:cubicBezTo>
                    <a:pt x="131338" y="39922"/>
                    <a:pt x="131576" y="39660"/>
                    <a:pt x="131898" y="39660"/>
                  </a:cubicBezTo>
                  <a:close/>
                  <a:moveTo>
                    <a:pt x="135624" y="39660"/>
                  </a:moveTo>
                  <a:cubicBezTo>
                    <a:pt x="135946" y="39660"/>
                    <a:pt x="136196" y="39922"/>
                    <a:pt x="136196" y="40231"/>
                  </a:cubicBezTo>
                  <a:cubicBezTo>
                    <a:pt x="136196" y="40541"/>
                    <a:pt x="135934" y="40791"/>
                    <a:pt x="135624" y="40791"/>
                  </a:cubicBezTo>
                  <a:cubicBezTo>
                    <a:pt x="135315" y="40791"/>
                    <a:pt x="135065" y="40541"/>
                    <a:pt x="135065" y="40231"/>
                  </a:cubicBezTo>
                  <a:cubicBezTo>
                    <a:pt x="135065" y="39898"/>
                    <a:pt x="135315" y="39660"/>
                    <a:pt x="135624" y="39660"/>
                  </a:cubicBezTo>
                  <a:close/>
                  <a:moveTo>
                    <a:pt x="139351" y="39660"/>
                  </a:moveTo>
                  <a:cubicBezTo>
                    <a:pt x="139649" y="39660"/>
                    <a:pt x="139910" y="39922"/>
                    <a:pt x="139910" y="40231"/>
                  </a:cubicBezTo>
                  <a:cubicBezTo>
                    <a:pt x="139910" y="40529"/>
                    <a:pt x="139660" y="40791"/>
                    <a:pt x="139351" y="40791"/>
                  </a:cubicBezTo>
                  <a:cubicBezTo>
                    <a:pt x="139053" y="40791"/>
                    <a:pt x="138779" y="40541"/>
                    <a:pt x="138779" y="40231"/>
                  </a:cubicBezTo>
                  <a:cubicBezTo>
                    <a:pt x="138803" y="39922"/>
                    <a:pt x="139041" y="39660"/>
                    <a:pt x="139351" y="39660"/>
                  </a:cubicBezTo>
                  <a:close/>
                  <a:moveTo>
                    <a:pt x="143089" y="39660"/>
                  </a:moveTo>
                  <a:cubicBezTo>
                    <a:pt x="143399" y="39660"/>
                    <a:pt x="143649" y="39922"/>
                    <a:pt x="143649" y="40231"/>
                  </a:cubicBezTo>
                  <a:cubicBezTo>
                    <a:pt x="143649" y="40541"/>
                    <a:pt x="143399" y="40791"/>
                    <a:pt x="143089" y="40791"/>
                  </a:cubicBezTo>
                  <a:cubicBezTo>
                    <a:pt x="142768" y="40791"/>
                    <a:pt x="142518" y="40541"/>
                    <a:pt x="142518" y="40231"/>
                  </a:cubicBezTo>
                  <a:cubicBezTo>
                    <a:pt x="142518" y="39898"/>
                    <a:pt x="142768" y="39660"/>
                    <a:pt x="143089" y="39660"/>
                  </a:cubicBezTo>
                  <a:close/>
                  <a:moveTo>
                    <a:pt x="146804" y="39660"/>
                  </a:moveTo>
                  <a:cubicBezTo>
                    <a:pt x="147102" y="39660"/>
                    <a:pt x="147376" y="39922"/>
                    <a:pt x="147376" y="40231"/>
                  </a:cubicBezTo>
                  <a:cubicBezTo>
                    <a:pt x="147376" y="40529"/>
                    <a:pt x="147114" y="40791"/>
                    <a:pt x="146804" y="40791"/>
                  </a:cubicBezTo>
                  <a:cubicBezTo>
                    <a:pt x="146495" y="40791"/>
                    <a:pt x="146245" y="40541"/>
                    <a:pt x="146245" y="40231"/>
                  </a:cubicBezTo>
                  <a:cubicBezTo>
                    <a:pt x="146257" y="39922"/>
                    <a:pt x="146495" y="39660"/>
                    <a:pt x="146804" y="39660"/>
                  </a:cubicBezTo>
                  <a:close/>
                  <a:moveTo>
                    <a:pt x="3405" y="41529"/>
                  </a:moveTo>
                  <a:cubicBezTo>
                    <a:pt x="3703" y="41529"/>
                    <a:pt x="3977" y="41779"/>
                    <a:pt x="3977" y="42089"/>
                  </a:cubicBezTo>
                  <a:cubicBezTo>
                    <a:pt x="3977" y="42386"/>
                    <a:pt x="3727" y="42660"/>
                    <a:pt x="3405" y="42660"/>
                  </a:cubicBezTo>
                  <a:cubicBezTo>
                    <a:pt x="3096" y="42660"/>
                    <a:pt x="2846" y="42398"/>
                    <a:pt x="2846" y="42089"/>
                  </a:cubicBezTo>
                  <a:cubicBezTo>
                    <a:pt x="2858" y="41779"/>
                    <a:pt x="3096" y="41529"/>
                    <a:pt x="3405" y="41529"/>
                  </a:cubicBezTo>
                  <a:close/>
                  <a:moveTo>
                    <a:pt x="7132" y="41529"/>
                  </a:moveTo>
                  <a:cubicBezTo>
                    <a:pt x="7430" y="41529"/>
                    <a:pt x="7692" y="41779"/>
                    <a:pt x="7692" y="42089"/>
                  </a:cubicBezTo>
                  <a:cubicBezTo>
                    <a:pt x="7692" y="42386"/>
                    <a:pt x="7442" y="42660"/>
                    <a:pt x="7132" y="42660"/>
                  </a:cubicBezTo>
                  <a:cubicBezTo>
                    <a:pt x="6834" y="42660"/>
                    <a:pt x="6560" y="42398"/>
                    <a:pt x="6560" y="42089"/>
                  </a:cubicBezTo>
                  <a:cubicBezTo>
                    <a:pt x="6584" y="41779"/>
                    <a:pt x="6822" y="41529"/>
                    <a:pt x="7132" y="41529"/>
                  </a:cubicBezTo>
                  <a:close/>
                  <a:moveTo>
                    <a:pt x="10871" y="41529"/>
                  </a:moveTo>
                  <a:cubicBezTo>
                    <a:pt x="11168" y="41529"/>
                    <a:pt x="11430" y="41779"/>
                    <a:pt x="11430" y="42089"/>
                  </a:cubicBezTo>
                  <a:cubicBezTo>
                    <a:pt x="11430" y="42386"/>
                    <a:pt x="11180" y="42660"/>
                    <a:pt x="10871" y="42660"/>
                  </a:cubicBezTo>
                  <a:cubicBezTo>
                    <a:pt x="10573" y="42660"/>
                    <a:pt x="10299" y="42398"/>
                    <a:pt x="10299" y="42089"/>
                  </a:cubicBezTo>
                  <a:cubicBezTo>
                    <a:pt x="10299" y="41779"/>
                    <a:pt x="10549" y="41529"/>
                    <a:pt x="10871" y="41529"/>
                  </a:cubicBezTo>
                  <a:close/>
                  <a:moveTo>
                    <a:pt x="14585" y="41529"/>
                  </a:moveTo>
                  <a:cubicBezTo>
                    <a:pt x="14883" y="41529"/>
                    <a:pt x="15157" y="41779"/>
                    <a:pt x="15157" y="42089"/>
                  </a:cubicBezTo>
                  <a:cubicBezTo>
                    <a:pt x="15157" y="42386"/>
                    <a:pt x="14895" y="42660"/>
                    <a:pt x="14585" y="42660"/>
                  </a:cubicBezTo>
                  <a:cubicBezTo>
                    <a:pt x="14288" y="42660"/>
                    <a:pt x="14014" y="42398"/>
                    <a:pt x="14014" y="42089"/>
                  </a:cubicBezTo>
                  <a:cubicBezTo>
                    <a:pt x="14038" y="41779"/>
                    <a:pt x="14276" y="41529"/>
                    <a:pt x="14585" y="41529"/>
                  </a:cubicBezTo>
                  <a:close/>
                  <a:moveTo>
                    <a:pt x="18324" y="41529"/>
                  </a:moveTo>
                  <a:cubicBezTo>
                    <a:pt x="18622" y="41529"/>
                    <a:pt x="18883" y="41779"/>
                    <a:pt x="18883" y="42089"/>
                  </a:cubicBezTo>
                  <a:cubicBezTo>
                    <a:pt x="18883" y="42386"/>
                    <a:pt x="18633" y="42660"/>
                    <a:pt x="18324" y="42660"/>
                  </a:cubicBezTo>
                  <a:cubicBezTo>
                    <a:pt x="18026" y="42660"/>
                    <a:pt x="17752" y="42398"/>
                    <a:pt x="17752" y="42089"/>
                  </a:cubicBezTo>
                  <a:cubicBezTo>
                    <a:pt x="17752" y="41779"/>
                    <a:pt x="18014" y="41529"/>
                    <a:pt x="18324" y="41529"/>
                  </a:cubicBezTo>
                  <a:close/>
                  <a:moveTo>
                    <a:pt x="22039" y="41529"/>
                  </a:moveTo>
                  <a:cubicBezTo>
                    <a:pt x="22336" y="41529"/>
                    <a:pt x="22610" y="41779"/>
                    <a:pt x="22610" y="42089"/>
                  </a:cubicBezTo>
                  <a:cubicBezTo>
                    <a:pt x="22610" y="42386"/>
                    <a:pt x="22360" y="42660"/>
                    <a:pt x="22039" y="42660"/>
                  </a:cubicBezTo>
                  <a:cubicBezTo>
                    <a:pt x="21729" y="42660"/>
                    <a:pt x="21479" y="42398"/>
                    <a:pt x="21479" y="42089"/>
                  </a:cubicBezTo>
                  <a:cubicBezTo>
                    <a:pt x="21491" y="41779"/>
                    <a:pt x="21729" y="41529"/>
                    <a:pt x="22039" y="41529"/>
                  </a:cubicBezTo>
                  <a:close/>
                  <a:moveTo>
                    <a:pt x="25777" y="41529"/>
                  </a:moveTo>
                  <a:cubicBezTo>
                    <a:pt x="26075" y="41529"/>
                    <a:pt x="26349" y="41779"/>
                    <a:pt x="26349" y="42089"/>
                  </a:cubicBezTo>
                  <a:cubicBezTo>
                    <a:pt x="26349" y="42386"/>
                    <a:pt x="26087" y="42660"/>
                    <a:pt x="25777" y="42660"/>
                  </a:cubicBezTo>
                  <a:cubicBezTo>
                    <a:pt x="25468" y="42660"/>
                    <a:pt x="25206" y="42398"/>
                    <a:pt x="25206" y="42089"/>
                  </a:cubicBezTo>
                  <a:cubicBezTo>
                    <a:pt x="25218" y="41779"/>
                    <a:pt x="25468" y="41529"/>
                    <a:pt x="25777" y="41529"/>
                  </a:cubicBezTo>
                  <a:close/>
                  <a:moveTo>
                    <a:pt x="29504" y="41529"/>
                  </a:moveTo>
                  <a:cubicBezTo>
                    <a:pt x="29801" y="41529"/>
                    <a:pt x="30063" y="41779"/>
                    <a:pt x="30063" y="42089"/>
                  </a:cubicBezTo>
                  <a:cubicBezTo>
                    <a:pt x="30063" y="42386"/>
                    <a:pt x="29813" y="42660"/>
                    <a:pt x="29504" y="42660"/>
                  </a:cubicBezTo>
                  <a:cubicBezTo>
                    <a:pt x="29182" y="42660"/>
                    <a:pt x="28932" y="42398"/>
                    <a:pt x="28932" y="42089"/>
                  </a:cubicBezTo>
                  <a:cubicBezTo>
                    <a:pt x="28944" y="41779"/>
                    <a:pt x="29182" y="41529"/>
                    <a:pt x="29504" y="41529"/>
                  </a:cubicBezTo>
                  <a:close/>
                  <a:moveTo>
                    <a:pt x="33230" y="41529"/>
                  </a:moveTo>
                  <a:cubicBezTo>
                    <a:pt x="33528" y="41529"/>
                    <a:pt x="33802" y="41779"/>
                    <a:pt x="33802" y="42089"/>
                  </a:cubicBezTo>
                  <a:cubicBezTo>
                    <a:pt x="33802" y="42386"/>
                    <a:pt x="33552" y="42660"/>
                    <a:pt x="33230" y="42660"/>
                  </a:cubicBezTo>
                  <a:cubicBezTo>
                    <a:pt x="32921" y="42660"/>
                    <a:pt x="32671" y="42398"/>
                    <a:pt x="32671" y="42089"/>
                  </a:cubicBezTo>
                  <a:cubicBezTo>
                    <a:pt x="32671" y="41779"/>
                    <a:pt x="32921" y="41529"/>
                    <a:pt x="33230" y="41529"/>
                  </a:cubicBezTo>
                  <a:close/>
                  <a:moveTo>
                    <a:pt x="36957" y="41529"/>
                  </a:moveTo>
                  <a:cubicBezTo>
                    <a:pt x="37255" y="41529"/>
                    <a:pt x="37517" y="41779"/>
                    <a:pt x="37517" y="42089"/>
                  </a:cubicBezTo>
                  <a:cubicBezTo>
                    <a:pt x="37517" y="42386"/>
                    <a:pt x="37267" y="42660"/>
                    <a:pt x="36957" y="42660"/>
                  </a:cubicBezTo>
                  <a:cubicBezTo>
                    <a:pt x="36648" y="42660"/>
                    <a:pt x="36386" y="42398"/>
                    <a:pt x="36386" y="42089"/>
                  </a:cubicBezTo>
                  <a:cubicBezTo>
                    <a:pt x="36409" y="41779"/>
                    <a:pt x="36648" y="41529"/>
                    <a:pt x="36957" y="41529"/>
                  </a:cubicBezTo>
                  <a:close/>
                  <a:moveTo>
                    <a:pt x="40672" y="41529"/>
                  </a:moveTo>
                  <a:cubicBezTo>
                    <a:pt x="40970" y="41529"/>
                    <a:pt x="41243" y="41779"/>
                    <a:pt x="41243" y="42089"/>
                  </a:cubicBezTo>
                  <a:cubicBezTo>
                    <a:pt x="41243" y="42386"/>
                    <a:pt x="40993" y="42660"/>
                    <a:pt x="40672" y="42660"/>
                  </a:cubicBezTo>
                  <a:cubicBezTo>
                    <a:pt x="40374" y="42660"/>
                    <a:pt x="40112" y="42398"/>
                    <a:pt x="40112" y="42089"/>
                  </a:cubicBezTo>
                  <a:cubicBezTo>
                    <a:pt x="40124" y="41779"/>
                    <a:pt x="40362" y="41529"/>
                    <a:pt x="40672" y="41529"/>
                  </a:cubicBezTo>
                  <a:close/>
                  <a:moveTo>
                    <a:pt x="44410" y="41529"/>
                  </a:moveTo>
                  <a:cubicBezTo>
                    <a:pt x="44708" y="41529"/>
                    <a:pt x="44982" y="41779"/>
                    <a:pt x="44982" y="42089"/>
                  </a:cubicBezTo>
                  <a:cubicBezTo>
                    <a:pt x="44982" y="42386"/>
                    <a:pt x="44720" y="42660"/>
                    <a:pt x="44410" y="42660"/>
                  </a:cubicBezTo>
                  <a:cubicBezTo>
                    <a:pt x="44113" y="42660"/>
                    <a:pt x="43851" y="42398"/>
                    <a:pt x="43851" y="42089"/>
                  </a:cubicBezTo>
                  <a:cubicBezTo>
                    <a:pt x="43851" y="41779"/>
                    <a:pt x="44101" y="41529"/>
                    <a:pt x="44410" y="41529"/>
                  </a:cubicBezTo>
                  <a:close/>
                  <a:moveTo>
                    <a:pt x="48137" y="41529"/>
                  </a:moveTo>
                  <a:cubicBezTo>
                    <a:pt x="48435" y="41529"/>
                    <a:pt x="48697" y="41779"/>
                    <a:pt x="48697" y="42089"/>
                  </a:cubicBezTo>
                  <a:cubicBezTo>
                    <a:pt x="48697" y="42386"/>
                    <a:pt x="48447" y="42660"/>
                    <a:pt x="48137" y="42660"/>
                  </a:cubicBezTo>
                  <a:cubicBezTo>
                    <a:pt x="47839" y="42660"/>
                    <a:pt x="47566" y="42398"/>
                    <a:pt x="47566" y="42089"/>
                  </a:cubicBezTo>
                  <a:cubicBezTo>
                    <a:pt x="47578" y="41779"/>
                    <a:pt x="47839" y="41529"/>
                    <a:pt x="48137" y="41529"/>
                  </a:cubicBezTo>
                  <a:close/>
                  <a:moveTo>
                    <a:pt x="51864" y="41529"/>
                  </a:moveTo>
                  <a:cubicBezTo>
                    <a:pt x="52161" y="41529"/>
                    <a:pt x="52435" y="41779"/>
                    <a:pt x="52435" y="42089"/>
                  </a:cubicBezTo>
                  <a:cubicBezTo>
                    <a:pt x="52435" y="42386"/>
                    <a:pt x="52185" y="42660"/>
                    <a:pt x="51864" y="42660"/>
                  </a:cubicBezTo>
                  <a:cubicBezTo>
                    <a:pt x="51566" y="42660"/>
                    <a:pt x="51304" y="42398"/>
                    <a:pt x="51304" y="42089"/>
                  </a:cubicBezTo>
                  <a:cubicBezTo>
                    <a:pt x="51304" y="41779"/>
                    <a:pt x="51554" y="41529"/>
                    <a:pt x="51864" y="41529"/>
                  </a:cubicBezTo>
                  <a:close/>
                  <a:moveTo>
                    <a:pt x="55602" y="41529"/>
                  </a:moveTo>
                  <a:cubicBezTo>
                    <a:pt x="55900" y="41529"/>
                    <a:pt x="56174" y="41779"/>
                    <a:pt x="56174" y="42089"/>
                  </a:cubicBezTo>
                  <a:cubicBezTo>
                    <a:pt x="56174" y="42386"/>
                    <a:pt x="55912" y="42660"/>
                    <a:pt x="55602" y="42660"/>
                  </a:cubicBezTo>
                  <a:cubicBezTo>
                    <a:pt x="55293" y="42660"/>
                    <a:pt x="55043" y="42398"/>
                    <a:pt x="55043" y="42089"/>
                  </a:cubicBezTo>
                  <a:cubicBezTo>
                    <a:pt x="55043" y="41779"/>
                    <a:pt x="55293" y="41529"/>
                    <a:pt x="55602" y="41529"/>
                  </a:cubicBezTo>
                  <a:close/>
                  <a:moveTo>
                    <a:pt x="59329" y="41529"/>
                  </a:moveTo>
                  <a:cubicBezTo>
                    <a:pt x="59627" y="41529"/>
                    <a:pt x="59889" y="41779"/>
                    <a:pt x="59889" y="42089"/>
                  </a:cubicBezTo>
                  <a:cubicBezTo>
                    <a:pt x="59889" y="42386"/>
                    <a:pt x="59639" y="42660"/>
                    <a:pt x="59329" y="42660"/>
                  </a:cubicBezTo>
                  <a:cubicBezTo>
                    <a:pt x="59008" y="42660"/>
                    <a:pt x="58757" y="42398"/>
                    <a:pt x="58757" y="42089"/>
                  </a:cubicBezTo>
                  <a:cubicBezTo>
                    <a:pt x="58757" y="41779"/>
                    <a:pt x="59008" y="41529"/>
                    <a:pt x="59329" y="41529"/>
                  </a:cubicBezTo>
                  <a:close/>
                  <a:moveTo>
                    <a:pt x="63056" y="41529"/>
                  </a:moveTo>
                  <a:cubicBezTo>
                    <a:pt x="63353" y="41529"/>
                    <a:pt x="63627" y="41779"/>
                    <a:pt x="63627" y="42089"/>
                  </a:cubicBezTo>
                  <a:cubicBezTo>
                    <a:pt x="63627" y="42386"/>
                    <a:pt x="63377" y="42660"/>
                    <a:pt x="63056" y="42660"/>
                  </a:cubicBezTo>
                  <a:cubicBezTo>
                    <a:pt x="62746" y="42660"/>
                    <a:pt x="62496" y="42398"/>
                    <a:pt x="62496" y="42089"/>
                  </a:cubicBezTo>
                  <a:cubicBezTo>
                    <a:pt x="62496" y="41779"/>
                    <a:pt x="62746" y="41529"/>
                    <a:pt x="63056" y="41529"/>
                  </a:cubicBezTo>
                  <a:close/>
                  <a:moveTo>
                    <a:pt x="66782" y="41529"/>
                  </a:moveTo>
                  <a:cubicBezTo>
                    <a:pt x="67080" y="41529"/>
                    <a:pt x="67342" y="41779"/>
                    <a:pt x="67342" y="42089"/>
                  </a:cubicBezTo>
                  <a:cubicBezTo>
                    <a:pt x="67342" y="42386"/>
                    <a:pt x="67092" y="42660"/>
                    <a:pt x="66782" y="42660"/>
                  </a:cubicBezTo>
                  <a:cubicBezTo>
                    <a:pt x="66473" y="42660"/>
                    <a:pt x="66211" y="42398"/>
                    <a:pt x="66211" y="42089"/>
                  </a:cubicBezTo>
                  <a:cubicBezTo>
                    <a:pt x="66235" y="41779"/>
                    <a:pt x="66473" y="41529"/>
                    <a:pt x="66782" y="41529"/>
                  </a:cubicBezTo>
                  <a:close/>
                  <a:moveTo>
                    <a:pt x="70509" y="41529"/>
                  </a:moveTo>
                  <a:cubicBezTo>
                    <a:pt x="70807" y="41529"/>
                    <a:pt x="71080" y="41779"/>
                    <a:pt x="71080" y="42089"/>
                  </a:cubicBezTo>
                  <a:cubicBezTo>
                    <a:pt x="71080" y="42386"/>
                    <a:pt x="70830" y="42660"/>
                    <a:pt x="70509" y="42660"/>
                  </a:cubicBezTo>
                  <a:cubicBezTo>
                    <a:pt x="70199" y="42660"/>
                    <a:pt x="69949" y="42398"/>
                    <a:pt x="69949" y="42089"/>
                  </a:cubicBezTo>
                  <a:cubicBezTo>
                    <a:pt x="69949" y="41779"/>
                    <a:pt x="70199" y="41529"/>
                    <a:pt x="70509" y="41529"/>
                  </a:cubicBezTo>
                  <a:close/>
                  <a:moveTo>
                    <a:pt x="74236" y="41529"/>
                  </a:moveTo>
                  <a:cubicBezTo>
                    <a:pt x="74533" y="41529"/>
                    <a:pt x="74795" y="41779"/>
                    <a:pt x="74795" y="42089"/>
                  </a:cubicBezTo>
                  <a:cubicBezTo>
                    <a:pt x="74795" y="42386"/>
                    <a:pt x="74545" y="42660"/>
                    <a:pt x="74236" y="42660"/>
                  </a:cubicBezTo>
                  <a:cubicBezTo>
                    <a:pt x="73938" y="42660"/>
                    <a:pt x="73676" y="42398"/>
                    <a:pt x="73676" y="42089"/>
                  </a:cubicBezTo>
                  <a:cubicBezTo>
                    <a:pt x="73676" y="41779"/>
                    <a:pt x="73926" y="41529"/>
                    <a:pt x="74236" y="41529"/>
                  </a:cubicBezTo>
                  <a:close/>
                  <a:moveTo>
                    <a:pt x="77855" y="41529"/>
                  </a:moveTo>
                  <a:cubicBezTo>
                    <a:pt x="78153" y="41529"/>
                    <a:pt x="78415" y="41779"/>
                    <a:pt x="78415" y="42089"/>
                  </a:cubicBezTo>
                  <a:cubicBezTo>
                    <a:pt x="78415" y="42386"/>
                    <a:pt x="78165" y="42660"/>
                    <a:pt x="77855" y="42660"/>
                  </a:cubicBezTo>
                  <a:cubicBezTo>
                    <a:pt x="77546" y="42660"/>
                    <a:pt x="77284" y="42398"/>
                    <a:pt x="77284" y="42089"/>
                  </a:cubicBezTo>
                  <a:cubicBezTo>
                    <a:pt x="77284" y="41779"/>
                    <a:pt x="77546" y="41529"/>
                    <a:pt x="77855" y="41529"/>
                  </a:cubicBezTo>
                  <a:close/>
                  <a:moveTo>
                    <a:pt x="81570" y="41529"/>
                  </a:moveTo>
                  <a:cubicBezTo>
                    <a:pt x="81868" y="41529"/>
                    <a:pt x="82141" y="41779"/>
                    <a:pt x="82141" y="42089"/>
                  </a:cubicBezTo>
                  <a:cubicBezTo>
                    <a:pt x="82141" y="42386"/>
                    <a:pt x="81879" y="42660"/>
                    <a:pt x="81570" y="42660"/>
                  </a:cubicBezTo>
                  <a:cubicBezTo>
                    <a:pt x="81260" y="42660"/>
                    <a:pt x="81010" y="42398"/>
                    <a:pt x="81010" y="42089"/>
                  </a:cubicBezTo>
                  <a:cubicBezTo>
                    <a:pt x="81022" y="41779"/>
                    <a:pt x="81260" y="41529"/>
                    <a:pt x="81570" y="41529"/>
                  </a:cubicBezTo>
                  <a:close/>
                  <a:moveTo>
                    <a:pt x="85308" y="41529"/>
                  </a:moveTo>
                  <a:cubicBezTo>
                    <a:pt x="85606" y="41529"/>
                    <a:pt x="85880" y="41779"/>
                    <a:pt x="85880" y="42089"/>
                  </a:cubicBezTo>
                  <a:cubicBezTo>
                    <a:pt x="85880" y="42386"/>
                    <a:pt x="85618" y="42660"/>
                    <a:pt x="85308" y="42660"/>
                  </a:cubicBezTo>
                  <a:cubicBezTo>
                    <a:pt x="84999" y="42660"/>
                    <a:pt x="84749" y="42398"/>
                    <a:pt x="84749" y="42089"/>
                  </a:cubicBezTo>
                  <a:cubicBezTo>
                    <a:pt x="84749" y="41779"/>
                    <a:pt x="84999" y="41529"/>
                    <a:pt x="85308" y="41529"/>
                  </a:cubicBezTo>
                  <a:close/>
                  <a:moveTo>
                    <a:pt x="89035" y="41529"/>
                  </a:moveTo>
                  <a:cubicBezTo>
                    <a:pt x="89333" y="41529"/>
                    <a:pt x="89595" y="41779"/>
                    <a:pt x="89595" y="42089"/>
                  </a:cubicBezTo>
                  <a:cubicBezTo>
                    <a:pt x="89595" y="42386"/>
                    <a:pt x="89345" y="42660"/>
                    <a:pt x="89035" y="42660"/>
                  </a:cubicBezTo>
                  <a:cubicBezTo>
                    <a:pt x="88714" y="42660"/>
                    <a:pt x="88464" y="42398"/>
                    <a:pt x="88464" y="42089"/>
                  </a:cubicBezTo>
                  <a:cubicBezTo>
                    <a:pt x="88475" y="41779"/>
                    <a:pt x="88714" y="41529"/>
                    <a:pt x="89035" y="41529"/>
                  </a:cubicBezTo>
                  <a:close/>
                  <a:moveTo>
                    <a:pt x="92762" y="41529"/>
                  </a:moveTo>
                  <a:cubicBezTo>
                    <a:pt x="93059" y="41529"/>
                    <a:pt x="93333" y="41779"/>
                    <a:pt x="93333" y="42089"/>
                  </a:cubicBezTo>
                  <a:cubicBezTo>
                    <a:pt x="93333" y="42386"/>
                    <a:pt x="93071" y="42660"/>
                    <a:pt x="92762" y="42660"/>
                  </a:cubicBezTo>
                  <a:cubicBezTo>
                    <a:pt x="92452" y="42660"/>
                    <a:pt x="92202" y="42398"/>
                    <a:pt x="92202" y="42089"/>
                  </a:cubicBezTo>
                  <a:cubicBezTo>
                    <a:pt x="92202" y="41779"/>
                    <a:pt x="92452" y="41529"/>
                    <a:pt x="92762" y="41529"/>
                  </a:cubicBezTo>
                  <a:close/>
                  <a:moveTo>
                    <a:pt x="96488" y="41529"/>
                  </a:moveTo>
                  <a:cubicBezTo>
                    <a:pt x="96786" y="41529"/>
                    <a:pt x="97048" y="41779"/>
                    <a:pt x="97048" y="42089"/>
                  </a:cubicBezTo>
                  <a:cubicBezTo>
                    <a:pt x="97048" y="42386"/>
                    <a:pt x="96798" y="42660"/>
                    <a:pt x="96488" y="42660"/>
                  </a:cubicBezTo>
                  <a:cubicBezTo>
                    <a:pt x="96191" y="42660"/>
                    <a:pt x="95917" y="42398"/>
                    <a:pt x="95917" y="42089"/>
                  </a:cubicBezTo>
                  <a:cubicBezTo>
                    <a:pt x="95917" y="41779"/>
                    <a:pt x="96179" y="41529"/>
                    <a:pt x="96488" y="41529"/>
                  </a:cubicBezTo>
                  <a:close/>
                  <a:moveTo>
                    <a:pt x="100203" y="41529"/>
                  </a:moveTo>
                  <a:cubicBezTo>
                    <a:pt x="100501" y="41529"/>
                    <a:pt x="100775" y="41779"/>
                    <a:pt x="100775" y="42089"/>
                  </a:cubicBezTo>
                  <a:cubicBezTo>
                    <a:pt x="100775" y="42386"/>
                    <a:pt x="100513" y="42660"/>
                    <a:pt x="100203" y="42660"/>
                  </a:cubicBezTo>
                  <a:cubicBezTo>
                    <a:pt x="99905" y="42660"/>
                    <a:pt x="99644" y="42398"/>
                    <a:pt x="99644" y="42089"/>
                  </a:cubicBezTo>
                  <a:cubicBezTo>
                    <a:pt x="99655" y="41779"/>
                    <a:pt x="99894" y="41529"/>
                    <a:pt x="100203" y="41529"/>
                  </a:cubicBezTo>
                  <a:close/>
                  <a:moveTo>
                    <a:pt x="103942" y="41529"/>
                  </a:moveTo>
                  <a:cubicBezTo>
                    <a:pt x="104239" y="41529"/>
                    <a:pt x="104513" y="41779"/>
                    <a:pt x="104513" y="42089"/>
                  </a:cubicBezTo>
                  <a:cubicBezTo>
                    <a:pt x="104513" y="42386"/>
                    <a:pt x="104251" y="42660"/>
                    <a:pt x="103942" y="42660"/>
                  </a:cubicBezTo>
                  <a:cubicBezTo>
                    <a:pt x="103644" y="42660"/>
                    <a:pt x="103382" y="42398"/>
                    <a:pt x="103382" y="42089"/>
                  </a:cubicBezTo>
                  <a:cubicBezTo>
                    <a:pt x="103382" y="41779"/>
                    <a:pt x="103632" y="41529"/>
                    <a:pt x="103942" y="41529"/>
                  </a:cubicBezTo>
                  <a:close/>
                  <a:moveTo>
                    <a:pt x="107668" y="41529"/>
                  </a:moveTo>
                  <a:cubicBezTo>
                    <a:pt x="107966" y="41529"/>
                    <a:pt x="108228" y="41779"/>
                    <a:pt x="108228" y="42089"/>
                  </a:cubicBezTo>
                  <a:cubicBezTo>
                    <a:pt x="108228" y="42386"/>
                    <a:pt x="107978" y="42660"/>
                    <a:pt x="107668" y="42660"/>
                  </a:cubicBezTo>
                  <a:cubicBezTo>
                    <a:pt x="107371" y="42660"/>
                    <a:pt x="107097" y="42398"/>
                    <a:pt x="107097" y="42089"/>
                  </a:cubicBezTo>
                  <a:cubicBezTo>
                    <a:pt x="107109" y="41779"/>
                    <a:pt x="107347" y="41529"/>
                    <a:pt x="107668" y="41529"/>
                  </a:cubicBezTo>
                  <a:close/>
                  <a:moveTo>
                    <a:pt x="111395" y="41529"/>
                  </a:moveTo>
                  <a:cubicBezTo>
                    <a:pt x="111693" y="41529"/>
                    <a:pt x="111967" y="41779"/>
                    <a:pt x="111967" y="42089"/>
                  </a:cubicBezTo>
                  <a:cubicBezTo>
                    <a:pt x="111967" y="42386"/>
                    <a:pt x="111705" y="42660"/>
                    <a:pt x="111395" y="42660"/>
                  </a:cubicBezTo>
                  <a:cubicBezTo>
                    <a:pt x="111085" y="42660"/>
                    <a:pt x="110835" y="42398"/>
                    <a:pt x="110835" y="42089"/>
                  </a:cubicBezTo>
                  <a:cubicBezTo>
                    <a:pt x="110835" y="41779"/>
                    <a:pt x="111085" y="41529"/>
                    <a:pt x="111395" y="41529"/>
                  </a:cubicBezTo>
                  <a:close/>
                  <a:moveTo>
                    <a:pt x="115122" y="41529"/>
                  </a:moveTo>
                  <a:cubicBezTo>
                    <a:pt x="115419" y="41529"/>
                    <a:pt x="115681" y="41779"/>
                    <a:pt x="115681" y="42089"/>
                  </a:cubicBezTo>
                  <a:cubicBezTo>
                    <a:pt x="115681" y="42386"/>
                    <a:pt x="115431" y="42660"/>
                    <a:pt x="115122" y="42660"/>
                  </a:cubicBezTo>
                  <a:cubicBezTo>
                    <a:pt x="114812" y="42660"/>
                    <a:pt x="114550" y="42398"/>
                    <a:pt x="114550" y="42089"/>
                  </a:cubicBezTo>
                  <a:cubicBezTo>
                    <a:pt x="114574" y="41779"/>
                    <a:pt x="114812" y="41529"/>
                    <a:pt x="115122" y="41529"/>
                  </a:cubicBezTo>
                  <a:close/>
                  <a:moveTo>
                    <a:pt x="118860" y="41529"/>
                  </a:moveTo>
                  <a:cubicBezTo>
                    <a:pt x="119158" y="41529"/>
                    <a:pt x="119420" y="41779"/>
                    <a:pt x="119420" y="42089"/>
                  </a:cubicBezTo>
                  <a:cubicBezTo>
                    <a:pt x="119420" y="42386"/>
                    <a:pt x="119170" y="42660"/>
                    <a:pt x="118860" y="42660"/>
                  </a:cubicBezTo>
                  <a:cubicBezTo>
                    <a:pt x="118539" y="42660"/>
                    <a:pt x="118289" y="42398"/>
                    <a:pt x="118289" y="42089"/>
                  </a:cubicBezTo>
                  <a:cubicBezTo>
                    <a:pt x="118289" y="41779"/>
                    <a:pt x="118539" y="41529"/>
                    <a:pt x="118860" y="41529"/>
                  </a:cubicBezTo>
                  <a:close/>
                  <a:moveTo>
                    <a:pt x="122575" y="41529"/>
                  </a:moveTo>
                  <a:cubicBezTo>
                    <a:pt x="122873" y="41529"/>
                    <a:pt x="123146" y="41779"/>
                    <a:pt x="123146" y="42089"/>
                  </a:cubicBezTo>
                  <a:cubicBezTo>
                    <a:pt x="123146" y="42386"/>
                    <a:pt x="122885" y="42660"/>
                    <a:pt x="122575" y="42660"/>
                  </a:cubicBezTo>
                  <a:cubicBezTo>
                    <a:pt x="122265" y="42660"/>
                    <a:pt x="122015" y="42398"/>
                    <a:pt x="122015" y="42089"/>
                  </a:cubicBezTo>
                  <a:cubicBezTo>
                    <a:pt x="122027" y="41779"/>
                    <a:pt x="122277" y="41529"/>
                    <a:pt x="122575" y="41529"/>
                  </a:cubicBezTo>
                  <a:close/>
                  <a:moveTo>
                    <a:pt x="126314" y="41529"/>
                  </a:moveTo>
                  <a:cubicBezTo>
                    <a:pt x="126611" y="41529"/>
                    <a:pt x="126873" y="41779"/>
                    <a:pt x="126873" y="42089"/>
                  </a:cubicBezTo>
                  <a:cubicBezTo>
                    <a:pt x="126873" y="42386"/>
                    <a:pt x="126623" y="42660"/>
                    <a:pt x="126314" y="42660"/>
                  </a:cubicBezTo>
                  <a:cubicBezTo>
                    <a:pt x="126004" y="42660"/>
                    <a:pt x="125742" y="42398"/>
                    <a:pt x="125742" y="42089"/>
                  </a:cubicBezTo>
                  <a:cubicBezTo>
                    <a:pt x="125742" y="41779"/>
                    <a:pt x="126004" y="41529"/>
                    <a:pt x="126314" y="41529"/>
                  </a:cubicBezTo>
                  <a:close/>
                  <a:moveTo>
                    <a:pt x="130028" y="41529"/>
                  </a:moveTo>
                  <a:cubicBezTo>
                    <a:pt x="130326" y="41529"/>
                    <a:pt x="130600" y="41779"/>
                    <a:pt x="130600" y="42089"/>
                  </a:cubicBezTo>
                  <a:cubicBezTo>
                    <a:pt x="130600" y="42386"/>
                    <a:pt x="130350" y="42660"/>
                    <a:pt x="130028" y="42660"/>
                  </a:cubicBezTo>
                  <a:cubicBezTo>
                    <a:pt x="129731" y="42660"/>
                    <a:pt x="129469" y="42398"/>
                    <a:pt x="129469" y="42089"/>
                  </a:cubicBezTo>
                  <a:cubicBezTo>
                    <a:pt x="129469" y="41779"/>
                    <a:pt x="129719" y="41529"/>
                    <a:pt x="130028" y="41529"/>
                  </a:cubicBezTo>
                  <a:close/>
                  <a:moveTo>
                    <a:pt x="133767" y="41529"/>
                  </a:moveTo>
                  <a:cubicBezTo>
                    <a:pt x="134065" y="41529"/>
                    <a:pt x="134326" y="41779"/>
                    <a:pt x="134326" y="42089"/>
                  </a:cubicBezTo>
                  <a:cubicBezTo>
                    <a:pt x="134326" y="42386"/>
                    <a:pt x="134076" y="42660"/>
                    <a:pt x="133767" y="42660"/>
                  </a:cubicBezTo>
                  <a:cubicBezTo>
                    <a:pt x="133469" y="42660"/>
                    <a:pt x="133207" y="42398"/>
                    <a:pt x="133207" y="42089"/>
                  </a:cubicBezTo>
                  <a:cubicBezTo>
                    <a:pt x="133207" y="41779"/>
                    <a:pt x="133457" y="41529"/>
                    <a:pt x="133767" y="41529"/>
                  </a:cubicBezTo>
                  <a:close/>
                  <a:moveTo>
                    <a:pt x="137494" y="41529"/>
                  </a:moveTo>
                  <a:cubicBezTo>
                    <a:pt x="137791" y="41529"/>
                    <a:pt x="138053" y="41779"/>
                    <a:pt x="138053" y="42089"/>
                  </a:cubicBezTo>
                  <a:cubicBezTo>
                    <a:pt x="138053" y="42386"/>
                    <a:pt x="137803" y="42660"/>
                    <a:pt x="137494" y="42660"/>
                  </a:cubicBezTo>
                  <a:cubicBezTo>
                    <a:pt x="137196" y="42660"/>
                    <a:pt x="136922" y="42398"/>
                    <a:pt x="136922" y="42089"/>
                  </a:cubicBezTo>
                  <a:cubicBezTo>
                    <a:pt x="136934" y="41779"/>
                    <a:pt x="137172" y="41529"/>
                    <a:pt x="137494" y="41529"/>
                  </a:cubicBezTo>
                  <a:close/>
                  <a:moveTo>
                    <a:pt x="141220" y="41529"/>
                  </a:moveTo>
                  <a:cubicBezTo>
                    <a:pt x="141518" y="41529"/>
                    <a:pt x="141792" y="41779"/>
                    <a:pt x="141792" y="42089"/>
                  </a:cubicBezTo>
                  <a:cubicBezTo>
                    <a:pt x="141792" y="42386"/>
                    <a:pt x="141530" y="42660"/>
                    <a:pt x="141220" y="42660"/>
                  </a:cubicBezTo>
                  <a:cubicBezTo>
                    <a:pt x="140911" y="42660"/>
                    <a:pt x="140661" y="42398"/>
                    <a:pt x="140661" y="42089"/>
                  </a:cubicBezTo>
                  <a:cubicBezTo>
                    <a:pt x="140661" y="41779"/>
                    <a:pt x="140911" y="41529"/>
                    <a:pt x="141220" y="41529"/>
                  </a:cubicBezTo>
                  <a:close/>
                  <a:moveTo>
                    <a:pt x="144947" y="41529"/>
                  </a:moveTo>
                  <a:cubicBezTo>
                    <a:pt x="145244" y="41529"/>
                    <a:pt x="145506" y="41779"/>
                    <a:pt x="145506" y="42089"/>
                  </a:cubicBezTo>
                  <a:cubicBezTo>
                    <a:pt x="145506" y="42386"/>
                    <a:pt x="145256" y="42660"/>
                    <a:pt x="144947" y="42660"/>
                  </a:cubicBezTo>
                  <a:cubicBezTo>
                    <a:pt x="144637" y="42660"/>
                    <a:pt x="144375" y="42398"/>
                    <a:pt x="144375" y="42089"/>
                  </a:cubicBezTo>
                  <a:cubicBezTo>
                    <a:pt x="144399" y="41779"/>
                    <a:pt x="144637" y="41529"/>
                    <a:pt x="144947" y="41529"/>
                  </a:cubicBezTo>
                  <a:close/>
                  <a:moveTo>
                    <a:pt x="1548" y="43386"/>
                  </a:moveTo>
                  <a:cubicBezTo>
                    <a:pt x="1846" y="43386"/>
                    <a:pt x="2119" y="43636"/>
                    <a:pt x="2119" y="43946"/>
                  </a:cubicBezTo>
                  <a:cubicBezTo>
                    <a:pt x="2119" y="44244"/>
                    <a:pt x="1858" y="44517"/>
                    <a:pt x="1548" y="44517"/>
                  </a:cubicBezTo>
                  <a:cubicBezTo>
                    <a:pt x="1238" y="44517"/>
                    <a:pt x="988" y="44267"/>
                    <a:pt x="988" y="43946"/>
                  </a:cubicBezTo>
                  <a:cubicBezTo>
                    <a:pt x="988" y="43636"/>
                    <a:pt x="1238" y="43386"/>
                    <a:pt x="1548" y="43386"/>
                  </a:cubicBezTo>
                  <a:close/>
                  <a:moveTo>
                    <a:pt x="5287" y="43386"/>
                  </a:moveTo>
                  <a:cubicBezTo>
                    <a:pt x="5596" y="43386"/>
                    <a:pt x="5846" y="43636"/>
                    <a:pt x="5846" y="43946"/>
                  </a:cubicBezTo>
                  <a:cubicBezTo>
                    <a:pt x="5846" y="44267"/>
                    <a:pt x="5596" y="44517"/>
                    <a:pt x="5287" y="44517"/>
                  </a:cubicBezTo>
                  <a:cubicBezTo>
                    <a:pt x="4977" y="44517"/>
                    <a:pt x="4715" y="44267"/>
                    <a:pt x="4715" y="43946"/>
                  </a:cubicBezTo>
                  <a:cubicBezTo>
                    <a:pt x="4715" y="43636"/>
                    <a:pt x="4977" y="43386"/>
                    <a:pt x="5287" y="43386"/>
                  </a:cubicBezTo>
                  <a:close/>
                  <a:moveTo>
                    <a:pt x="9001" y="43386"/>
                  </a:moveTo>
                  <a:cubicBezTo>
                    <a:pt x="9299" y="43386"/>
                    <a:pt x="9573" y="43636"/>
                    <a:pt x="9573" y="43946"/>
                  </a:cubicBezTo>
                  <a:cubicBezTo>
                    <a:pt x="9573" y="44244"/>
                    <a:pt x="9323" y="44517"/>
                    <a:pt x="9001" y="44517"/>
                  </a:cubicBezTo>
                  <a:cubicBezTo>
                    <a:pt x="8704" y="44517"/>
                    <a:pt x="8442" y="44267"/>
                    <a:pt x="8442" y="43946"/>
                  </a:cubicBezTo>
                  <a:cubicBezTo>
                    <a:pt x="8442" y="43636"/>
                    <a:pt x="8692" y="43386"/>
                    <a:pt x="9001" y="43386"/>
                  </a:cubicBezTo>
                  <a:close/>
                  <a:moveTo>
                    <a:pt x="12728" y="43386"/>
                  </a:moveTo>
                  <a:cubicBezTo>
                    <a:pt x="13037" y="43386"/>
                    <a:pt x="13288" y="43636"/>
                    <a:pt x="13288" y="43946"/>
                  </a:cubicBezTo>
                  <a:cubicBezTo>
                    <a:pt x="13288" y="44267"/>
                    <a:pt x="13037" y="44517"/>
                    <a:pt x="12728" y="44517"/>
                  </a:cubicBezTo>
                  <a:cubicBezTo>
                    <a:pt x="12418" y="44517"/>
                    <a:pt x="12156" y="44267"/>
                    <a:pt x="12156" y="43946"/>
                  </a:cubicBezTo>
                  <a:cubicBezTo>
                    <a:pt x="12180" y="43636"/>
                    <a:pt x="12418" y="43386"/>
                    <a:pt x="12728" y="43386"/>
                  </a:cubicBezTo>
                  <a:close/>
                  <a:moveTo>
                    <a:pt x="16466" y="43386"/>
                  </a:moveTo>
                  <a:cubicBezTo>
                    <a:pt x="16764" y="43386"/>
                    <a:pt x="17026" y="43636"/>
                    <a:pt x="17026" y="43946"/>
                  </a:cubicBezTo>
                  <a:cubicBezTo>
                    <a:pt x="17026" y="44244"/>
                    <a:pt x="16776" y="44517"/>
                    <a:pt x="16466" y="44517"/>
                  </a:cubicBezTo>
                  <a:cubicBezTo>
                    <a:pt x="16169" y="44517"/>
                    <a:pt x="15895" y="44267"/>
                    <a:pt x="15895" y="43946"/>
                  </a:cubicBezTo>
                  <a:cubicBezTo>
                    <a:pt x="15895" y="43636"/>
                    <a:pt x="16145" y="43386"/>
                    <a:pt x="16466" y="43386"/>
                  </a:cubicBezTo>
                  <a:close/>
                  <a:moveTo>
                    <a:pt x="20181" y="43386"/>
                  </a:moveTo>
                  <a:cubicBezTo>
                    <a:pt x="20491" y="43386"/>
                    <a:pt x="20753" y="43636"/>
                    <a:pt x="20753" y="43946"/>
                  </a:cubicBezTo>
                  <a:cubicBezTo>
                    <a:pt x="20753" y="44267"/>
                    <a:pt x="20491" y="44517"/>
                    <a:pt x="20181" y="44517"/>
                  </a:cubicBezTo>
                  <a:cubicBezTo>
                    <a:pt x="19872" y="44517"/>
                    <a:pt x="19622" y="44267"/>
                    <a:pt x="19622" y="43946"/>
                  </a:cubicBezTo>
                  <a:cubicBezTo>
                    <a:pt x="19634" y="43636"/>
                    <a:pt x="19872" y="43386"/>
                    <a:pt x="20181" y="43386"/>
                  </a:cubicBezTo>
                  <a:close/>
                  <a:moveTo>
                    <a:pt x="23920" y="43386"/>
                  </a:moveTo>
                  <a:cubicBezTo>
                    <a:pt x="24217" y="43386"/>
                    <a:pt x="24479" y="43636"/>
                    <a:pt x="24479" y="43946"/>
                  </a:cubicBezTo>
                  <a:cubicBezTo>
                    <a:pt x="24479" y="44244"/>
                    <a:pt x="24229" y="44517"/>
                    <a:pt x="23920" y="44517"/>
                  </a:cubicBezTo>
                  <a:cubicBezTo>
                    <a:pt x="23610" y="44517"/>
                    <a:pt x="23348" y="44267"/>
                    <a:pt x="23348" y="43946"/>
                  </a:cubicBezTo>
                  <a:cubicBezTo>
                    <a:pt x="23348" y="43636"/>
                    <a:pt x="23610" y="43386"/>
                    <a:pt x="23920" y="43386"/>
                  </a:cubicBezTo>
                  <a:close/>
                  <a:moveTo>
                    <a:pt x="27635" y="43386"/>
                  </a:moveTo>
                  <a:cubicBezTo>
                    <a:pt x="27956" y="43386"/>
                    <a:pt x="28206" y="43636"/>
                    <a:pt x="28206" y="43946"/>
                  </a:cubicBezTo>
                  <a:cubicBezTo>
                    <a:pt x="28206" y="44267"/>
                    <a:pt x="27956" y="44517"/>
                    <a:pt x="27635" y="44517"/>
                  </a:cubicBezTo>
                  <a:cubicBezTo>
                    <a:pt x="27325" y="44517"/>
                    <a:pt x="27075" y="44267"/>
                    <a:pt x="27075" y="43946"/>
                  </a:cubicBezTo>
                  <a:cubicBezTo>
                    <a:pt x="27087" y="43636"/>
                    <a:pt x="27325" y="43386"/>
                    <a:pt x="27635" y="43386"/>
                  </a:cubicBezTo>
                  <a:close/>
                  <a:moveTo>
                    <a:pt x="31373" y="43386"/>
                  </a:moveTo>
                  <a:cubicBezTo>
                    <a:pt x="31671" y="43386"/>
                    <a:pt x="31945" y="43636"/>
                    <a:pt x="31945" y="43946"/>
                  </a:cubicBezTo>
                  <a:cubicBezTo>
                    <a:pt x="31945" y="44244"/>
                    <a:pt x="31683" y="44517"/>
                    <a:pt x="31373" y="44517"/>
                  </a:cubicBezTo>
                  <a:cubicBezTo>
                    <a:pt x="31064" y="44517"/>
                    <a:pt x="30814" y="44267"/>
                    <a:pt x="30814" y="43946"/>
                  </a:cubicBezTo>
                  <a:cubicBezTo>
                    <a:pt x="30814" y="43636"/>
                    <a:pt x="31064" y="43386"/>
                    <a:pt x="31373" y="43386"/>
                  </a:cubicBezTo>
                  <a:close/>
                  <a:moveTo>
                    <a:pt x="35100" y="43386"/>
                  </a:moveTo>
                  <a:cubicBezTo>
                    <a:pt x="35409" y="43386"/>
                    <a:pt x="35659" y="43636"/>
                    <a:pt x="35659" y="43946"/>
                  </a:cubicBezTo>
                  <a:cubicBezTo>
                    <a:pt x="35659" y="44267"/>
                    <a:pt x="35409" y="44517"/>
                    <a:pt x="35100" y="44517"/>
                  </a:cubicBezTo>
                  <a:cubicBezTo>
                    <a:pt x="34778" y="44517"/>
                    <a:pt x="34528" y="44267"/>
                    <a:pt x="34528" y="43946"/>
                  </a:cubicBezTo>
                  <a:cubicBezTo>
                    <a:pt x="34540" y="43636"/>
                    <a:pt x="34778" y="43386"/>
                    <a:pt x="35100" y="43386"/>
                  </a:cubicBezTo>
                  <a:close/>
                  <a:moveTo>
                    <a:pt x="38815" y="43386"/>
                  </a:moveTo>
                  <a:cubicBezTo>
                    <a:pt x="39112" y="43386"/>
                    <a:pt x="39386" y="43636"/>
                    <a:pt x="39386" y="43946"/>
                  </a:cubicBezTo>
                  <a:cubicBezTo>
                    <a:pt x="39386" y="44244"/>
                    <a:pt x="39124" y="44517"/>
                    <a:pt x="38815" y="44517"/>
                  </a:cubicBezTo>
                  <a:cubicBezTo>
                    <a:pt x="38517" y="44517"/>
                    <a:pt x="38255" y="44267"/>
                    <a:pt x="38255" y="43946"/>
                  </a:cubicBezTo>
                  <a:cubicBezTo>
                    <a:pt x="38267" y="43636"/>
                    <a:pt x="38505" y="43386"/>
                    <a:pt x="38815" y="43386"/>
                  </a:cubicBezTo>
                  <a:close/>
                  <a:moveTo>
                    <a:pt x="42553" y="43386"/>
                  </a:moveTo>
                  <a:cubicBezTo>
                    <a:pt x="42863" y="43386"/>
                    <a:pt x="43113" y="43636"/>
                    <a:pt x="43113" y="43946"/>
                  </a:cubicBezTo>
                  <a:cubicBezTo>
                    <a:pt x="43113" y="44267"/>
                    <a:pt x="42863" y="44517"/>
                    <a:pt x="42553" y="44517"/>
                  </a:cubicBezTo>
                  <a:cubicBezTo>
                    <a:pt x="42232" y="44517"/>
                    <a:pt x="41982" y="44267"/>
                    <a:pt x="41982" y="43946"/>
                  </a:cubicBezTo>
                  <a:cubicBezTo>
                    <a:pt x="41982" y="43636"/>
                    <a:pt x="42244" y="43386"/>
                    <a:pt x="42553" y="43386"/>
                  </a:cubicBezTo>
                  <a:close/>
                  <a:moveTo>
                    <a:pt x="46268" y="43386"/>
                  </a:moveTo>
                  <a:cubicBezTo>
                    <a:pt x="46565" y="43386"/>
                    <a:pt x="46839" y="43636"/>
                    <a:pt x="46839" y="43946"/>
                  </a:cubicBezTo>
                  <a:cubicBezTo>
                    <a:pt x="46839" y="44244"/>
                    <a:pt x="46589" y="44517"/>
                    <a:pt x="46268" y="44517"/>
                  </a:cubicBezTo>
                  <a:cubicBezTo>
                    <a:pt x="45970" y="44517"/>
                    <a:pt x="45708" y="44267"/>
                    <a:pt x="45708" y="43946"/>
                  </a:cubicBezTo>
                  <a:cubicBezTo>
                    <a:pt x="45720" y="43636"/>
                    <a:pt x="45958" y="43386"/>
                    <a:pt x="46268" y="43386"/>
                  </a:cubicBezTo>
                  <a:close/>
                  <a:moveTo>
                    <a:pt x="50006" y="43386"/>
                  </a:moveTo>
                  <a:cubicBezTo>
                    <a:pt x="50316" y="43386"/>
                    <a:pt x="50578" y="43636"/>
                    <a:pt x="50578" y="43946"/>
                  </a:cubicBezTo>
                  <a:cubicBezTo>
                    <a:pt x="50578" y="44267"/>
                    <a:pt x="50316" y="44517"/>
                    <a:pt x="50006" y="44517"/>
                  </a:cubicBezTo>
                  <a:cubicBezTo>
                    <a:pt x="49697" y="44517"/>
                    <a:pt x="49447" y="44267"/>
                    <a:pt x="49447" y="43946"/>
                  </a:cubicBezTo>
                  <a:cubicBezTo>
                    <a:pt x="49447" y="43636"/>
                    <a:pt x="49697" y="43386"/>
                    <a:pt x="50006" y="43386"/>
                  </a:cubicBezTo>
                  <a:close/>
                  <a:moveTo>
                    <a:pt x="53733" y="43386"/>
                  </a:moveTo>
                  <a:cubicBezTo>
                    <a:pt x="54031" y="43386"/>
                    <a:pt x="54293" y="43636"/>
                    <a:pt x="54293" y="43946"/>
                  </a:cubicBezTo>
                  <a:cubicBezTo>
                    <a:pt x="54293" y="44244"/>
                    <a:pt x="54043" y="44517"/>
                    <a:pt x="53733" y="44517"/>
                  </a:cubicBezTo>
                  <a:cubicBezTo>
                    <a:pt x="53412" y="44517"/>
                    <a:pt x="53162" y="44267"/>
                    <a:pt x="53162" y="43946"/>
                  </a:cubicBezTo>
                  <a:cubicBezTo>
                    <a:pt x="53173" y="43636"/>
                    <a:pt x="53412" y="43386"/>
                    <a:pt x="53733" y="43386"/>
                  </a:cubicBezTo>
                  <a:close/>
                  <a:moveTo>
                    <a:pt x="57460" y="43386"/>
                  </a:moveTo>
                  <a:cubicBezTo>
                    <a:pt x="57781" y="43386"/>
                    <a:pt x="58031" y="43636"/>
                    <a:pt x="58031" y="43946"/>
                  </a:cubicBezTo>
                  <a:cubicBezTo>
                    <a:pt x="58031" y="44267"/>
                    <a:pt x="57781" y="44517"/>
                    <a:pt x="57460" y="44517"/>
                  </a:cubicBezTo>
                  <a:cubicBezTo>
                    <a:pt x="57150" y="44517"/>
                    <a:pt x="56900" y="44267"/>
                    <a:pt x="56900" y="43946"/>
                  </a:cubicBezTo>
                  <a:cubicBezTo>
                    <a:pt x="56900" y="43636"/>
                    <a:pt x="57150" y="43386"/>
                    <a:pt x="57460" y="43386"/>
                  </a:cubicBezTo>
                  <a:close/>
                  <a:moveTo>
                    <a:pt x="61186" y="43386"/>
                  </a:moveTo>
                  <a:cubicBezTo>
                    <a:pt x="61484" y="43386"/>
                    <a:pt x="61746" y="43636"/>
                    <a:pt x="61746" y="43946"/>
                  </a:cubicBezTo>
                  <a:cubicBezTo>
                    <a:pt x="61746" y="44244"/>
                    <a:pt x="61496" y="44517"/>
                    <a:pt x="61186" y="44517"/>
                  </a:cubicBezTo>
                  <a:cubicBezTo>
                    <a:pt x="60877" y="44517"/>
                    <a:pt x="60615" y="44267"/>
                    <a:pt x="60615" y="43946"/>
                  </a:cubicBezTo>
                  <a:cubicBezTo>
                    <a:pt x="60639" y="43636"/>
                    <a:pt x="60877" y="43386"/>
                    <a:pt x="61186" y="43386"/>
                  </a:cubicBezTo>
                  <a:close/>
                  <a:moveTo>
                    <a:pt x="64925" y="43386"/>
                  </a:moveTo>
                  <a:cubicBezTo>
                    <a:pt x="65234" y="43386"/>
                    <a:pt x="65485" y="43636"/>
                    <a:pt x="65485" y="43946"/>
                  </a:cubicBezTo>
                  <a:cubicBezTo>
                    <a:pt x="65485" y="44267"/>
                    <a:pt x="65234" y="44517"/>
                    <a:pt x="64925" y="44517"/>
                  </a:cubicBezTo>
                  <a:cubicBezTo>
                    <a:pt x="64603" y="44517"/>
                    <a:pt x="64353" y="44267"/>
                    <a:pt x="64353" y="43946"/>
                  </a:cubicBezTo>
                  <a:cubicBezTo>
                    <a:pt x="64353" y="43636"/>
                    <a:pt x="64603" y="43386"/>
                    <a:pt x="64925" y="43386"/>
                  </a:cubicBezTo>
                  <a:close/>
                  <a:moveTo>
                    <a:pt x="68640" y="43386"/>
                  </a:moveTo>
                  <a:cubicBezTo>
                    <a:pt x="68937" y="43386"/>
                    <a:pt x="69211" y="43636"/>
                    <a:pt x="69211" y="43946"/>
                  </a:cubicBezTo>
                  <a:cubicBezTo>
                    <a:pt x="69211" y="44244"/>
                    <a:pt x="68949" y="44517"/>
                    <a:pt x="68640" y="44517"/>
                  </a:cubicBezTo>
                  <a:cubicBezTo>
                    <a:pt x="68330" y="44517"/>
                    <a:pt x="68080" y="44267"/>
                    <a:pt x="68080" y="43946"/>
                  </a:cubicBezTo>
                  <a:cubicBezTo>
                    <a:pt x="68092" y="43636"/>
                    <a:pt x="68330" y="43386"/>
                    <a:pt x="68640" y="43386"/>
                  </a:cubicBezTo>
                  <a:close/>
                  <a:moveTo>
                    <a:pt x="72366" y="43386"/>
                  </a:moveTo>
                  <a:cubicBezTo>
                    <a:pt x="72676" y="43386"/>
                    <a:pt x="72926" y="43636"/>
                    <a:pt x="72926" y="43946"/>
                  </a:cubicBezTo>
                  <a:cubicBezTo>
                    <a:pt x="72926" y="44267"/>
                    <a:pt x="72676" y="44517"/>
                    <a:pt x="72366" y="44517"/>
                  </a:cubicBezTo>
                  <a:cubicBezTo>
                    <a:pt x="72045" y="44517"/>
                    <a:pt x="71795" y="44267"/>
                    <a:pt x="71795" y="43946"/>
                  </a:cubicBezTo>
                  <a:cubicBezTo>
                    <a:pt x="71807" y="43636"/>
                    <a:pt x="72069" y="43386"/>
                    <a:pt x="72366" y="43386"/>
                  </a:cubicBezTo>
                  <a:close/>
                  <a:moveTo>
                    <a:pt x="76093" y="43386"/>
                  </a:moveTo>
                  <a:cubicBezTo>
                    <a:pt x="76391" y="43386"/>
                    <a:pt x="76664" y="43636"/>
                    <a:pt x="76664" y="43946"/>
                  </a:cubicBezTo>
                  <a:cubicBezTo>
                    <a:pt x="76664" y="44244"/>
                    <a:pt x="76403" y="44517"/>
                    <a:pt x="76093" y="44517"/>
                  </a:cubicBezTo>
                  <a:cubicBezTo>
                    <a:pt x="75795" y="44517"/>
                    <a:pt x="75533" y="44267"/>
                    <a:pt x="75533" y="43946"/>
                  </a:cubicBezTo>
                  <a:cubicBezTo>
                    <a:pt x="75533" y="43636"/>
                    <a:pt x="75783" y="43386"/>
                    <a:pt x="76093" y="43386"/>
                  </a:cubicBezTo>
                  <a:close/>
                  <a:moveTo>
                    <a:pt x="79712" y="43386"/>
                  </a:moveTo>
                  <a:cubicBezTo>
                    <a:pt x="80010" y="43386"/>
                    <a:pt x="80284" y="43636"/>
                    <a:pt x="80284" y="43946"/>
                  </a:cubicBezTo>
                  <a:cubicBezTo>
                    <a:pt x="80284" y="44244"/>
                    <a:pt x="80022" y="44517"/>
                    <a:pt x="79712" y="44517"/>
                  </a:cubicBezTo>
                  <a:cubicBezTo>
                    <a:pt x="79403" y="44517"/>
                    <a:pt x="79153" y="44267"/>
                    <a:pt x="79153" y="43946"/>
                  </a:cubicBezTo>
                  <a:cubicBezTo>
                    <a:pt x="79165" y="43636"/>
                    <a:pt x="79403" y="43386"/>
                    <a:pt x="79712" y="43386"/>
                  </a:cubicBezTo>
                  <a:close/>
                  <a:moveTo>
                    <a:pt x="83451" y="43386"/>
                  </a:moveTo>
                  <a:cubicBezTo>
                    <a:pt x="83761" y="43386"/>
                    <a:pt x="84011" y="43636"/>
                    <a:pt x="84011" y="43946"/>
                  </a:cubicBezTo>
                  <a:cubicBezTo>
                    <a:pt x="84011" y="44267"/>
                    <a:pt x="83761" y="44517"/>
                    <a:pt x="83451" y="44517"/>
                  </a:cubicBezTo>
                  <a:cubicBezTo>
                    <a:pt x="83141" y="44517"/>
                    <a:pt x="82880" y="44267"/>
                    <a:pt x="82880" y="43946"/>
                  </a:cubicBezTo>
                  <a:cubicBezTo>
                    <a:pt x="82880" y="43636"/>
                    <a:pt x="83141" y="43386"/>
                    <a:pt x="83451" y="43386"/>
                  </a:cubicBezTo>
                  <a:close/>
                  <a:moveTo>
                    <a:pt x="87166" y="43386"/>
                  </a:moveTo>
                  <a:cubicBezTo>
                    <a:pt x="87463" y="43386"/>
                    <a:pt x="87737" y="43636"/>
                    <a:pt x="87737" y="43946"/>
                  </a:cubicBezTo>
                  <a:cubicBezTo>
                    <a:pt x="87737" y="44244"/>
                    <a:pt x="87475" y="44517"/>
                    <a:pt x="87166" y="44517"/>
                  </a:cubicBezTo>
                  <a:cubicBezTo>
                    <a:pt x="86856" y="44517"/>
                    <a:pt x="86606" y="44267"/>
                    <a:pt x="86606" y="43946"/>
                  </a:cubicBezTo>
                  <a:cubicBezTo>
                    <a:pt x="86618" y="43636"/>
                    <a:pt x="86856" y="43386"/>
                    <a:pt x="87166" y="43386"/>
                  </a:cubicBezTo>
                  <a:close/>
                  <a:moveTo>
                    <a:pt x="90904" y="43386"/>
                  </a:moveTo>
                  <a:cubicBezTo>
                    <a:pt x="91214" y="43386"/>
                    <a:pt x="91464" y="43636"/>
                    <a:pt x="91464" y="43946"/>
                  </a:cubicBezTo>
                  <a:cubicBezTo>
                    <a:pt x="91464" y="44267"/>
                    <a:pt x="91214" y="44517"/>
                    <a:pt x="90904" y="44517"/>
                  </a:cubicBezTo>
                  <a:cubicBezTo>
                    <a:pt x="90595" y="44517"/>
                    <a:pt x="90345" y="44267"/>
                    <a:pt x="90345" y="43946"/>
                  </a:cubicBezTo>
                  <a:cubicBezTo>
                    <a:pt x="90345" y="43636"/>
                    <a:pt x="90595" y="43386"/>
                    <a:pt x="90904" y="43386"/>
                  </a:cubicBezTo>
                  <a:close/>
                  <a:moveTo>
                    <a:pt x="94631" y="43386"/>
                  </a:moveTo>
                  <a:cubicBezTo>
                    <a:pt x="94929" y="43386"/>
                    <a:pt x="95191" y="43636"/>
                    <a:pt x="95191" y="43946"/>
                  </a:cubicBezTo>
                  <a:cubicBezTo>
                    <a:pt x="95191" y="44244"/>
                    <a:pt x="94941" y="44517"/>
                    <a:pt x="94631" y="44517"/>
                  </a:cubicBezTo>
                  <a:cubicBezTo>
                    <a:pt x="94310" y="44517"/>
                    <a:pt x="94060" y="44267"/>
                    <a:pt x="94060" y="43946"/>
                  </a:cubicBezTo>
                  <a:cubicBezTo>
                    <a:pt x="94071" y="43636"/>
                    <a:pt x="94310" y="43386"/>
                    <a:pt x="94631" y="43386"/>
                  </a:cubicBezTo>
                  <a:close/>
                  <a:moveTo>
                    <a:pt x="98346" y="43386"/>
                  </a:moveTo>
                  <a:cubicBezTo>
                    <a:pt x="98655" y="43386"/>
                    <a:pt x="98905" y="43636"/>
                    <a:pt x="98905" y="43946"/>
                  </a:cubicBezTo>
                  <a:cubicBezTo>
                    <a:pt x="98905" y="44267"/>
                    <a:pt x="98655" y="44517"/>
                    <a:pt x="98346" y="44517"/>
                  </a:cubicBezTo>
                  <a:cubicBezTo>
                    <a:pt x="98036" y="44517"/>
                    <a:pt x="97786" y="44267"/>
                    <a:pt x="97786" y="43946"/>
                  </a:cubicBezTo>
                  <a:cubicBezTo>
                    <a:pt x="97798" y="43636"/>
                    <a:pt x="98036" y="43386"/>
                    <a:pt x="98346" y="43386"/>
                  </a:cubicBezTo>
                  <a:close/>
                  <a:moveTo>
                    <a:pt x="102084" y="43386"/>
                  </a:moveTo>
                  <a:cubicBezTo>
                    <a:pt x="102382" y="43386"/>
                    <a:pt x="102644" y="43636"/>
                    <a:pt x="102644" y="43946"/>
                  </a:cubicBezTo>
                  <a:cubicBezTo>
                    <a:pt x="102644" y="44244"/>
                    <a:pt x="102394" y="44517"/>
                    <a:pt x="102084" y="44517"/>
                  </a:cubicBezTo>
                  <a:cubicBezTo>
                    <a:pt x="101787" y="44517"/>
                    <a:pt x="101513" y="44267"/>
                    <a:pt x="101513" y="43946"/>
                  </a:cubicBezTo>
                  <a:cubicBezTo>
                    <a:pt x="101513" y="43636"/>
                    <a:pt x="101775" y="43386"/>
                    <a:pt x="102084" y="43386"/>
                  </a:cubicBezTo>
                  <a:close/>
                  <a:moveTo>
                    <a:pt x="105799" y="43386"/>
                  </a:moveTo>
                  <a:cubicBezTo>
                    <a:pt x="106121" y="43386"/>
                    <a:pt x="106371" y="43636"/>
                    <a:pt x="106371" y="43946"/>
                  </a:cubicBezTo>
                  <a:cubicBezTo>
                    <a:pt x="106371" y="44267"/>
                    <a:pt x="106109" y="44517"/>
                    <a:pt x="105799" y="44517"/>
                  </a:cubicBezTo>
                  <a:cubicBezTo>
                    <a:pt x="105490" y="44517"/>
                    <a:pt x="105239" y="44267"/>
                    <a:pt x="105239" y="43946"/>
                  </a:cubicBezTo>
                  <a:cubicBezTo>
                    <a:pt x="105251" y="43636"/>
                    <a:pt x="105490" y="43386"/>
                    <a:pt x="105799" y="43386"/>
                  </a:cubicBezTo>
                  <a:close/>
                  <a:moveTo>
                    <a:pt x="109538" y="43386"/>
                  </a:moveTo>
                  <a:cubicBezTo>
                    <a:pt x="109835" y="43386"/>
                    <a:pt x="110109" y="43636"/>
                    <a:pt x="110109" y="43946"/>
                  </a:cubicBezTo>
                  <a:cubicBezTo>
                    <a:pt x="110109" y="44244"/>
                    <a:pt x="109847" y="44517"/>
                    <a:pt x="109538" y="44517"/>
                  </a:cubicBezTo>
                  <a:cubicBezTo>
                    <a:pt x="109228" y="44517"/>
                    <a:pt x="108978" y="44267"/>
                    <a:pt x="108978" y="43946"/>
                  </a:cubicBezTo>
                  <a:cubicBezTo>
                    <a:pt x="108978" y="43636"/>
                    <a:pt x="109228" y="43386"/>
                    <a:pt x="109538" y="43386"/>
                  </a:cubicBezTo>
                  <a:close/>
                  <a:moveTo>
                    <a:pt x="113264" y="43386"/>
                  </a:moveTo>
                  <a:cubicBezTo>
                    <a:pt x="113574" y="43386"/>
                    <a:pt x="113824" y="43636"/>
                    <a:pt x="113824" y="43946"/>
                  </a:cubicBezTo>
                  <a:cubicBezTo>
                    <a:pt x="113824" y="44267"/>
                    <a:pt x="113574" y="44517"/>
                    <a:pt x="113264" y="44517"/>
                  </a:cubicBezTo>
                  <a:cubicBezTo>
                    <a:pt x="112943" y="44517"/>
                    <a:pt x="112693" y="44267"/>
                    <a:pt x="112693" y="43946"/>
                  </a:cubicBezTo>
                  <a:cubicBezTo>
                    <a:pt x="112705" y="43636"/>
                    <a:pt x="112943" y="43386"/>
                    <a:pt x="113264" y="43386"/>
                  </a:cubicBezTo>
                  <a:close/>
                  <a:moveTo>
                    <a:pt x="116991" y="43386"/>
                  </a:moveTo>
                  <a:cubicBezTo>
                    <a:pt x="117289" y="43386"/>
                    <a:pt x="117562" y="43636"/>
                    <a:pt x="117562" y="43946"/>
                  </a:cubicBezTo>
                  <a:cubicBezTo>
                    <a:pt x="117562" y="44244"/>
                    <a:pt x="117312" y="44517"/>
                    <a:pt x="116991" y="44517"/>
                  </a:cubicBezTo>
                  <a:cubicBezTo>
                    <a:pt x="116681" y="44517"/>
                    <a:pt x="116431" y="44267"/>
                    <a:pt x="116431" y="43946"/>
                  </a:cubicBezTo>
                  <a:cubicBezTo>
                    <a:pt x="116431" y="43636"/>
                    <a:pt x="116681" y="43386"/>
                    <a:pt x="116991" y="43386"/>
                  </a:cubicBezTo>
                  <a:close/>
                  <a:moveTo>
                    <a:pt x="120718" y="43386"/>
                  </a:moveTo>
                  <a:cubicBezTo>
                    <a:pt x="121027" y="43386"/>
                    <a:pt x="121277" y="43636"/>
                    <a:pt x="121277" y="43946"/>
                  </a:cubicBezTo>
                  <a:cubicBezTo>
                    <a:pt x="121277" y="44267"/>
                    <a:pt x="121027" y="44517"/>
                    <a:pt x="120718" y="44517"/>
                  </a:cubicBezTo>
                  <a:cubicBezTo>
                    <a:pt x="120408" y="44517"/>
                    <a:pt x="120146" y="44267"/>
                    <a:pt x="120146" y="43946"/>
                  </a:cubicBezTo>
                  <a:cubicBezTo>
                    <a:pt x="120170" y="43636"/>
                    <a:pt x="120420" y="43386"/>
                    <a:pt x="120718" y="43386"/>
                  </a:cubicBezTo>
                  <a:close/>
                  <a:moveTo>
                    <a:pt x="124456" y="43386"/>
                  </a:moveTo>
                  <a:cubicBezTo>
                    <a:pt x="124754" y="43386"/>
                    <a:pt x="125016" y="43636"/>
                    <a:pt x="125016" y="43946"/>
                  </a:cubicBezTo>
                  <a:cubicBezTo>
                    <a:pt x="125016" y="44244"/>
                    <a:pt x="124766" y="44517"/>
                    <a:pt x="124456" y="44517"/>
                  </a:cubicBezTo>
                  <a:cubicBezTo>
                    <a:pt x="124135" y="44517"/>
                    <a:pt x="123885" y="44267"/>
                    <a:pt x="123885" y="43946"/>
                  </a:cubicBezTo>
                  <a:cubicBezTo>
                    <a:pt x="123885" y="43636"/>
                    <a:pt x="124135" y="43386"/>
                    <a:pt x="124456" y="43386"/>
                  </a:cubicBezTo>
                  <a:close/>
                  <a:moveTo>
                    <a:pt x="128171" y="43386"/>
                  </a:moveTo>
                  <a:cubicBezTo>
                    <a:pt x="128480" y="43386"/>
                    <a:pt x="128742" y="43636"/>
                    <a:pt x="128742" y="43946"/>
                  </a:cubicBezTo>
                  <a:cubicBezTo>
                    <a:pt x="128742" y="44267"/>
                    <a:pt x="128480" y="44517"/>
                    <a:pt x="128171" y="44517"/>
                  </a:cubicBezTo>
                  <a:cubicBezTo>
                    <a:pt x="127861" y="44517"/>
                    <a:pt x="127611" y="44267"/>
                    <a:pt x="127611" y="43946"/>
                  </a:cubicBezTo>
                  <a:cubicBezTo>
                    <a:pt x="127611" y="43636"/>
                    <a:pt x="127861" y="43386"/>
                    <a:pt x="128171" y="43386"/>
                  </a:cubicBezTo>
                  <a:close/>
                  <a:moveTo>
                    <a:pt x="131898" y="43386"/>
                  </a:moveTo>
                  <a:cubicBezTo>
                    <a:pt x="132195" y="43386"/>
                    <a:pt x="132457" y="43636"/>
                    <a:pt x="132457" y="43946"/>
                  </a:cubicBezTo>
                  <a:cubicBezTo>
                    <a:pt x="132457" y="44244"/>
                    <a:pt x="132207" y="44517"/>
                    <a:pt x="131898" y="44517"/>
                  </a:cubicBezTo>
                  <a:cubicBezTo>
                    <a:pt x="131600" y="44517"/>
                    <a:pt x="131326" y="44267"/>
                    <a:pt x="131326" y="43946"/>
                  </a:cubicBezTo>
                  <a:cubicBezTo>
                    <a:pt x="131338" y="43636"/>
                    <a:pt x="131576" y="43386"/>
                    <a:pt x="131898" y="43386"/>
                  </a:cubicBezTo>
                  <a:close/>
                  <a:moveTo>
                    <a:pt x="135624" y="43386"/>
                  </a:moveTo>
                  <a:cubicBezTo>
                    <a:pt x="135946" y="43386"/>
                    <a:pt x="136196" y="43636"/>
                    <a:pt x="136196" y="43946"/>
                  </a:cubicBezTo>
                  <a:cubicBezTo>
                    <a:pt x="136196" y="44267"/>
                    <a:pt x="135934" y="44517"/>
                    <a:pt x="135624" y="44517"/>
                  </a:cubicBezTo>
                  <a:cubicBezTo>
                    <a:pt x="135315" y="44517"/>
                    <a:pt x="135065" y="44267"/>
                    <a:pt x="135065" y="43946"/>
                  </a:cubicBezTo>
                  <a:cubicBezTo>
                    <a:pt x="135065" y="43636"/>
                    <a:pt x="135315" y="43386"/>
                    <a:pt x="135624" y="43386"/>
                  </a:cubicBezTo>
                  <a:close/>
                  <a:moveTo>
                    <a:pt x="139351" y="43386"/>
                  </a:moveTo>
                  <a:cubicBezTo>
                    <a:pt x="139649" y="43386"/>
                    <a:pt x="139910" y="43636"/>
                    <a:pt x="139910" y="43946"/>
                  </a:cubicBezTo>
                  <a:cubicBezTo>
                    <a:pt x="139910" y="44244"/>
                    <a:pt x="139660" y="44517"/>
                    <a:pt x="139351" y="44517"/>
                  </a:cubicBezTo>
                  <a:cubicBezTo>
                    <a:pt x="139053" y="44517"/>
                    <a:pt x="138779" y="44267"/>
                    <a:pt x="138779" y="43946"/>
                  </a:cubicBezTo>
                  <a:cubicBezTo>
                    <a:pt x="138803" y="43636"/>
                    <a:pt x="139041" y="43386"/>
                    <a:pt x="139351" y="43386"/>
                  </a:cubicBezTo>
                  <a:close/>
                  <a:moveTo>
                    <a:pt x="143089" y="43386"/>
                  </a:moveTo>
                  <a:cubicBezTo>
                    <a:pt x="143399" y="43386"/>
                    <a:pt x="143649" y="43636"/>
                    <a:pt x="143649" y="43946"/>
                  </a:cubicBezTo>
                  <a:cubicBezTo>
                    <a:pt x="143649" y="44267"/>
                    <a:pt x="143399" y="44517"/>
                    <a:pt x="143089" y="44517"/>
                  </a:cubicBezTo>
                  <a:cubicBezTo>
                    <a:pt x="142768" y="44517"/>
                    <a:pt x="142518" y="44267"/>
                    <a:pt x="142518" y="43946"/>
                  </a:cubicBezTo>
                  <a:cubicBezTo>
                    <a:pt x="142518" y="43636"/>
                    <a:pt x="142768" y="43386"/>
                    <a:pt x="143089" y="43386"/>
                  </a:cubicBezTo>
                  <a:close/>
                  <a:moveTo>
                    <a:pt x="146804" y="43386"/>
                  </a:moveTo>
                  <a:cubicBezTo>
                    <a:pt x="147102" y="43386"/>
                    <a:pt x="147376" y="43636"/>
                    <a:pt x="147376" y="43946"/>
                  </a:cubicBezTo>
                  <a:cubicBezTo>
                    <a:pt x="147376" y="44244"/>
                    <a:pt x="147114" y="44517"/>
                    <a:pt x="146804" y="44517"/>
                  </a:cubicBezTo>
                  <a:cubicBezTo>
                    <a:pt x="146495" y="44517"/>
                    <a:pt x="146245" y="44267"/>
                    <a:pt x="146245" y="43946"/>
                  </a:cubicBezTo>
                  <a:cubicBezTo>
                    <a:pt x="146257" y="43636"/>
                    <a:pt x="146495" y="43386"/>
                    <a:pt x="146804" y="43386"/>
                  </a:cubicBezTo>
                  <a:close/>
                  <a:moveTo>
                    <a:pt x="3405" y="45244"/>
                  </a:moveTo>
                  <a:cubicBezTo>
                    <a:pt x="3703" y="45244"/>
                    <a:pt x="3977" y="45494"/>
                    <a:pt x="3977" y="45815"/>
                  </a:cubicBezTo>
                  <a:cubicBezTo>
                    <a:pt x="3977" y="46113"/>
                    <a:pt x="3727" y="46375"/>
                    <a:pt x="3405" y="46375"/>
                  </a:cubicBezTo>
                  <a:cubicBezTo>
                    <a:pt x="3096" y="46375"/>
                    <a:pt x="2846" y="46125"/>
                    <a:pt x="2846" y="45815"/>
                  </a:cubicBezTo>
                  <a:cubicBezTo>
                    <a:pt x="2858" y="45518"/>
                    <a:pt x="3096" y="45244"/>
                    <a:pt x="3405" y="45244"/>
                  </a:cubicBezTo>
                  <a:close/>
                  <a:moveTo>
                    <a:pt x="7132" y="45244"/>
                  </a:moveTo>
                  <a:cubicBezTo>
                    <a:pt x="7430" y="45244"/>
                    <a:pt x="7692" y="45494"/>
                    <a:pt x="7692" y="45815"/>
                  </a:cubicBezTo>
                  <a:cubicBezTo>
                    <a:pt x="7692" y="46113"/>
                    <a:pt x="7442" y="46375"/>
                    <a:pt x="7132" y="46375"/>
                  </a:cubicBezTo>
                  <a:cubicBezTo>
                    <a:pt x="6834" y="46375"/>
                    <a:pt x="6560" y="46125"/>
                    <a:pt x="6560" y="45815"/>
                  </a:cubicBezTo>
                  <a:cubicBezTo>
                    <a:pt x="6584" y="45518"/>
                    <a:pt x="6822" y="45244"/>
                    <a:pt x="7132" y="45244"/>
                  </a:cubicBezTo>
                  <a:close/>
                  <a:moveTo>
                    <a:pt x="10871" y="45244"/>
                  </a:moveTo>
                  <a:cubicBezTo>
                    <a:pt x="11168" y="45244"/>
                    <a:pt x="11430" y="45494"/>
                    <a:pt x="11430" y="45815"/>
                  </a:cubicBezTo>
                  <a:cubicBezTo>
                    <a:pt x="11430" y="46113"/>
                    <a:pt x="11180" y="46375"/>
                    <a:pt x="10871" y="46375"/>
                  </a:cubicBezTo>
                  <a:cubicBezTo>
                    <a:pt x="10573" y="46375"/>
                    <a:pt x="10299" y="46125"/>
                    <a:pt x="10299" y="45815"/>
                  </a:cubicBezTo>
                  <a:cubicBezTo>
                    <a:pt x="10299" y="45518"/>
                    <a:pt x="10549" y="45244"/>
                    <a:pt x="10871" y="45244"/>
                  </a:cubicBezTo>
                  <a:close/>
                  <a:moveTo>
                    <a:pt x="14585" y="45244"/>
                  </a:moveTo>
                  <a:cubicBezTo>
                    <a:pt x="14883" y="45244"/>
                    <a:pt x="15157" y="45494"/>
                    <a:pt x="15157" y="45815"/>
                  </a:cubicBezTo>
                  <a:cubicBezTo>
                    <a:pt x="15157" y="46113"/>
                    <a:pt x="14895" y="46375"/>
                    <a:pt x="14585" y="46375"/>
                  </a:cubicBezTo>
                  <a:cubicBezTo>
                    <a:pt x="14288" y="46375"/>
                    <a:pt x="14014" y="46125"/>
                    <a:pt x="14014" y="45815"/>
                  </a:cubicBezTo>
                  <a:cubicBezTo>
                    <a:pt x="14038" y="45518"/>
                    <a:pt x="14276" y="45244"/>
                    <a:pt x="14585" y="45244"/>
                  </a:cubicBezTo>
                  <a:close/>
                  <a:moveTo>
                    <a:pt x="18324" y="45244"/>
                  </a:moveTo>
                  <a:cubicBezTo>
                    <a:pt x="18622" y="45244"/>
                    <a:pt x="18883" y="45494"/>
                    <a:pt x="18883" y="45815"/>
                  </a:cubicBezTo>
                  <a:cubicBezTo>
                    <a:pt x="18883" y="46113"/>
                    <a:pt x="18633" y="46375"/>
                    <a:pt x="18324" y="46375"/>
                  </a:cubicBezTo>
                  <a:cubicBezTo>
                    <a:pt x="18026" y="46375"/>
                    <a:pt x="17752" y="46125"/>
                    <a:pt x="17752" y="45815"/>
                  </a:cubicBezTo>
                  <a:cubicBezTo>
                    <a:pt x="17752" y="45518"/>
                    <a:pt x="18014" y="45244"/>
                    <a:pt x="18324" y="45244"/>
                  </a:cubicBezTo>
                  <a:close/>
                  <a:moveTo>
                    <a:pt x="22039" y="45244"/>
                  </a:moveTo>
                  <a:cubicBezTo>
                    <a:pt x="22336" y="45244"/>
                    <a:pt x="22610" y="45494"/>
                    <a:pt x="22610" y="45815"/>
                  </a:cubicBezTo>
                  <a:cubicBezTo>
                    <a:pt x="22610" y="46113"/>
                    <a:pt x="22360" y="46375"/>
                    <a:pt x="22039" y="46375"/>
                  </a:cubicBezTo>
                  <a:cubicBezTo>
                    <a:pt x="21729" y="46375"/>
                    <a:pt x="21479" y="46125"/>
                    <a:pt x="21479" y="45815"/>
                  </a:cubicBezTo>
                  <a:cubicBezTo>
                    <a:pt x="21491" y="45518"/>
                    <a:pt x="21729" y="45244"/>
                    <a:pt x="22039" y="45244"/>
                  </a:cubicBezTo>
                  <a:close/>
                  <a:moveTo>
                    <a:pt x="25777" y="45244"/>
                  </a:moveTo>
                  <a:cubicBezTo>
                    <a:pt x="26075" y="45244"/>
                    <a:pt x="26349" y="45494"/>
                    <a:pt x="26349" y="45815"/>
                  </a:cubicBezTo>
                  <a:cubicBezTo>
                    <a:pt x="26349" y="46113"/>
                    <a:pt x="26087" y="46375"/>
                    <a:pt x="25777" y="46375"/>
                  </a:cubicBezTo>
                  <a:cubicBezTo>
                    <a:pt x="25468" y="46375"/>
                    <a:pt x="25206" y="46125"/>
                    <a:pt x="25206" y="45815"/>
                  </a:cubicBezTo>
                  <a:cubicBezTo>
                    <a:pt x="25218" y="45518"/>
                    <a:pt x="25468" y="45244"/>
                    <a:pt x="25777" y="45244"/>
                  </a:cubicBezTo>
                  <a:close/>
                  <a:moveTo>
                    <a:pt x="29504" y="45244"/>
                  </a:moveTo>
                  <a:cubicBezTo>
                    <a:pt x="29801" y="45244"/>
                    <a:pt x="30063" y="45494"/>
                    <a:pt x="30063" y="45815"/>
                  </a:cubicBezTo>
                  <a:cubicBezTo>
                    <a:pt x="30063" y="46113"/>
                    <a:pt x="29813" y="46375"/>
                    <a:pt x="29504" y="46375"/>
                  </a:cubicBezTo>
                  <a:cubicBezTo>
                    <a:pt x="29182" y="46375"/>
                    <a:pt x="28932" y="46125"/>
                    <a:pt x="28932" y="45815"/>
                  </a:cubicBezTo>
                  <a:cubicBezTo>
                    <a:pt x="28944" y="45518"/>
                    <a:pt x="29182" y="45244"/>
                    <a:pt x="29504" y="45244"/>
                  </a:cubicBezTo>
                  <a:close/>
                  <a:moveTo>
                    <a:pt x="33230" y="45244"/>
                  </a:moveTo>
                  <a:cubicBezTo>
                    <a:pt x="33528" y="45244"/>
                    <a:pt x="33802" y="45494"/>
                    <a:pt x="33802" y="45815"/>
                  </a:cubicBezTo>
                  <a:cubicBezTo>
                    <a:pt x="33802" y="46113"/>
                    <a:pt x="33552" y="46375"/>
                    <a:pt x="33230" y="46375"/>
                  </a:cubicBezTo>
                  <a:cubicBezTo>
                    <a:pt x="32921" y="46375"/>
                    <a:pt x="32671" y="46125"/>
                    <a:pt x="32671" y="45815"/>
                  </a:cubicBezTo>
                  <a:cubicBezTo>
                    <a:pt x="32671" y="45518"/>
                    <a:pt x="32921" y="45244"/>
                    <a:pt x="33230" y="45244"/>
                  </a:cubicBezTo>
                  <a:close/>
                  <a:moveTo>
                    <a:pt x="36957" y="45244"/>
                  </a:moveTo>
                  <a:cubicBezTo>
                    <a:pt x="37255" y="45244"/>
                    <a:pt x="37517" y="45494"/>
                    <a:pt x="37517" y="45815"/>
                  </a:cubicBezTo>
                  <a:cubicBezTo>
                    <a:pt x="37517" y="46113"/>
                    <a:pt x="37267" y="46375"/>
                    <a:pt x="36957" y="46375"/>
                  </a:cubicBezTo>
                  <a:cubicBezTo>
                    <a:pt x="36648" y="46375"/>
                    <a:pt x="36386" y="46125"/>
                    <a:pt x="36386" y="45815"/>
                  </a:cubicBezTo>
                  <a:cubicBezTo>
                    <a:pt x="36409" y="45518"/>
                    <a:pt x="36648" y="45244"/>
                    <a:pt x="36957" y="45244"/>
                  </a:cubicBezTo>
                  <a:close/>
                  <a:moveTo>
                    <a:pt x="40672" y="45244"/>
                  </a:moveTo>
                  <a:cubicBezTo>
                    <a:pt x="40970" y="45244"/>
                    <a:pt x="41243" y="45494"/>
                    <a:pt x="41243" y="45815"/>
                  </a:cubicBezTo>
                  <a:cubicBezTo>
                    <a:pt x="41243" y="46113"/>
                    <a:pt x="40993" y="46375"/>
                    <a:pt x="40672" y="46375"/>
                  </a:cubicBezTo>
                  <a:cubicBezTo>
                    <a:pt x="40374" y="46375"/>
                    <a:pt x="40112" y="46125"/>
                    <a:pt x="40112" y="45815"/>
                  </a:cubicBezTo>
                  <a:cubicBezTo>
                    <a:pt x="40124" y="45518"/>
                    <a:pt x="40362" y="45244"/>
                    <a:pt x="40672" y="45244"/>
                  </a:cubicBezTo>
                  <a:close/>
                  <a:moveTo>
                    <a:pt x="44410" y="45244"/>
                  </a:moveTo>
                  <a:cubicBezTo>
                    <a:pt x="44708" y="45244"/>
                    <a:pt x="44982" y="45494"/>
                    <a:pt x="44982" y="45815"/>
                  </a:cubicBezTo>
                  <a:cubicBezTo>
                    <a:pt x="44982" y="46113"/>
                    <a:pt x="44720" y="46375"/>
                    <a:pt x="44410" y="46375"/>
                  </a:cubicBezTo>
                  <a:cubicBezTo>
                    <a:pt x="44113" y="46375"/>
                    <a:pt x="43851" y="46125"/>
                    <a:pt x="43851" y="45815"/>
                  </a:cubicBezTo>
                  <a:cubicBezTo>
                    <a:pt x="43851" y="45518"/>
                    <a:pt x="44101" y="45244"/>
                    <a:pt x="44410" y="45244"/>
                  </a:cubicBezTo>
                  <a:close/>
                  <a:moveTo>
                    <a:pt x="48137" y="45244"/>
                  </a:moveTo>
                  <a:cubicBezTo>
                    <a:pt x="48435" y="45244"/>
                    <a:pt x="48697" y="45494"/>
                    <a:pt x="48697" y="45815"/>
                  </a:cubicBezTo>
                  <a:cubicBezTo>
                    <a:pt x="48697" y="46113"/>
                    <a:pt x="48447" y="46375"/>
                    <a:pt x="48137" y="46375"/>
                  </a:cubicBezTo>
                  <a:cubicBezTo>
                    <a:pt x="47839" y="46375"/>
                    <a:pt x="47566" y="46125"/>
                    <a:pt x="47566" y="45815"/>
                  </a:cubicBezTo>
                  <a:cubicBezTo>
                    <a:pt x="47578" y="45518"/>
                    <a:pt x="47839" y="45244"/>
                    <a:pt x="48137" y="45244"/>
                  </a:cubicBezTo>
                  <a:close/>
                  <a:moveTo>
                    <a:pt x="51864" y="45244"/>
                  </a:moveTo>
                  <a:cubicBezTo>
                    <a:pt x="52161" y="45244"/>
                    <a:pt x="52435" y="45494"/>
                    <a:pt x="52435" y="45815"/>
                  </a:cubicBezTo>
                  <a:cubicBezTo>
                    <a:pt x="52435" y="46113"/>
                    <a:pt x="52185" y="46375"/>
                    <a:pt x="51864" y="46375"/>
                  </a:cubicBezTo>
                  <a:cubicBezTo>
                    <a:pt x="51566" y="46375"/>
                    <a:pt x="51304" y="46125"/>
                    <a:pt x="51304" y="45815"/>
                  </a:cubicBezTo>
                  <a:cubicBezTo>
                    <a:pt x="51304" y="45518"/>
                    <a:pt x="51554" y="45244"/>
                    <a:pt x="51864" y="45244"/>
                  </a:cubicBezTo>
                  <a:close/>
                  <a:moveTo>
                    <a:pt x="55602" y="45244"/>
                  </a:moveTo>
                  <a:cubicBezTo>
                    <a:pt x="55900" y="45244"/>
                    <a:pt x="56174" y="45494"/>
                    <a:pt x="56174" y="45815"/>
                  </a:cubicBezTo>
                  <a:cubicBezTo>
                    <a:pt x="56174" y="46113"/>
                    <a:pt x="55912" y="46375"/>
                    <a:pt x="55602" y="46375"/>
                  </a:cubicBezTo>
                  <a:cubicBezTo>
                    <a:pt x="55293" y="46375"/>
                    <a:pt x="55043" y="46125"/>
                    <a:pt x="55043" y="45815"/>
                  </a:cubicBezTo>
                  <a:cubicBezTo>
                    <a:pt x="55043" y="45518"/>
                    <a:pt x="55293" y="45244"/>
                    <a:pt x="55602" y="45244"/>
                  </a:cubicBezTo>
                  <a:close/>
                  <a:moveTo>
                    <a:pt x="59329" y="45244"/>
                  </a:moveTo>
                  <a:cubicBezTo>
                    <a:pt x="59627" y="45244"/>
                    <a:pt x="59889" y="45494"/>
                    <a:pt x="59889" y="45815"/>
                  </a:cubicBezTo>
                  <a:cubicBezTo>
                    <a:pt x="59889" y="46113"/>
                    <a:pt x="59639" y="46375"/>
                    <a:pt x="59329" y="46375"/>
                  </a:cubicBezTo>
                  <a:cubicBezTo>
                    <a:pt x="59008" y="46375"/>
                    <a:pt x="58757" y="46125"/>
                    <a:pt x="58757" y="45815"/>
                  </a:cubicBezTo>
                  <a:cubicBezTo>
                    <a:pt x="58757" y="45518"/>
                    <a:pt x="59008" y="45244"/>
                    <a:pt x="59329" y="45244"/>
                  </a:cubicBezTo>
                  <a:close/>
                  <a:moveTo>
                    <a:pt x="63056" y="45244"/>
                  </a:moveTo>
                  <a:cubicBezTo>
                    <a:pt x="63353" y="45244"/>
                    <a:pt x="63627" y="45494"/>
                    <a:pt x="63627" y="45815"/>
                  </a:cubicBezTo>
                  <a:cubicBezTo>
                    <a:pt x="63627" y="46113"/>
                    <a:pt x="63377" y="46375"/>
                    <a:pt x="63056" y="46375"/>
                  </a:cubicBezTo>
                  <a:cubicBezTo>
                    <a:pt x="62746" y="46375"/>
                    <a:pt x="62496" y="46125"/>
                    <a:pt x="62496" y="45815"/>
                  </a:cubicBezTo>
                  <a:cubicBezTo>
                    <a:pt x="62496" y="45518"/>
                    <a:pt x="62746" y="45244"/>
                    <a:pt x="63056" y="45244"/>
                  </a:cubicBezTo>
                  <a:close/>
                  <a:moveTo>
                    <a:pt x="66782" y="45244"/>
                  </a:moveTo>
                  <a:cubicBezTo>
                    <a:pt x="67080" y="45244"/>
                    <a:pt x="67342" y="45494"/>
                    <a:pt x="67342" y="45815"/>
                  </a:cubicBezTo>
                  <a:cubicBezTo>
                    <a:pt x="67342" y="46113"/>
                    <a:pt x="67092" y="46375"/>
                    <a:pt x="66782" y="46375"/>
                  </a:cubicBezTo>
                  <a:cubicBezTo>
                    <a:pt x="66473" y="46375"/>
                    <a:pt x="66211" y="46125"/>
                    <a:pt x="66211" y="45815"/>
                  </a:cubicBezTo>
                  <a:cubicBezTo>
                    <a:pt x="66235" y="45518"/>
                    <a:pt x="66473" y="45244"/>
                    <a:pt x="66782" y="45244"/>
                  </a:cubicBezTo>
                  <a:close/>
                  <a:moveTo>
                    <a:pt x="70509" y="45244"/>
                  </a:moveTo>
                  <a:cubicBezTo>
                    <a:pt x="70807" y="45244"/>
                    <a:pt x="71080" y="45494"/>
                    <a:pt x="71080" y="45815"/>
                  </a:cubicBezTo>
                  <a:cubicBezTo>
                    <a:pt x="71080" y="46113"/>
                    <a:pt x="70830" y="46375"/>
                    <a:pt x="70509" y="46375"/>
                  </a:cubicBezTo>
                  <a:cubicBezTo>
                    <a:pt x="70199" y="46375"/>
                    <a:pt x="69949" y="46125"/>
                    <a:pt x="69949" y="45815"/>
                  </a:cubicBezTo>
                  <a:cubicBezTo>
                    <a:pt x="69949" y="45518"/>
                    <a:pt x="70199" y="45244"/>
                    <a:pt x="70509" y="45244"/>
                  </a:cubicBezTo>
                  <a:close/>
                  <a:moveTo>
                    <a:pt x="74236" y="45244"/>
                  </a:moveTo>
                  <a:cubicBezTo>
                    <a:pt x="74533" y="45244"/>
                    <a:pt x="74795" y="45494"/>
                    <a:pt x="74795" y="45815"/>
                  </a:cubicBezTo>
                  <a:cubicBezTo>
                    <a:pt x="74795" y="46113"/>
                    <a:pt x="74545" y="46375"/>
                    <a:pt x="74236" y="46375"/>
                  </a:cubicBezTo>
                  <a:cubicBezTo>
                    <a:pt x="73938" y="46375"/>
                    <a:pt x="73676" y="46125"/>
                    <a:pt x="73676" y="45815"/>
                  </a:cubicBezTo>
                  <a:cubicBezTo>
                    <a:pt x="73676" y="45518"/>
                    <a:pt x="73926" y="45244"/>
                    <a:pt x="74236" y="45244"/>
                  </a:cubicBezTo>
                  <a:close/>
                  <a:moveTo>
                    <a:pt x="77855" y="45244"/>
                  </a:moveTo>
                  <a:cubicBezTo>
                    <a:pt x="78153" y="45244"/>
                    <a:pt x="78415" y="45494"/>
                    <a:pt x="78415" y="45815"/>
                  </a:cubicBezTo>
                  <a:cubicBezTo>
                    <a:pt x="78415" y="46113"/>
                    <a:pt x="78165" y="46375"/>
                    <a:pt x="77855" y="46375"/>
                  </a:cubicBezTo>
                  <a:cubicBezTo>
                    <a:pt x="77546" y="46375"/>
                    <a:pt x="77284" y="46125"/>
                    <a:pt x="77284" y="45815"/>
                  </a:cubicBezTo>
                  <a:cubicBezTo>
                    <a:pt x="77284" y="45518"/>
                    <a:pt x="77546" y="45244"/>
                    <a:pt x="77855" y="45244"/>
                  </a:cubicBezTo>
                  <a:close/>
                  <a:moveTo>
                    <a:pt x="81570" y="45244"/>
                  </a:moveTo>
                  <a:cubicBezTo>
                    <a:pt x="81868" y="45244"/>
                    <a:pt x="82141" y="45494"/>
                    <a:pt x="82141" y="45815"/>
                  </a:cubicBezTo>
                  <a:cubicBezTo>
                    <a:pt x="82141" y="46113"/>
                    <a:pt x="81879" y="46375"/>
                    <a:pt x="81570" y="46375"/>
                  </a:cubicBezTo>
                  <a:cubicBezTo>
                    <a:pt x="81260" y="46375"/>
                    <a:pt x="81010" y="46125"/>
                    <a:pt x="81010" y="45815"/>
                  </a:cubicBezTo>
                  <a:cubicBezTo>
                    <a:pt x="81022" y="45518"/>
                    <a:pt x="81260" y="45244"/>
                    <a:pt x="81570" y="45244"/>
                  </a:cubicBezTo>
                  <a:close/>
                  <a:moveTo>
                    <a:pt x="85308" y="45244"/>
                  </a:moveTo>
                  <a:cubicBezTo>
                    <a:pt x="85606" y="45244"/>
                    <a:pt x="85880" y="45494"/>
                    <a:pt x="85880" y="45815"/>
                  </a:cubicBezTo>
                  <a:cubicBezTo>
                    <a:pt x="85880" y="46113"/>
                    <a:pt x="85618" y="46375"/>
                    <a:pt x="85308" y="46375"/>
                  </a:cubicBezTo>
                  <a:cubicBezTo>
                    <a:pt x="84999" y="46375"/>
                    <a:pt x="84749" y="46125"/>
                    <a:pt x="84749" y="45815"/>
                  </a:cubicBezTo>
                  <a:cubicBezTo>
                    <a:pt x="84749" y="45518"/>
                    <a:pt x="84999" y="45244"/>
                    <a:pt x="85308" y="45244"/>
                  </a:cubicBezTo>
                  <a:close/>
                  <a:moveTo>
                    <a:pt x="89035" y="45244"/>
                  </a:moveTo>
                  <a:cubicBezTo>
                    <a:pt x="89333" y="45244"/>
                    <a:pt x="89595" y="45494"/>
                    <a:pt x="89595" y="45815"/>
                  </a:cubicBezTo>
                  <a:cubicBezTo>
                    <a:pt x="89595" y="46113"/>
                    <a:pt x="89345" y="46375"/>
                    <a:pt x="89035" y="46375"/>
                  </a:cubicBezTo>
                  <a:cubicBezTo>
                    <a:pt x="88714" y="46375"/>
                    <a:pt x="88464" y="46125"/>
                    <a:pt x="88464" y="45815"/>
                  </a:cubicBezTo>
                  <a:cubicBezTo>
                    <a:pt x="88475" y="45518"/>
                    <a:pt x="88714" y="45244"/>
                    <a:pt x="89035" y="45244"/>
                  </a:cubicBezTo>
                  <a:close/>
                  <a:moveTo>
                    <a:pt x="92762" y="45244"/>
                  </a:moveTo>
                  <a:cubicBezTo>
                    <a:pt x="93059" y="45244"/>
                    <a:pt x="93333" y="45494"/>
                    <a:pt x="93333" y="45815"/>
                  </a:cubicBezTo>
                  <a:cubicBezTo>
                    <a:pt x="93333" y="46113"/>
                    <a:pt x="93071" y="46375"/>
                    <a:pt x="92762" y="46375"/>
                  </a:cubicBezTo>
                  <a:cubicBezTo>
                    <a:pt x="92452" y="46375"/>
                    <a:pt x="92202" y="46125"/>
                    <a:pt x="92202" y="45815"/>
                  </a:cubicBezTo>
                  <a:cubicBezTo>
                    <a:pt x="92202" y="45518"/>
                    <a:pt x="92452" y="45244"/>
                    <a:pt x="92762" y="45244"/>
                  </a:cubicBezTo>
                  <a:close/>
                  <a:moveTo>
                    <a:pt x="96488" y="45244"/>
                  </a:moveTo>
                  <a:cubicBezTo>
                    <a:pt x="96786" y="45244"/>
                    <a:pt x="97048" y="45494"/>
                    <a:pt x="97048" y="45815"/>
                  </a:cubicBezTo>
                  <a:cubicBezTo>
                    <a:pt x="97048" y="46113"/>
                    <a:pt x="96798" y="46375"/>
                    <a:pt x="96488" y="46375"/>
                  </a:cubicBezTo>
                  <a:cubicBezTo>
                    <a:pt x="96191" y="46375"/>
                    <a:pt x="95917" y="46125"/>
                    <a:pt x="95917" y="45815"/>
                  </a:cubicBezTo>
                  <a:cubicBezTo>
                    <a:pt x="95917" y="45518"/>
                    <a:pt x="96179" y="45244"/>
                    <a:pt x="96488" y="45244"/>
                  </a:cubicBezTo>
                  <a:close/>
                  <a:moveTo>
                    <a:pt x="100203" y="45244"/>
                  </a:moveTo>
                  <a:cubicBezTo>
                    <a:pt x="100501" y="45244"/>
                    <a:pt x="100775" y="45494"/>
                    <a:pt x="100775" y="45815"/>
                  </a:cubicBezTo>
                  <a:cubicBezTo>
                    <a:pt x="100775" y="46113"/>
                    <a:pt x="100513" y="46375"/>
                    <a:pt x="100203" y="46375"/>
                  </a:cubicBezTo>
                  <a:cubicBezTo>
                    <a:pt x="99905" y="46375"/>
                    <a:pt x="99644" y="46125"/>
                    <a:pt x="99644" y="45815"/>
                  </a:cubicBezTo>
                  <a:cubicBezTo>
                    <a:pt x="99655" y="45518"/>
                    <a:pt x="99894" y="45244"/>
                    <a:pt x="100203" y="45244"/>
                  </a:cubicBezTo>
                  <a:close/>
                  <a:moveTo>
                    <a:pt x="103942" y="45244"/>
                  </a:moveTo>
                  <a:cubicBezTo>
                    <a:pt x="104239" y="45244"/>
                    <a:pt x="104513" y="45494"/>
                    <a:pt x="104513" y="45815"/>
                  </a:cubicBezTo>
                  <a:cubicBezTo>
                    <a:pt x="104513" y="46113"/>
                    <a:pt x="104251" y="46375"/>
                    <a:pt x="103942" y="46375"/>
                  </a:cubicBezTo>
                  <a:cubicBezTo>
                    <a:pt x="103644" y="46375"/>
                    <a:pt x="103382" y="46125"/>
                    <a:pt x="103382" y="45815"/>
                  </a:cubicBezTo>
                  <a:cubicBezTo>
                    <a:pt x="103382" y="45518"/>
                    <a:pt x="103632" y="45244"/>
                    <a:pt x="103942" y="45244"/>
                  </a:cubicBezTo>
                  <a:close/>
                  <a:moveTo>
                    <a:pt x="107668" y="45244"/>
                  </a:moveTo>
                  <a:cubicBezTo>
                    <a:pt x="107966" y="45244"/>
                    <a:pt x="108228" y="45494"/>
                    <a:pt x="108228" y="45815"/>
                  </a:cubicBezTo>
                  <a:cubicBezTo>
                    <a:pt x="108228" y="46113"/>
                    <a:pt x="107978" y="46375"/>
                    <a:pt x="107668" y="46375"/>
                  </a:cubicBezTo>
                  <a:cubicBezTo>
                    <a:pt x="107371" y="46375"/>
                    <a:pt x="107097" y="46125"/>
                    <a:pt x="107097" y="45815"/>
                  </a:cubicBezTo>
                  <a:cubicBezTo>
                    <a:pt x="107109" y="45518"/>
                    <a:pt x="107347" y="45244"/>
                    <a:pt x="107668" y="45244"/>
                  </a:cubicBezTo>
                  <a:close/>
                  <a:moveTo>
                    <a:pt x="111395" y="45244"/>
                  </a:moveTo>
                  <a:cubicBezTo>
                    <a:pt x="111693" y="45244"/>
                    <a:pt x="111967" y="45494"/>
                    <a:pt x="111967" y="45815"/>
                  </a:cubicBezTo>
                  <a:cubicBezTo>
                    <a:pt x="111967" y="46113"/>
                    <a:pt x="111705" y="46375"/>
                    <a:pt x="111395" y="46375"/>
                  </a:cubicBezTo>
                  <a:cubicBezTo>
                    <a:pt x="111085" y="46375"/>
                    <a:pt x="110835" y="46125"/>
                    <a:pt x="110835" y="45815"/>
                  </a:cubicBezTo>
                  <a:cubicBezTo>
                    <a:pt x="110835" y="45518"/>
                    <a:pt x="111085" y="45244"/>
                    <a:pt x="111395" y="45244"/>
                  </a:cubicBezTo>
                  <a:close/>
                  <a:moveTo>
                    <a:pt x="115122" y="45244"/>
                  </a:moveTo>
                  <a:cubicBezTo>
                    <a:pt x="115419" y="45244"/>
                    <a:pt x="115681" y="45494"/>
                    <a:pt x="115681" y="45815"/>
                  </a:cubicBezTo>
                  <a:cubicBezTo>
                    <a:pt x="115681" y="46113"/>
                    <a:pt x="115431" y="46375"/>
                    <a:pt x="115122" y="46375"/>
                  </a:cubicBezTo>
                  <a:cubicBezTo>
                    <a:pt x="114812" y="46375"/>
                    <a:pt x="114550" y="46125"/>
                    <a:pt x="114550" y="45815"/>
                  </a:cubicBezTo>
                  <a:cubicBezTo>
                    <a:pt x="114574" y="45518"/>
                    <a:pt x="114812" y="45244"/>
                    <a:pt x="115122" y="45244"/>
                  </a:cubicBezTo>
                  <a:close/>
                  <a:moveTo>
                    <a:pt x="118860" y="45244"/>
                  </a:moveTo>
                  <a:cubicBezTo>
                    <a:pt x="119158" y="45244"/>
                    <a:pt x="119420" y="45494"/>
                    <a:pt x="119420" y="45815"/>
                  </a:cubicBezTo>
                  <a:cubicBezTo>
                    <a:pt x="119420" y="46113"/>
                    <a:pt x="119170" y="46375"/>
                    <a:pt x="118860" y="46375"/>
                  </a:cubicBezTo>
                  <a:cubicBezTo>
                    <a:pt x="118539" y="46375"/>
                    <a:pt x="118289" y="46125"/>
                    <a:pt x="118289" y="45815"/>
                  </a:cubicBezTo>
                  <a:cubicBezTo>
                    <a:pt x="118289" y="45518"/>
                    <a:pt x="118539" y="45244"/>
                    <a:pt x="118860" y="45244"/>
                  </a:cubicBezTo>
                  <a:close/>
                  <a:moveTo>
                    <a:pt x="122575" y="45244"/>
                  </a:moveTo>
                  <a:cubicBezTo>
                    <a:pt x="122873" y="45244"/>
                    <a:pt x="123146" y="45494"/>
                    <a:pt x="123146" y="45815"/>
                  </a:cubicBezTo>
                  <a:cubicBezTo>
                    <a:pt x="123146" y="46113"/>
                    <a:pt x="122885" y="46375"/>
                    <a:pt x="122575" y="46375"/>
                  </a:cubicBezTo>
                  <a:cubicBezTo>
                    <a:pt x="122265" y="46375"/>
                    <a:pt x="122015" y="46125"/>
                    <a:pt x="122015" y="45815"/>
                  </a:cubicBezTo>
                  <a:cubicBezTo>
                    <a:pt x="122027" y="45518"/>
                    <a:pt x="122277" y="45244"/>
                    <a:pt x="122575" y="45244"/>
                  </a:cubicBezTo>
                  <a:close/>
                  <a:moveTo>
                    <a:pt x="126314" y="45244"/>
                  </a:moveTo>
                  <a:cubicBezTo>
                    <a:pt x="126611" y="45244"/>
                    <a:pt x="126873" y="45494"/>
                    <a:pt x="126873" y="45815"/>
                  </a:cubicBezTo>
                  <a:cubicBezTo>
                    <a:pt x="126873" y="46113"/>
                    <a:pt x="126623" y="46375"/>
                    <a:pt x="126314" y="46375"/>
                  </a:cubicBezTo>
                  <a:cubicBezTo>
                    <a:pt x="126004" y="46375"/>
                    <a:pt x="125742" y="46125"/>
                    <a:pt x="125742" y="45815"/>
                  </a:cubicBezTo>
                  <a:cubicBezTo>
                    <a:pt x="125742" y="45518"/>
                    <a:pt x="126004" y="45244"/>
                    <a:pt x="126314" y="45244"/>
                  </a:cubicBezTo>
                  <a:close/>
                  <a:moveTo>
                    <a:pt x="130028" y="45244"/>
                  </a:moveTo>
                  <a:cubicBezTo>
                    <a:pt x="130326" y="45244"/>
                    <a:pt x="130600" y="45494"/>
                    <a:pt x="130600" y="45815"/>
                  </a:cubicBezTo>
                  <a:cubicBezTo>
                    <a:pt x="130600" y="46113"/>
                    <a:pt x="130350" y="46375"/>
                    <a:pt x="130028" y="46375"/>
                  </a:cubicBezTo>
                  <a:cubicBezTo>
                    <a:pt x="129731" y="46375"/>
                    <a:pt x="129469" y="46125"/>
                    <a:pt x="129469" y="45815"/>
                  </a:cubicBezTo>
                  <a:cubicBezTo>
                    <a:pt x="129469" y="45518"/>
                    <a:pt x="129719" y="45244"/>
                    <a:pt x="130028" y="45244"/>
                  </a:cubicBezTo>
                  <a:close/>
                  <a:moveTo>
                    <a:pt x="133767" y="45244"/>
                  </a:moveTo>
                  <a:cubicBezTo>
                    <a:pt x="134065" y="45244"/>
                    <a:pt x="134326" y="45494"/>
                    <a:pt x="134326" y="45815"/>
                  </a:cubicBezTo>
                  <a:cubicBezTo>
                    <a:pt x="134326" y="46113"/>
                    <a:pt x="134076" y="46375"/>
                    <a:pt x="133767" y="46375"/>
                  </a:cubicBezTo>
                  <a:cubicBezTo>
                    <a:pt x="133469" y="46375"/>
                    <a:pt x="133207" y="46125"/>
                    <a:pt x="133207" y="45815"/>
                  </a:cubicBezTo>
                  <a:cubicBezTo>
                    <a:pt x="133207" y="45518"/>
                    <a:pt x="133457" y="45244"/>
                    <a:pt x="133767" y="45244"/>
                  </a:cubicBezTo>
                  <a:close/>
                  <a:moveTo>
                    <a:pt x="137494" y="45244"/>
                  </a:moveTo>
                  <a:cubicBezTo>
                    <a:pt x="137791" y="45244"/>
                    <a:pt x="138053" y="45494"/>
                    <a:pt x="138053" y="45815"/>
                  </a:cubicBezTo>
                  <a:cubicBezTo>
                    <a:pt x="138053" y="46113"/>
                    <a:pt x="137803" y="46375"/>
                    <a:pt x="137494" y="46375"/>
                  </a:cubicBezTo>
                  <a:cubicBezTo>
                    <a:pt x="137196" y="46375"/>
                    <a:pt x="136922" y="46125"/>
                    <a:pt x="136922" y="45815"/>
                  </a:cubicBezTo>
                  <a:cubicBezTo>
                    <a:pt x="136934" y="45518"/>
                    <a:pt x="137172" y="45244"/>
                    <a:pt x="137494" y="45244"/>
                  </a:cubicBezTo>
                  <a:close/>
                  <a:moveTo>
                    <a:pt x="141220" y="45244"/>
                  </a:moveTo>
                  <a:cubicBezTo>
                    <a:pt x="141518" y="45244"/>
                    <a:pt x="141792" y="45494"/>
                    <a:pt x="141792" y="45815"/>
                  </a:cubicBezTo>
                  <a:cubicBezTo>
                    <a:pt x="141792" y="46113"/>
                    <a:pt x="141530" y="46375"/>
                    <a:pt x="141220" y="46375"/>
                  </a:cubicBezTo>
                  <a:cubicBezTo>
                    <a:pt x="140911" y="46375"/>
                    <a:pt x="140661" y="46125"/>
                    <a:pt x="140661" y="45815"/>
                  </a:cubicBezTo>
                  <a:cubicBezTo>
                    <a:pt x="140661" y="45518"/>
                    <a:pt x="140911" y="45244"/>
                    <a:pt x="141220" y="45244"/>
                  </a:cubicBezTo>
                  <a:close/>
                  <a:moveTo>
                    <a:pt x="144947" y="45244"/>
                  </a:moveTo>
                  <a:cubicBezTo>
                    <a:pt x="145244" y="45244"/>
                    <a:pt x="145506" y="45494"/>
                    <a:pt x="145506" y="45815"/>
                  </a:cubicBezTo>
                  <a:cubicBezTo>
                    <a:pt x="145506" y="46113"/>
                    <a:pt x="145256" y="46375"/>
                    <a:pt x="144947" y="46375"/>
                  </a:cubicBezTo>
                  <a:cubicBezTo>
                    <a:pt x="144637" y="46375"/>
                    <a:pt x="144375" y="46125"/>
                    <a:pt x="144375" y="45815"/>
                  </a:cubicBezTo>
                  <a:cubicBezTo>
                    <a:pt x="144399" y="45518"/>
                    <a:pt x="144637" y="45244"/>
                    <a:pt x="144947" y="45244"/>
                  </a:cubicBezTo>
                  <a:close/>
                  <a:moveTo>
                    <a:pt x="148685" y="45244"/>
                  </a:moveTo>
                  <a:cubicBezTo>
                    <a:pt x="148983" y="45244"/>
                    <a:pt x="149245" y="45494"/>
                    <a:pt x="149245" y="45815"/>
                  </a:cubicBezTo>
                  <a:cubicBezTo>
                    <a:pt x="149245" y="46113"/>
                    <a:pt x="148995" y="46375"/>
                    <a:pt x="148685" y="46375"/>
                  </a:cubicBezTo>
                  <a:cubicBezTo>
                    <a:pt x="148364" y="46375"/>
                    <a:pt x="148114" y="46125"/>
                    <a:pt x="148114" y="45815"/>
                  </a:cubicBezTo>
                  <a:cubicBezTo>
                    <a:pt x="148114" y="45518"/>
                    <a:pt x="148364" y="45244"/>
                    <a:pt x="148685" y="45244"/>
                  </a:cubicBezTo>
                  <a:close/>
                  <a:moveTo>
                    <a:pt x="1548" y="47125"/>
                  </a:moveTo>
                  <a:cubicBezTo>
                    <a:pt x="1846" y="47125"/>
                    <a:pt x="2119" y="47375"/>
                    <a:pt x="2119" y="47685"/>
                  </a:cubicBezTo>
                  <a:cubicBezTo>
                    <a:pt x="2119" y="47982"/>
                    <a:pt x="1858" y="48244"/>
                    <a:pt x="1548" y="48244"/>
                  </a:cubicBezTo>
                  <a:cubicBezTo>
                    <a:pt x="1238" y="48244"/>
                    <a:pt x="988" y="47994"/>
                    <a:pt x="988" y="47685"/>
                  </a:cubicBezTo>
                  <a:cubicBezTo>
                    <a:pt x="988" y="47375"/>
                    <a:pt x="1238" y="47125"/>
                    <a:pt x="1548" y="47125"/>
                  </a:cubicBezTo>
                  <a:close/>
                  <a:moveTo>
                    <a:pt x="5287" y="47125"/>
                  </a:moveTo>
                  <a:cubicBezTo>
                    <a:pt x="5596" y="47125"/>
                    <a:pt x="5846" y="47375"/>
                    <a:pt x="5846" y="47685"/>
                  </a:cubicBezTo>
                  <a:cubicBezTo>
                    <a:pt x="5846" y="47994"/>
                    <a:pt x="5596" y="48244"/>
                    <a:pt x="5287" y="48244"/>
                  </a:cubicBezTo>
                  <a:cubicBezTo>
                    <a:pt x="4977" y="48244"/>
                    <a:pt x="4715" y="47994"/>
                    <a:pt x="4715" y="47685"/>
                  </a:cubicBezTo>
                  <a:cubicBezTo>
                    <a:pt x="4715" y="47375"/>
                    <a:pt x="4977" y="47125"/>
                    <a:pt x="5287" y="47125"/>
                  </a:cubicBezTo>
                  <a:close/>
                  <a:moveTo>
                    <a:pt x="9001" y="47125"/>
                  </a:moveTo>
                  <a:cubicBezTo>
                    <a:pt x="9299" y="47125"/>
                    <a:pt x="9573" y="47375"/>
                    <a:pt x="9573" y="47685"/>
                  </a:cubicBezTo>
                  <a:cubicBezTo>
                    <a:pt x="9573" y="47982"/>
                    <a:pt x="9323" y="48244"/>
                    <a:pt x="9001" y="48244"/>
                  </a:cubicBezTo>
                  <a:cubicBezTo>
                    <a:pt x="8704" y="48244"/>
                    <a:pt x="8442" y="47994"/>
                    <a:pt x="8442" y="47685"/>
                  </a:cubicBezTo>
                  <a:cubicBezTo>
                    <a:pt x="8442" y="47375"/>
                    <a:pt x="8692" y="47125"/>
                    <a:pt x="9001" y="47125"/>
                  </a:cubicBezTo>
                  <a:close/>
                  <a:moveTo>
                    <a:pt x="12728" y="47125"/>
                  </a:moveTo>
                  <a:cubicBezTo>
                    <a:pt x="13037" y="47125"/>
                    <a:pt x="13288" y="47375"/>
                    <a:pt x="13288" y="47685"/>
                  </a:cubicBezTo>
                  <a:cubicBezTo>
                    <a:pt x="13288" y="47994"/>
                    <a:pt x="13037" y="48244"/>
                    <a:pt x="12728" y="48244"/>
                  </a:cubicBezTo>
                  <a:cubicBezTo>
                    <a:pt x="12418" y="48244"/>
                    <a:pt x="12156" y="47994"/>
                    <a:pt x="12156" y="47685"/>
                  </a:cubicBezTo>
                  <a:cubicBezTo>
                    <a:pt x="12156" y="47375"/>
                    <a:pt x="12418" y="47125"/>
                    <a:pt x="12728" y="47125"/>
                  </a:cubicBezTo>
                  <a:close/>
                  <a:moveTo>
                    <a:pt x="16466" y="47125"/>
                  </a:moveTo>
                  <a:cubicBezTo>
                    <a:pt x="16764" y="47125"/>
                    <a:pt x="17026" y="47375"/>
                    <a:pt x="17026" y="47685"/>
                  </a:cubicBezTo>
                  <a:cubicBezTo>
                    <a:pt x="17026" y="47982"/>
                    <a:pt x="16776" y="48244"/>
                    <a:pt x="16466" y="48244"/>
                  </a:cubicBezTo>
                  <a:cubicBezTo>
                    <a:pt x="16169" y="48244"/>
                    <a:pt x="15895" y="47994"/>
                    <a:pt x="15895" y="47685"/>
                  </a:cubicBezTo>
                  <a:cubicBezTo>
                    <a:pt x="15895" y="47375"/>
                    <a:pt x="16145" y="47125"/>
                    <a:pt x="16466" y="47125"/>
                  </a:cubicBezTo>
                  <a:close/>
                  <a:moveTo>
                    <a:pt x="20181" y="47125"/>
                  </a:moveTo>
                  <a:cubicBezTo>
                    <a:pt x="20491" y="47125"/>
                    <a:pt x="20753" y="47375"/>
                    <a:pt x="20753" y="47685"/>
                  </a:cubicBezTo>
                  <a:cubicBezTo>
                    <a:pt x="20753" y="47994"/>
                    <a:pt x="20491" y="48244"/>
                    <a:pt x="20181" y="48244"/>
                  </a:cubicBezTo>
                  <a:cubicBezTo>
                    <a:pt x="19872" y="48244"/>
                    <a:pt x="19622" y="47994"/>
                    <a:pt x="19622" y="47685"/>
                  </a:cubicBezTo>
                  <a:cubicBezTo>
                    <a:pt x="19622" y="47375"/>
                    <a:pt x="19872" y="47125"/>
                    <a:pt x="20181" y="47125"/>
                  </a:cubicBezTo>
                  <a:close/>
                  <a:moveTo>
                    <a:pt x="23920" y="47125"/>
                  </a:moveTo>
                  <a:cubicBezTo>
                    <a:pt x="24217" y="47125"/>
                    <a:pt x="24479" y="47375"/>
                    <a:pt x="24479" y="47685"/>
                  </a:cubicBezTo>
                  <a:cubicBezTo>
                    <a:pt x="24479" y="47982"/>
                    <a:pt x="24229" y="48244"/>
                    <a:pt x="23920" y="48244"/>
                  </a:cubicBezTo>
                  <a:cubicBezTo>
                    <a:pt x="23610" y="48244"/>
                    <a:pt x="23348" y="47994"/>
                    <a:pt x="23348" y="47685"/>
                  </a:cubicBezTo>
                  <a:cubicBezTo>
                    <a:pt x="23348" y="47375"/>
                    <a:pt x="23610" y="47125"/>
                    <a:pt x="23920" y="47125"/>
                  </a:cubicBezTo>
                  <a:close/>
                  <a:moveTo>
                    <a:pt x="27635" y="47125"/>
                  </a:moveTo>
                  <a:cubicBezTo>
                    <a:pt x="27956" y="47125"/>
                    <a:pt x="28206" y="47375"/>
                    <a:pt x="28206" y="47685"/>
                  </a:cubicBezTo>
                  <a:cubicBezTo>
                    <a:pt x="28206" y="47994"/>
                    <a:pt x="27956" y="48244"/>
                    <a:pt x="27635" y="48244"/>
                  </a:cubicBezTo>
                  <a:cubicBezTo>
                    <a:pt x="27325" y="48244"/>
                    <a:pt x="27075" y="47994"/>
                    <a:pt x="27075" y="47685"/>
                  </a:cubicBezTo>
                  <a:cubicBezTo>
                    <a:pt x="27075" y="47375"/>
                    <a:pt x="27325" y="47125"/>
                    <a:pt x="27635" y="47125"/>
                  </a:cubicBezTo>
                  <a:close/>
                  <a:moveTo>
                    <a:pt x="31373" y="47125"/>
                  </a:moveTo>
                  <a:cubicBezTo>
                    <a:pt x="31671" y="47125"/>
                    <a:pt x="31945" y="47375"/>
                    <a:pt x="31945" y="47685"/>
                  </a:cubicBezTo>
                  <a:cubicBezTo>
                    <a:pt x="31945" y="47982"/>
                    <a:pt x="31683" y="48244"/>
                    <a:pt x="31373" y="48244"/>
                  </a:cubicBezTo>
                  <a:cubicBezTo>
                    <a:pt x="31064" y="48244"/>
                    <a:pt x="30814" y="47994"/>
                    <a:pt x="30814" y="47685"/>
                  </a:cubicBezTo>
                  <a:cubicBezTo>
                    <a:pt x="30814" y="47375"/>
                    <a:pt x="31064" y="47125"/>
                    <a:pt x="31373" y="47125"/>
                  </a:cubicBezTo>
                  <a:close/>
                  <a:moveTo>
                    <a:pt x="35100" y="47125"/>
                  </a:moveTo>
                  <a:cubicBezTo>
                    <a:pt x="35409" y="47125"/>
                    <a:pt x="35659" y="47375"/>
                    <a:pt x="35659" y="47685"/>
                  </a:cubicBezTo>
                  <a:cubicBezTo>
                    <a:pt x="35659" y="47994"/>
                    <a:pt x="35409" y="48244"/>
                    <a:pt x="35100" y="48244"/>
                  </a:cubicBezTo>
                  <a:cubicBezTo>
                    <a:pt x="34778" y="48244"/>
                    <a:pt x="34528" y="47994"/>
                    <a:pt x="34528" y="47685"/>
                  </a:cubicBezTo>
                  <a:cubicBezTo>
                    <a:pt x="34528" y="47375"/>
                    <a:pt x="34778" y="47125"/>
                    <a:pt x="35100" y="47125"/>
                  </a:cubicBezTo>
                  <a:close/>
                  <a:moveTo>
                    <a:pt x="38815" y="47125"/>
                  </a:moveTo>
                  <a:cubicBezTo>
                    <a:pt x="39112" y="47125"/>
                    <a:pt x="39386" y="47375"/>
                    <a:pt x="39386" y="47685"/>
                  </a:cubicBezTo>
                  <a:cubicBezTo>
                    <a:pt x="39386" y="47982"/>
                    <a:pt x="39124" y="48244"/>
                    <a:pt x="38815" y="48244"/>
                  </a:cubicBezTo>
                  <a:cubicBezTo>
                    <a:pt x="38517" y="48244"/>
                    <a:pt x="38255" y="47994"/>
                    <a:pt x="38255" y="47685"/>
                  </a:cubicBezTo>
                  <a:cubicBezTo>
                    <a:pt x="38267" y="47375"/>
                    <a:pt x="38505" y="47125"/>
                    <a:pt x="38815" y="47125"/>
                  </a:cubicBezTo>
                  <a:close/>
                  <a:moveTo>
                    <a:pt x="42553" y="47125"/>
                  </a:moveTo>
                  <a:cubicBezTo>
                    <a:pt x="42863" y="47125"/>
                    <a:pt x="43113" y="47375"/>
                    <a:pt x="43113" y="47685"/>
                  </a:cubicBezTo>
                  <a:cubicBezTo>
                    <a:pt x="43113" y="47994"/>
                    <a:pt x="42863" y="48244"/>
                    <a:pt x="42553" y="48244"/>
                  </a:cubicBezTo>
                  <a:cubicBezTo>
                    <a:pt x="42232" y="48244"/>
                    <a:pt x="41982" y="47994"/>
                    <a:pt x="41982" y="47685"/>
                  </a:cubicBezTo>
                  <a:cubicBezTo>
                    <a:pt x="41982" y="47375"/>
                    <a:pt x="42244" y="47125"/>
                    <a:pt x="42553" y="47125"/>
                  </a:cubicBezTo>
                  <a:close/>
                  <a:moveTo>
                    <a:pt x="46268" y="47125"/>
                  </a:moveTo>
                  <a:cubicBezTo>
                    <a:pt x="46565" y="47125"/>
                    <a:pt x="46839" y="47375"/>
                    <a:pt x="46839" y="47685"/>
                  </a:cubicBezTo>
                  <a:cubicBezTo>
                    <a:pt x="46839" y="47982"/>
                    <a:pt x="46589" y="48244"/>
                    <a:pt x="46268" y="48244"/>
                  </a:cubicBezTo>
                  <a:cubicBezTo>
                    <a:pt x="45970" y="48244"/>
                    <a:pt x="45708" y="47994"/>
                    <a:pt x="45708" y="47685"/>
                  </a:cubicBezTo>
                  <a:cubicBezTo>
                    <a:pt x="45720" y="47375"/>
                    <a:pt x="45958" y="47125"/>
                    <a:pt x="46268" y="47125"/>
                  </a:cubicBezTo>
                  <a:close/>
                  <a:moveTo>
                    <a:pt x="50006" y="47125"/>
                  </a:moveTo>
                  <a:cubicBezTo>
                    <a:pt x="50316" y="47125"/>
                    <a:pt x="50578" y="47375"/>
                    <a:pt x="50578" y="47685"/>
                  </a:cubicBezTo>
                  <a:cubicBezTo>
                    <a:pt x="50578" y="47994"/>
                    <a:pt x="50316" y="48244"/>
                    <a:pt x="50006" y="48244"/>
                  </a:cubicBezTo>
                  <a:cubicBezTo>
                    <a:pt x="49697" y="48244"/>
                    <a:pt x="49447" y="47994"/>
                    <a:pt x="49447" y="47685"/>
                  </a:cubicBezTo>
                  <a:cubicBezTo>
                    <a:pt x="49447" y="47375"/>
                    <a:pt x="49697" y="47125"/>
                    <a:pt x="50006" y="47125"/>
                  </a:cubicBezTo>
                  <a:close/>
                  <a:moveTo>
                    <a:pt x="53733" y="47125"/>
                  </a:moveTo>
                  <a:cubicBezTo>
                    <a:pt x="54031" y="47125"/>
                    <a:pt x="54293" y="47375"/>
                    <a:pt x="54293" y="47685"/>
                  </a:cubicBezTo>
                  <a:cubicBezTo>
                    <a:pt x="54293" y="47982"/>
                    <a:pt x="54043" y="48244"/>
                    <a:pt x="53733" y="48244"/>
                  </a:cubicBezTo>
                  <a:cubicBezTo>
                    <a:pt x="53412" y="48244"/>
                    <a:pt x="53162" y="47994"/>
                    <a:pt x="53162" y="47685"/>
                  </a:cubicBezTo>
                  <a:cubicBezTo>
                    <a:pt x="53173" y="47375"/>
                    <a:pt x="53412" y="47125"/>
                    <a:pt x="53733" y="47125"/>
                  </a:cubicBezTo>
                  <a:close/>
                  <a:moveTo>
                    <a:pt x="57460" y="47125"/>
                  </a:moveTo>
                  <a:cubicBezTo>
                    <a:pt x="57781" y="47125"/>
                    <a:pt x="58031" y="47375"/>
                    <a:pt x="58031" y="47685"/>
                  </a:cubicBezTo>
                  <a:cubicBezTo>
                    <a:pt x="58031" y="47994"/>
                    <a:pt x="57781" y="48244"/>
                    <a:pt x="57460" y="48244"/>
                  </a:cubicBezTo>
                  <a:cubicBezTo>
                    <a:pt x="57150" y="48244"/>
                    <a:pt x="56900" y="47994"/>
                    <a:pt x="56900" y="47685"/>
                  </a:cubicBezTo>
                  <a:cubicBezTo>
                    <a:pt x="56900" y="47375"/>
                    <a:pt x="57150" y="47125"/>
                    <a:pt x="57460" y="47125"/>
                  </a:cubicBezTo>
                  <a:close/>
                  <a:moveTo>
                    <a:pt x="61186" y="47125"/>
                  </a:moveTo>
                  <a:cubicBezTo>
                    <a:pt x="61484" y="47125"/>
                    <a:pt x="61746" y="47375"/>
                    <a:pt x="61746" y="47685"/>
                  </a:cubicBezTo>
                  <a:cubicBezTo>
                    <a:pt x="61746" y="47982"/>
                    <a:pt x="61496" y="48244"/>
                    <a:pt x="61186" y="48244"/>
                  </a:cubicBezTo>
                  <a:cubicBezTo>
                    <a:pt x="60877" y="48244"/>
                    <a:pt x="60615" y="47994"/>
                    <a:pt x="60615" y="47685"/>
                  </a:cubicBezTo>
                  <a:cubicBezTo>
                    <a:pt x="60639" y="47375"/>
                    <a:pt x="60877" y="47125"/>
                    <a:pt x="61186" y="47125"/>
                  </a:cubicBezTo>
                  <a:close/>
                  <a:moveTo>
                    <a:pt x="64925" y="47125"/>
                  </a:moveTo>
                  <a:cubicBezTo>
                    <a:pt x="65234" y="47125"/>
                    <a:pt x="65485" y="47375"/>
                    <a:pt x="65485" y="47685"/>
                  </a:cubicBezTo>
                  <a:cubicBezTo>
                    <a:pt x="65485" y="47994"/>
                    <a:pt x="65234" y="48244"/>
                    <a:pt x="64925" y="48244"/>
                  </a:cubicBezTo>
                  <a:cubicBezTo>
                    <a:pt x="64603" y="48244"/>
                    <a:pt x="64353" y="47994"/>
                    <a:pt x="64353" y="47685"/>
                  </a:cubicBezTo>
                  <a:cubicBezTo>
                    <a:pt x="64353" y="47375"/>
                    <a:pt x="64603" y="47125"/>
                    <a:pt x="64925" y="47125"/>
                  </a:cubicBezTo>
                  <a:close/>
                  <a:moveTo>
                    <a:pt x="68640" y="47125"/>
                  </a:moveTo>
                  <a:cubicBezTo>
                    <a:pt x="68937" y="47125"/>
                    <a:pt x="69211" y="47375"/>
                    <a:pt x="69211" y="47685"/>
                  </a:cubicBezTo>
                  <a:cubicBezTo>
                    <a:pt x="69211" y="47982"/>
                    <a:pt x="68949" y="48244"/>
                    <a:pt x="68640" y="48244"/>
                  </a:cubicBezTo>
                  <a:cubicBezTo>
                    <a:pt x="68330" y="48244"/>
                    <a:pt x="68080" y="47994"/>
                    <a:pt x="68080" y="47685"/>
                  </a:cubicBezTo>
                  <a:cubicBezTo>
                    <a:pt x="68092" y="47375"/>
                    <a:pt x="68330" y="47125"/>
                    <a:pt x="68640" y="47125"/>
                  </a:cubicBezTo>
                  <a:close/>
                  <a:moveTo>
                    <a:pt x="72366" y="47125"/>
                  </a:moveTo>
                  <a:cubicBezTo>
                    <a:pt x="72676" y="47125"/>
                    <a:pt x="72926" y="47375"/>
                    <a:pt x="72926" y="47685"/>
                  </a:cubicBezTo>
                  <a:cubicBezTo>
                    <a:pt x="72926" y="47994"/>
                    <a:pt x="72676" y="48244"/>
                    <a:pt x="72366" y="48244"/>
                  </a:cubicBezTo>
                  <a:cubicBezTo>
                    <a:pt x="72045" y="48244"/>
                    <a:pt x="71795" y="47994"/>
                    <a:pt x="71795" y="47685"/>
                  </a:cubicBezTo>
                  <a:cubicBezTo>
                    <a:pt x="71795" y="47375"/>
                    <a:pt x="72069" y="47125"/>
                    <a:pt x="72366" y="47125"/>
                  </a:cubicBezTo>
                  <a:close/>
                  <a:moveTo>
                    <a:pt x="76093" y="47125"/>
                  </a:moveTo>
                  <a:cubicBezTo>
                    <a:pt x="76391" y="47125"/>
                    <a:pt x="76664" y="47375"/>
                    <a:pt x="76664" y="47685"/>
                  </a:cubicBezTo>
                  <a:cubicBezTo>
                    <a:pt x="76664" y="47982"/>
                    <a:pt x="76403" y="48244"/>
                    <a:pt x="76093" y="48244"/>
                  </a:cubicBezTo>
                  <a:cubicBezTo>
                    <a:pt x="75795" y="48244"/>
                    <a:pt x="75533" y="47994"/>
                    <a:pt x="75533" y="47685"/>
                  </a:cubicBezTo>
                  <a:cubicBezTo>
                    <a:pt x="75533" y="47375"/>
                    <a:pt x="75783" y="47125"/>
                    <a:pt x="76093" y="47125"/>
                  </a:cubicBezTo>
                  <a:close/>
                  <a:moveTo>
                    <a:pt x="79712" y="47125"/>
                  </a:moveTo>
                  <a:cubicBezTo>
                    <a:pt x="80010" y="47125"/>
                    <a:pt x="80284" y="47375"/>
                    <a:pt x="80284" y="47685"/>
                  </a:cubicBezTo>
                  <a:cubicBezTo>
                    <a:pt x="80284" y="47982"/>
                    <a:pt x="80022" y="48244"/>
                    <a:pt x="79712" y="48244"/>
                  </a:cubicBezTo>
                  <a:cubicBezTo>
                    <a:pt x="79403" y="48244"/>
                    <a:pt x="79153" y="47994"/>
                    <a:pt x="79153" y="47685"/>
                  </a:cubicBezTo>
                  <a:cubicBezTo>
                    <a:pt x="79165" y="47375"/>
                    <a:pt x="79403" y="47125"/>
                    <a:pt x="79712" y="47125"/>
                  </a:cubicBezTo>
                  <a:close/>
                  <a:moveTo>
                    <a:pt x="83451" y="47125"/>
                  </a:moveTo>
                  <a:cubicBezTo>
                    <a:pt x="83761" y="47125"/>
                    <a:pt x="84011" y="47375"/>
                    <a:pt x="84011" y="47685"/>
                  </a:cubicBezTo>
                  <a:cubicBezTo>
                    <a:pt x="84011" y="47994"/>
                    <a:pt x="83761" y="48244"/>
                    <a:pt x="83451" y="48244"/>
                  </a:cubicBezTo>
                  <a:cubicBezTo>
                    <a:pt x="83141" y="48244"/>
                    <a:pt x="82880" y="47994"/>
                    <a:pt x="82880" y="47685"/>
                  </a:cubicBezTo>
                  <a:cubicBezTo>
                    <a:pt x="82880" y="47375"/>
                    <a:pt x="83141" y="47125"/>
                    <a:pt x="83451" y="47125"/>
                  </a:cubicBezTo>
                  <a:close/>
                  <a:moveTo>
                    <a:pt x="87166" y="47125"/>
                  </a:moveTo>
                  <a:cubicBezTo>
                    <a:pt x="87463" y="47125"/>
                    <a:pt x="87737" y="47375"/>
                    <a:pt x="87737" y="47685"/>
                  </a:cubicBezTo>
                  <a:cubicBezTo>
                    <a:pt x="87737" y="47982"/>
                    <a:pt x="87475" y="48244"/>
                    <a:pt x="87166" y="48244"/>
                  </a:cubicBezTo>
                  <a:cubicBezTo>
                    <a:pt x="86856" y="48244"/>
                    <a:pt x="86606" y="47994"/>
                    <a:pt x="86606" y="47685"/>
                  </a:cubicBezTo>
                  <a:cubicBezTo>
                    <a:pt x="86618" y="47375"/>
                    <a:pt x="86856" y="47125"/>
                    <a:pt x="87166" y="47125"/>
                  </a:cubicBezTo>
                  <a:close/>
                  <a:moveTo>
                    <a:pt x="90904" y="47125"/>
                  </a:moveTo>
                  <a:cubicBezTo>
                    <a:pt x="91214" y="47125"/>
                    <a:pt x="91464" y="47375"/>
                    <a:pt x="91464" y="47685"/>
                  </a:cubicBezTo>
                  <a:cubicBezTo>
                    <a:pt x="91464" y="47994"/>
                    <a:pt x="91214" y="48244"/>
                    <a:pt x="90904" y="48244"/>
                  </a:cubicBezTo>
                  <a:cubicBezTo>
                    <a:pt x="90595" y="48244"/>
                    <a:pt x="90345" y="47994"/>
                    <a:pt x="90345" y="47685"/>
                  </a:cubicBezTo>
                  <a:cubicBezTo>
                    <a:pt x="90345" y="47375"/>
                    <a:pt x="90595" y="47125"/>
                    <a:pt x="90904" y="47125"/>
                  </a:cubicBezTo>
                  <a:close/>
                  <a:moveTo>
                    <a:pt x="94631" y="47125"/>
                  </a:moveTo>
                  <a:cubicBezTo>
                    <a:pt x="94929" y="47125"/>
                    <a:pt x="95191" y="47375"/>
                    <a:pt x="95191" y="47685"/>
                  </a:cubicBezTo>
                  <a:cubicBezTo>
                    <a:pt x="95191" y="47982"/>
                    <a:pt x="94941" y="48244"/>
                    <a:pt x="94631" y="48244"/>
                  </a:cubicBezTo>
                  <a:cubicBezTo>
                    <a:pt x="94310" y="48244"/>
                    <a:pt x="94060" y="47994"/>
                    <a:pt x="94060" y="47685"/>
                  </a:cubicBezTo>
                  <a:cubicBezTo>
                    <a:pt x="94071" y="47375"/>
                    <a:pt x="94310" y="47125"/>
                    <a:pt x="94631" y="47125"/>
                  </a:cubicBezTo>
                  <a:close/>
                  <a:moveTo>
                    <a:pt x="98346" y="47125"/>
                  </a:moveTo>
                  <a:cubicBezTo>
                    <a:pt x="98655" y="47125"/>
                    <a:pt x="98905" y="47375"/>
                    <a:pt x="98905" y="47685"/>
                  </a:cubicBezTo>
                  <a:cubicBezTo>
                    <a:pt x="98905" y="47994"/>
                    <a:pt x="98655" y="48244"/>
                    <a:pt x="98346" y="48244"/>
                  </a:cubicBezTo>
                  <a:cubicBezTo>
                    <a:pt x="98036" y="48244"/>
                    <a:pt x="97786" y="47994"/>
                    <a:pt x="97786" y="47685"/>
                  </a:cubicBezTo>
                  <a:cubicBezTo>
                    <a:pt x="97786" y="47375"/>
                    <a:pt x="98036" y="47125"/>
                    <a:pt x="98346" y="47125"/>
                  </a:cubicBezTo>
                  <a:close/>
                  <a:moveTo>
                    <a:pt x="102084" y="47125"/>
                  </a:moveTo>
                  <a:cubicBezTo>
                    <a:pt x="102382" y="47125"/>
                    <a:pt x="102644" y="47375"/>
                    <a:pt x="102644" y="47685"/>
                  </a:cubicBezTo>
                  <a:cubicBezTo>
                    <a:pt x="102644" y="47982"/>
                    <a:pt x="102394" y="48244"/>
                    <a:pt x="102084" y="48244"/>
                  </a:cubicBezTo>
                  <a:cubicBezTo>
                    <a:pt x="101787" y="48244"/>
                    <a:pt x="101513" y="47994"/>
                    <a:pt x="101513" y="47685"/>
                  </a:cubicBezTo>
                  <a:cubicBezTo>
                    <a:pt x="101513" y="47375"/>
                    <a:pt x="101775" y="47125"/>
                    <a:pt x="102084" y="47125"/>
                  </a:cubicBezTo>
                  <a:close/>
                  <a:moveTo>
                    <a:pt x="105799" y="47125"/>
                  </a:moveTo>
                  <a:cubicBezTo>
                    <a:pt x="106121" y="47125"/>
                    <a:pt x="106371" y="47375"/>
                    <a:pt x="106371" y="47685"/>
                  </a:cubicBezTo>
                  <a:cubicBezTo>
                    <a:pt x="106371" y="47994"/>
                    <a:pt x="106109" y="48244"/>
                    <a:pt x="105799" y="48244"/>
                  </a:cubicBezTo>
                  <a:cubicBezTo>
                    <a:pt x="105490" y="48244"/>
                    <a:pt x="105239" y="47994"/>
                    <a:pt x="105239" y="47685"/>
                  </a:cubicBezTo>
                  <a:cubicBezTo>
                    <a:pt x="105239" y="47375"/>
                    <a:pt x="105490" y="47125"/>
                    <a:pt x="105799" y="47125"/>
                  </a:cubicBezTo>
                  <a:close/>
                  <a:moveTo>
                    <a:pt x="109538" y="47125"/>
                  </a:moveTo>
                  <a:cubicBezTo>
                    <a:pt x="109835" y="47125"/>
                    <a:pt x="110109" y="47375"/>
                    <a:pt x="110109" y="47685"/>
                  </a:cubicBezTo>
                  <a:cubicBezTo>
                    <a:pt x="110109" y="47982"/>
                    <a:pt x="109847" y="48244"/>
                    <a:pt x="109538" y="48244"/>
                  </a:cubicBezTo>
                  <a:cubicBezTo>
                    <a:pt x="109228" y="48244"/>
                    <a:pt x="108978" y="47994"/>
                    <a:pt x="108978" y="47685"/>
                  </a:cubicBezTo>
                  <a:cubicBezTo>
                    <a:pt x="108978" y="47375"/>
                    <a:pt x="109228" y="47125"/>
                    <a:pt x="109538" y="47125"/>
                  </a:cubicBezTo>
                  <a:close/>
                  <a:moveTo>
                    <a:pt x="113264" y="47125"/>
                  </a:moveTo>
                  <a:cubicBezTo>
                    <a:pt x="113574" y="47125"/>
                    <a:pt x="113824" y="47375"/>
                    <a:pt x="113824" y="47685"/>
                  </a:cubicBezTo>
                  <a:cubicBezTo>
                    <a:pt x="113824" y="47994"/>
                    <a:pt x="113574" y="48244"/>
                    <a:pt x="113264" y="48244"/>
                  </a:cubicBezTo>
                  <a:cubicBezTo>
                    <a:pt x="112943" y="48244"/>
                    <a:pt x="112693" y="47994"/>
                    <a:pt x="112693" y="47685"/>
                  </a:cubicBezTo>
                  <a:cubicBezTo>
                    <a:pt x="112693" y="47375"/>
                    <a:pt x="112943" y="47125"/>
                    <a:pt x="113264" y="47125"/>
                  </a:cubicBezTo>
                  <a:close/>
                  <a:moveTo>
                    <a:pt x="116991" y="47125"/>
                  </a:moveTo>
                  <a:cubicBezTo>
                    <a:pt x="117289" y="47125"/>
                    <a:pt x="117562" y="47375"/>
                    <a:pt x="117562" y="47685"/>
                  </a:cubicBezTo>
                  <a:cubicBezTo>
                    <a:pt x="117562" y="47982"/>
                    <a:pt x="117312" y="48244"/>
                    <a:pt x="116991" y="48244"/>
                  </a:cubicBezTo>
                  <a:cubicBezTo>
                    <a:pt x="116681" y="48244"/>
                    <a:pt x="116431" y="47994"/>
                    <a:pt x="116431" y="47685"/>
                  </a:cubicBezTo>
                  <a:cubicBezTo>
                    <a:pt x="116431" y="47375"/>
                    <a:pt x="116681" y="47125"/>
                    <a:pt x="116991" y="47125"/>
                  </a:cubicBezTo>
                  <a:close/>
                  <a:moveTo>
                    <a:pt x="120718" y="47125"/>
                  </a:moveTo>
                  <a:cubicBezTo>
                    <a:pt x="121027" y="47125"/>
                    <a:pt x="121277" y="47375"/>
                    <a:pt x="121277" y="47685"/>
                  </a:cubicBezTo>
                  <a:cubicBezTo>
                    <a:pt x="121277" y="47994"/>
                    <a:pt x="121027" y="48244"/>
                    <a:pt x="120718" y="48244"/>
                  </a:cubicBezTo>
                  <a:cubicBezTo>
                    <a:pt x="120408" y="48244"/>
                    <a:pt x="120146" y="47994"/>
                    <a:pt x="120146" y="47685"/>
                  </a:cubicBezTo>
                  <a:cubicBezTo>
                    <a:pt x="120146" y="47375"/>
                    <a:pt x="120420" y="47125"/>
                    <a:pt x="120718" y="47125"/>
                  </a:cubicBezTo>
                  <a:close/>
                  <a:moveTo>
                    <a:pt x="124456" y="47125"/>
                  </a:moveTo>
                  <a:cubicBezTo>
                    <a:pt x="124754" y="47125"/>
                    <a:pt x="125016" y="47375"/>
                    <a:pt x="125016" y="47685"/>
                  </a:cubicBezTo>
                  <a:cubicBezTo>
                    <a:pt x="125016" y="47982"/>
                    <a:pt x="124766" y="48244"/>
                    <a:pt x="124456" y="48244"/>
                  </a:cubicBezTo>
                  <a:cubicBezTo>
                    <a:pt x="124135" y="48244"/>
                    <a:pt x="123885" y="47994"/>
                    <a:pt x="123885" y="47685"/>
                  </a:cubicBezTo>
                  <a:cubicBezTo>
                    <a:pt x="123885" y="47375"/>
                    <a:pt x="124135" y="47125"/>
                    <a:pt x="124456" y="47125"/>
                  </a:cubicBezTo>
                  <a:close/>
                  <a:moveTo>
                    <a:pt x="128171" y="47125"/>
                  </a:moveTo>
                  <a:cubicBezTo>
                    <a:pt x="128480" y="47125"/>
                    <a:pt x="128742" y="47375"/>
                    <a:pt x="128742" y="47685"/>
                  </a:cubicBezTo>
                  <a:cubicBezTo>
                    <a:pt x="128742" y="47994"/>
                    <a:pt x="128480" y="48244"/>
                    <a:pt x="128171" y="48244"/>
                  </a:cubicBezTo>
                  <a:cubicBezTo>
                    <a:pt x="127861" y="48244"/>
                    <a:pt x="127611" y="47994"/>
                    <a:pt x="127611" y="47685"/>
                  </a:cubicBezTo>
                  <a:cubicBezTo>
                    <a:pt x="127611" y="47375"/>
                    <a:pt x="127861" y="47125"/>
                    <a:pt x="128171" y="47125"/>
                  </a:cubicBezTo>
                  <a:close/>
                  <a:moveTo>
                    <a:pt x="131898" y="47125"/>
                  </a:moveTo>
                  <a:cubicBezTo>
                    <a:pt x="132195" y="47125"/>
                    <a:pt x="132457" y="47375"/>
                    <a:pt x="132457" y="47685"/>
                  </a:cubicBezTo>
                  <a:cubicBezTo>
                    <a:pt x="132457" y="47982"/>
                    <a:pt x="132207" y="48244"/>
                    <a:pt x="131898" y="48244"/>
                  </a:cubicBezTo>
                  <a:cubicBezTo>
                    <a:pt x="131600" y="48244"/>
                    <a:pt x="131326" y="47994"/>
                    <a:pt x="131326" y="47685"/>
                  </a:cubicBezTo>
                  <a:cubicBezTo>
                    <a:pt x="131338" y="47375"/>
                    <a:pt x="131576" y="47125"/>
                    <a:pt x="131898" y="47125"/>
                  </a:cubicBezTo>
                  <a:close/>
                  <a:moveTo>
                    <a:pt x="135624" y="47125"/>
                  </a:moveTo>
                  <a:cubicBezTo>
                    <a:pt x="135946" y="47125"/>
                    <a:pt x="136196" y="47375"/>
                    <a:pt x="136196" y="47685"/>
                  </a:cubicBezTo>
                  <a:cubicBezTo>
                    <a:pt x="136196" y="47994"/>
                    <a:pt x="135934" y="48244"/>
                    <a:pt x="135624" y="48244"/>
                  </a:cubicBezTo>
                  <a:cubicBezTo>
                    <a:pt x="135315" y="48244"/>
                    <a:pt x="135065" y="47994"/>
                    <a:pt x="135065" y="47685"/>
                  </a:cubicBezTo>
                  <a:cubicBezTo>
                    <a:pt x="135065" y="47375"/>
                    <a:pt x="135315" y="47125"/>
                    <a:pt x="135624" y="47125"/>
                  </a:cubicBezTo>
                  <a:close/>
                  <a:moveTo>
                    <a:pt x="139351" y="47125"/>
                  </a:moveTo>
                  <a:cubicBezTo>
                    <a:pt x="139649" y="47125"/>
                    <a:pt x="139910" y="47375"/>
                    <a:pt x="139910" y="47685"/>
                  </a:cubicBezTo>
                  <a:cubicBezTo>
                    <a:pt x="139910" y="47982"/>
                    <a:pt x="139660" y="48244"/>
                    <a:pt x="139351" y="48244"/>
                  </a:cubicBezTo>
                  <a:cubicBezTo>
                    <a:pt x="139053" y="48244"/>
                    <a:pt x="138779" y="47994"/>
                    <a:pt x="138779" y="47685"/>
                  </a:cubicBezTo>
                  <a:cubicBezTo>
                    <a:pt x="138803" y="47375"/>
                    <a:pt x="139041" y="47125"/>
                    <a:pt x="139351" y="47125"/>
                  </a:cubicBezTo>
                  <a:close/>
                  <a:moveTo>
                    <a:pt x="143089" y="47125"/>
                  </a:moveTo>
                  <a:cubicBezTo>
                    <a:pt x="143399" y="47125"/>
                    <a:pt x="143649" y="47375"/>
                    <a:pt x="143649" y="47685"/>
                  </a:cubicBezTo>
                  <a:cubicBezTo>
                    <a:pt x="143649" y="47994"/>
                    <a:pt x="143399" y="48244"/>
                    <a:pt x="143089" y="48244"/>
                  </a:cubicBezTo>
                  <a:cubicBezTo>
                    <a:pt x="142768" y="48244"/>
                    <a:pt x="142518" y="47994"/>
                    <a:pt x="142518" y="47685"/>
                  </a:cubicBezTo>
                  <a:cubicBezTo>
                    <a:pt x="142518" y="47375"/>
                    <a:pt x="142768" y="47125"/>
                    <a:pt x="143089" y="47125"/>
                  </a:cubicBezTo>
                  <a:close/>
                  <a:moveTo>
                    <a:pt x="146804" y="47125"/>
                  </a:moveTo>
                  <a:cubicBezTo>
                    <a:pt x="147102" y="47125"/>
                    <a:pt x="147376" y="47375"/>
                    <a:pt x="147376" y="47685"/>
                  </a:cubicBezTo>
                  <a:cubicBezTo>
                    <a:pt x="147376" y="47982"/>
                    <a:pt x="147114" y="48244"/>
                    <a:pt x="146804" y="48244"/>
                  </a:cubicBezTo>
                  <a:cubicBezTo>
                    <a:pt x="146495" y="48244"/>
                    <a:pt x="146245" y="47994"/>
                    <a:pt x="146245" y="47685"/>
                  </a:cubicBezTo>
                  <a:cubicBezTo>
                    <a:pt x="146257" y="47375"/>
                    <a:pt x="146495" y="47125"/>
                    <a:pt x="146804" y="47125"/>
                  </a:cubicBezTo>
                  <a:close/>
                  <a:moveTo>
                    <a:pt x="150543" y="47125"/>
                  </a:moveTo>
                  <a:cubicBezTo>
                    <a:pt x="150852" y="47125"/>
                    <a:pt x="151102" y="47375"/>
                    <a:pt x="151102" y="47685"/>
                  </a:cubicBezTo>
                  <a:cubicBezTo>
                    <a:pt x="151102" y="47994"/>
                    <a:pt x="150852" y="48244"/>
                    <a:pt x="150543" y="48244"/>
                  </a:cubicBezTo>
                  <a:cubicBezTo>
                    <a:pt x="150233" y="48244"/>
                    <a:pt x="149971" y="47994"/>
                    <a:pt x="149971" y="47685"/>
                  </a:cubicBezTo>
                  <a:cubicBezTo>
                    <a:pt x="149971" y="47375"/>
                    <a:pt x="150233" y="47125"/>
                    <a:pt x="150543" y="47125"/>
                  </a:cubicBezTo>
                  <a:close/>
                  <a:moveTo>
                    <a:pt x="3405" y="48982"/>
                  </a:moveTo>
                  <a:cubicBezTo>
                    <a:pt x="3703" y="48982"/>
                    <a:pt x="3977" y="49232"/>
                    <a:pt x="3977" y="49542"/>
                  </a:cubicBezTo>
                  <a:cubicBezTo>
                    <a:pt x="3977" y="49851"/>
                    <a:pt x="3727" y="50113"/>
                    <a:pt x="3405" y="50113"/>
                  </a:cubicBezTo>
                  <a:cubicBezTo>
                    <a:pt x="3096" y="50113"/>
                    <a:pt x="2846" y="49851"/>
                    <a:pt x="2846" y="49542"/>
                  </a:cubicBezTo>
                  <a:cubicBezTo>
                    <a:pt x="2858" y="49232"/>
                    <a:pt x="3096" y="48982"/>
                    <a:pt x="3405" y="48982"/>
                  </a:cubicBezTo>
                  <a:close/>
                  <a:moveTo>
                    <a:pt x="7132" y="48982"/>
                  </a:moveTo>
                  <a:cubicBezTo>
                    <a:pt x="7430" y="48982"/>
                    <a:pt x="7692" y="49232"/>
                    <a:pt x="7692" y="49542"/>
                  </a:cubicBezTo>
                  <a:cubicBezTo>
                    <a:pt x="7692" y="49851"/>
                    <a:pt x="7442" y="50113"/>
                    <a:pt x="7132" y="50113"/>
                  </a:cubicBezTo>
                  <a:cubicBezTo>
                    <a:pt x="6834" y="50113"/>
                    <a:pt x="6560" y="49851"/>
                    <a:pt x="6560" y="49542"/>
                  </a:cubicBezTo>
                  <a:cubicBezTo>
                    <a:pt x="6584" y="49232"/>
                    <a:pt x="6822" y="48982"/>
                    <a:pt x="7132" y="48982"/>
                  </a:cubicBezTo>
                  <a:close/>
                  <a:moveTo>
                    <a:pt x="10871" y="48982"/>
                  </a:moveTo>
                  <a:cubicBezTo>
                    <a:pt x="11168" y="48982"/>
                    <a:pt x="11430" y="49232"/>
                    <a:pt x="11430" y="49542"/>
                  </a:cubicBezTo>
                  <a:cubicBezTo>
                    <a:pt x="11430" y="49851"/>
                    <a:pt x="11180" y="50113"/>
                    <a:pt x="10871" y="50113"/>
                  </a:cubicBezTo>
                  <a:cubicBezTo>
                    <a:pt x="10573" y="50113"/>
                    <a:pt x="10299" y="49851"/>
                    <a:pt x="10299" y="49542"/>
                  </a:cubicBezTo>
                  <a:cubicBezTo>
                    <a:pt x="10299" y="49232"/>
                    <a:pt x="10549" y="48982"/>
                    <a:pt x="10871" y="48982"/>
                  </a:cubicBezTo>
                  <a:close/>
                  <a:moveTo>
                    <a:pt x="14585" y="48982"/>
                  </a:moveTo>
                  <a:cubicBezTo>
                    <a:pt x="14883" y="48982"/>
                    <a:pt x="15157" y="49232"/>
                    <a:pt x="15157" y="49542"/>
                  </a:cubicBezTo>
                  <a:cubicBezTo>
                    <a:pt x="15157" y="49851"/>
                    <a:pt x="14895" y="50113"/>
                    <a:pt x="14585" y="50113"/>
                  </a:cubicBezTo>
                  <a:cubicBezTo>
                    <a:pt x="14288" y="50113"/>
                    <a:pt x="14014" y="49851"/>
                    <a:pt x="14014" y="49542"/>
                  </a:cubicBezTo>
                  <a:cubicBezTo>
                    <a:pt x="14038" y="49232"/>
                    <a:pt x="14276" y="48982"/>
                    <a:pt x="14585" y="48982"/>
                  </a:cubicBezTo>
                  <a:close/>
                  <a:moveTo>
                    <a:pt x="18324" y="48982"/>
                  </a:moveTo>
                  <a:cubicBezTo>
                    <a:pt x="18622" y="48982"/>
                    <a:pt x="18883" y="49232"/>
                    <a:pt x="18883" y="49542"/>
                  </a:cubicBezTo>
                  <a:cubicBezTo>
                    <a:pt x="18883" y="49851"/>
                    <a:pt x="18633" y="50113"/>
                    <a:pt x="18324" y="50113"/>
                  </a:cubicBezTo>
                  <a:cubicBezTo>
                    <a:pt x="18026" y="50113"/>
                    <a:pt x="17752" y="49851"/>
                    <a:pt x="17752" y="49542"/>
                  </a:cubicBezTo>
                  <a:cubicBezTo>
                    <a:pt x="17752" y="49232"/>
                    <a:pt x="18014" y="48982"/>
                    <a:pt x="18324" y="48982"/>
                  </a:cubicBezTo>
                  <a:close/>
                  <a:moveTo>
                    <a:pt x="22039" y="48982"/>
                  </a:moveTo>
                  <a:cubicBezTo>
                    <a:pt x="22336" y="48982"/>
                    <a:pt x="22610" y="49232"/>
                    <a:pt x="22610" y="49542"/>
                  </a:cubicBezTo>
                  <a:cubicBezTo>
                    <a:pt x="22610" y="49851"/>
                    <a:pt x="22360" y="50113"/>
                    <a:pt x="22039" y="50113"/>
                  </a:cubicBezTo>
                  <a:cubicBezTo>
                    <a:pt x="21729" y="50113"/>
                    <a:pt x="21479" y="49851"/>
                    <a:pt x="21479" y="49542"/>
                  </a:cubicBezTo>
                  <a:cubicBezTo>
                    <a:pt x="21491" y="49232"/>
                    <a:pt x="21729" y="48982"/>
                    <a:pt x="22039" y="48982"/>
                  </a:cubicBezTo>
                  <a:close/>
                  <a:moveTo>
                    <a:pt x="25777" y="48982"/>
                  </a:moveTo>
                  <a:cubicBezTo>
                    <a:pt x="26075" y="48982"/>
                    <a:pt x="26349" y="49232"/>
                    <a:pt x="26349" y="49542"/>
                  </a:cubicBezTo>
                  <a:cubicBezTo>
                    <a:pt x="26349" y="49851"/>
                    <a:pt x="26087" y="50113"/>
                    <a:pt x="25777" y="50113"/>
                  </a:cubicBezTo>
                  <a:cubicBezTo>
                    <a:pt x="25468" y="50113"/>
                    <a:pt x="25206" y="49851"/>
                    <a:pt x="25206" y="49542"/>
                  </a:cubicBezTo>
                  <a:cubicBezTo>
                    <a:pt x="25218" y="49232"/>
                    <a:pt x="25468" y="48982"/>
                    <a:pt x="25777" y="48982"/>
                  </a:cubicBezTo>
                  <a:close/>
                  <a:moveTo>
                    <a:pt x="29504" y="48982"/>
                  </a:moveTo>
                  <a:cubicBezTo>
                    <a:pt x="29801" y="48982"/>
                    <a:pt x="30063" y="49232"/>
                    <a:pt x="30063" y="49542"/>
                  </a:cubicBezTo>
                  <a:cubicBezTo>
                    <a:pt x="30063" y="49851"/>
                    <a:pt x="29813" y="50113"/>
                    <a:pt x="29504" y="50113"/>
                  </a:cubicBezTo>
                  <a:cubicBezTo>
                    <a:pt x="29182" y="50113"/>
                    <a:pt x="28932" y="49851"/>
                    <a:pt x="28932" y="49542"/>
                  </a:cubicBezTo>
                  <a:cubicBezTo>
                    <a:pt x="28944" y="49232"/>
                    <a:pt x="29182" y="48982"/>
                    <a:pt x="29504" y="48982"/>
                  </a:cubicBezTo>
                  <a:close/>
                  <a:moveTo>
                    <a:pt x="33230" y="48982"/>
                  </a:moveTo>
                  <a:cubicBezTo>
                    <a:pt x="33528" y="48982"/>
                    <a:pt x="33802" y="49232"/>
                    <a:pt x="33802" y="49542"/>
                  </a:cubicBezTo>
                  <a:cubicBezTo>
                    <a:pt x="33802" y="49851"/>
                    <a:pt x="33552" y="50113"/>
                    <a:pt x="33230" y="50113"/>
                  </a:cubicBezTo>
                  <a:cubicBezTo>
                    <a:pt x="32921" y="50113"/>
                    <a:pt x="32671" y="49851"/>
                    <a:pt x="32671" y="49542"/>
                  </a:cubicBezTo>
                  <a:cubicBezTo>
                    <a:pt x="32671" y="49232"/>
                    <a:pt x="32921" y="48982"/>
                    <a:pt x="33230" y="48982"/>
                  </a:cubicBezTo>
                  <a:close/>
                  <a:moveTo>
                    <a:pt x="36957" y="48982"/>
                  </a:moveTo>
                  <a:cubicBezTo>
                    <a:pt x="37255" y="48982"/>
                    <a:pt x="37517" y="49232"/>
                    <a:pt x="37517" y="49542"/>
                  </a:cubicBezTo>
                  <a:cubicBezTo>
                    <a:pt x="37517" y="49851"/>
                    <a:pt x="37267" y="50113"/>
                    <a:pt x="36957" y="50113"/>
                  </a:cubicBezTo>
                  <a:cubicBezTo>
                    <a:pt x="36648" y="50113"/>
                    <a:pt x="36386" y="49851"/>
                    <a:pt x="36386" y="49542"/>
                  </a:cubicBezTo>
                  <a:cubicBezTo>
                    <a:pt x="36409" y="49232"/>
                    <a:pt x="36648" y="48982"/>
                    <a:pt x="36957" y="48982"/>
                  </a:cubicBezTo>
                  <a:close/>
                  <a:moveTo>
                    <a:pt x="40672" y="48982"/>
                  </a:moveTo>
                  <a:cubicBezTo>
                    <a:pt x="40970" y="48982"/>
                    <a:pt x="41243" y="49232"/>
                    <a:pt x="41243" y="49542"/>
                  </a:cubicBezTo>
                  <a:cubicBezTo>
                    <a:pt x="41243" y="49851"/>
                    <a:pt x="40993" y="50113"/>
                    <a:pt x="40672" y="50113"/>
                  </a:cubicBezTo>
                  <a:cubicBezTo>
                    <a:pt x="40374" y="50113"/>
                    <a:pt x="40112" y="49851"/>
                    <a:pt x="40112" y="49542"/>
                  </a:cubicBezTo>
                  <a:cubicBezTo>
                    <a:pt x="40124" y="49232"/>
                    <a:pt x="40362" y="48982"/>
                    <a:pt x="40672" y="48982"/>
                  </a:cubicBezTo>
                  <a:close/>
                  <a:moveTo>
                    <a:pt x="44410" y="48982"/>
                  </a:moveTo>
                  <a:cubicBezTo>
                    <a:pt x="44708" y="48982"/>
                    <a:pt x="44982" y="49232"/>
                    <a:pt x="44982" y="49542"/>
                  </a:cubicBezTo>
                  <a:cubicBezTo>
                    <a:pt x="44982" y="49851"/>
                    <a:pt x="44720" y="50113"/>
                    <a:pt x="44410" y="50113"/>
                  </a:cubicBezTo>
                  <a:cubicBezTo>
                    <a:pt x="44113" y="50113"/>
                    <a:pt x="43851" y="49851"/>
                    <a:pt x="43851" y="49542"/>
                  </a:cubicBezTo>
                  <a:cubicBezTo>
                    <a:pt x="43851" y="49232"/>
                    <a:pt x="44101" y="48982"/>
                    <a:pt x="44410" y="48982"/>
                  </a:cubicBezTo>
                  <a:close/>
                  <a:moveTo>
                    <a:pt x="48137" y="48982"/>
                  </a:moveTo>
                  <a:cubicBezTo>
                    <a:pt x="48435" y="48982"/>
                    <a:pt x="48697" y="49232"/>
                    <a:pt x="48697" y="49542"/>
                  </a:cubicBezTo>
                  <a:cubicBezTo>
                    <a:pt x="48697" y="49851"/>
                    <a:pt x="48447" y="50113"/>
                    <a:pt x="48137" y="50113"/>
                  </a:cubicBezTo>
                  <a:cubicBezTo>
                    <a:pt x="47839" y="50113"/>
                    <a:pt x="47566" y="49851"/>
                    <a:pt x="47566" y="49542"/>
                  </a:cubicBezTo>
                  <a:cubicBezTo>
                    <a:pt x="47578" y="49232"/>
                    <a:pt x="47839" y="48982"/>
                    <a:pt x="48137" y="48982"/>
                  </a:cubicBezTo>
                  <a:close/>
                  <a:moveTo>
                    <a:pt x="51864" y="48982"/>
                  </a:moveTo>
                  <a:cubicBezTo>
                    <a:pt x="52161" y="48982"/>
                    <a:pt x="52435" y="49232"/>
                    <a:pt x="52435" y="49542"/>
                  </a:cubicBezTo>
                  <a:cubicBezTo>
                    <a:pt x="52435" y="49851"/>
                    <a:pt x="52185" y="50113"/>
                    <a:pt x="51864" y="50113"/>
                  </a:cubicBezTo>
                  <a:cubicBezTo>
                    <a:pt x="51566" y="50113"/>
                    <a:pt x="51304" y="49851"/>
                    <a:pt x="51304" y="49542"/>
                  </a:cubicBezTo>
                  <a:cubicBezTo>
                    <a:pt x="51304" y="49232"/>
                    <a:pt x="51554" y="48982"/>
                    <a:pt x="51864" y="48982"/>
                  </a:cubicBezTo>
                  <a:close/>
                  <a:moveTo>
                    <a:pt x="55602" y="48982"/>
                  </a:moveTo>
                  <a:cubicBezTo>
                    <a:pt x="55900" y="48982"/>
                    <a:pt x="56174" y="49232"/>
                    <a:pt x="56174" y="49542"/>
                  </a:cubicBezTo>
                  <a:cubicBezTo>
                    <a:pt x="56174" y="49851"/>
                    <a:pt x="55912" y="50113"/>
                    <a:pt x="55602" y="50113"/>
                  </a:cubicBezTo>
                  <a:cubicBezTo>
                    <a:pt x="55293" y="50113"/>
                    <a:pt x="55043" y="49851"/>
                    <a:pt x="55043" y="49542"/>
                  </a:cubicBezTo>
                  <a:cubicBezTo>
                    <a:pt x="55043" y="49232"/>
                    <a:pt x="55293" y="48982"/>
                    <a:pt x="55602" y="48982"/>
                  </a:cubicBezTo>
                  <a:close/>
                  <a:moveTo>
                    <a:pt x="59329" y="48982"/>
                  </a:moveTo>
                  <a:cubicBezTo>
                    <a:pt x="59627" y="48982"/>
                    <a:pt x="59889" y="49232"/>
                    <a:pt x="59889" y="49542"/>
                  </a:cubicBezTo>
                  <a:cubicBezTo>
                    <a:pt x="59889" y="49851"/>
                    <a:pt x="59639" y="50113"/>
                    <a:pt x="59329" y="50113"/>
                  </a:cubicBezTo>
                  <a:cubicBezTo>
                    <a:pt x="59008" y="50113"/>
                    <a:pt x="58757" y="49851"/>
                    <a:pt x="58757" y="49542"/>
                  </a:cubicBezTo>
                  <a:cubicBezTo>
                    <a:pt x="58757" y="49232"/>
                    <a:pt x="59008" y="48982"/>
                    <a:pt x="59329" y="48982"/>
                  </a:cubicBezTo>
                  <a:close/>
                  <a:moveTo>
                    <a:pt x="63056" y="48982"/>
                  </a:moveTo>
                  <a:cubicBezTo>
                    <a:pt x="63353" y="48982"/>
                    <a:pt x="63627" y="49232"/>
                    <a:pt x="63627" y="49542"/>
                  </a:cubicBezTo>
                  <a:cubicBezTo>
                    <a:pt x="63627" y="49851"/>
                    <a:pt x="63377" y="50113"/>
                    <a:pt x="63056" y="50113"/>
                  </a:cubicBezTo>
                  <a:cubicBezTo>
                    <a:pt x="62746" y="50113"/>
                    <a:pt x="62496" y="49851"/>
                    <a:pt x="62496" y="49542"/>
                  </a:cubicBezTo>
                  <a:cubicBezTo>
                    <a:pt x="62496" y="49232"/>
                    <a:pt x="62746" y="48982"/>
                    <a:pt x="63056" y="48982"/>
                  </a:cubicBezTo>
                  <a:close/>
                  <a:moveTo>
                    <a:pt x="66782" y="48982"/>
                  </a:moveTo>
                  <a:cubicBezTo>
                    <a:pt x="67080" y="48982"/>
                    <a:pt x="67342" y="49232"/>
                    <a:pt x="67342" y="49542"/>
                  </a:cubicBezTo>
                  <a:cubicBezTo>
                    <a:pt x="67342" y="49851"/>
                    <a:pt x="67092" y="50113"/>
                    <a:pt x="66782" y="50113"/>
                  </a:cubicBezTo>
                  <a:cubicBezTo>
                    <a:pt x="66473" y="50113"/>
                    <a:pt x="66211" y="49851"/>
                    <a:pt x="66211" y="49542"/>
                  </a:cubicBezTo>
                  <a:cubicBezTo>
                    <a:pt x="66235" y="49232"/>
                    <a:pt x="66473" y="48982"/>
                    <a:pt x="66782" y="48982"/>
                  </a:cubicBezTo>
                  <a:close/>
                  <a:moveTo>
                    <a:pt x="70509" y="48982"/>
                  </a:moveTo>
                  <a:cubicBezTo>
                    <a:pt x="70807" y="48982"/>
                    <a:pt x="71080" y="49232"/>
                    <a:pt x="71080" y="49542"/>
                  </a:cubicBezTo>
                  <a:cubicBezTo>
                    <a:pt x="71080" y="49851"/>
                    <a:pt x="70830" y="50113"/>
                    <a:pt x="70509" y="50113"/>
                  </a:cubicBezTo>
                  <a:cubicBezTo>
                    <a:pt x="70199" y="50113"/>
                    <a:pt x="69949" y="49851"/>
                    <a:pt x="69949" y="49542"/>
                  </a:cubicBezTo>
                  <a:cubicBezTo>
                    <a:pt x="69949" y="49232"/>
                    <a:pt x="70199" y="48982"/>
                    <a:pt x="70509" y="48982"/>
                  </a:cubicBezTo>
                  <a:close/>
                  <a:moveTo>
                    <a:pt x="74236" y="48982"/>
                  </a:moveTo>
                  <a:cubicBezTo>
                    <a:pt x="74533" y="48982"/>
                    <a:pt x="74795" y="49232"/>
                    <a:pt x="74795" y="49542"/>
                  </a:cubicBezTo>
                  <a:cubicBezTo>
                    <a:pt x="74795" y="49851"/>
                    <a:pt x="74545" y="50113"/>
                    <a:pt x="74236" y="50113"/>
                  </a:cubicBezTo>
                  <a:cubicBezTo>
                    <a:pt x="73938" y="50113"/>
                    <a:pt x="73676" y="49851"/>
                    <a:pt x="73676" y="49542"/>
                  </a:cubicBezTo>
                  <a:cubicBezTo>
                    <a:pt x="73676" y="49232"/>
                    <a:pt x="73926" y="48982"/>
                    <a:pt x="74236" y="48982"/>
                  </a:cubicBezTo>
                  <a:close/>
                  <a:moveTo>
                    <a:pt x="77855" y="48982"/>
                  </a:moveTo>
                  <a:cubicBezTo>
                    <a:pt x="78153" y="48982"/>
                    <a:pt x="78415" y="49232"/>
                    <a:pt x="78415" y="49542"/>
                  </a:cubicBezTo>
                  <a:cubicBezTo>
                    <a:pt x="78415" y="49851"/>
                    <a:pt x="78165" y="50113"/>
                    <a:pt x="77855" y="50113"/>
                  </a:cubicBezTo>
                  <a:cubicBezTo>
                    <a:pt x="77546" y="50113"/>
                    <a:pt x="77284" y="49851"/>
                    <a:pt x="77284" y="49542"/>
                  </a:cubicBezTo>
                  <a:cubicBezTo>
                    <a:pt x="77284" y="49232"/>
                    <a:pt x="77546" y="48982"/>
                    <a:pt x="77855" y="48982"/>
                  </a:cubicBezTo>
                  <a:close/>
                  <a:moveTo>
                    <a:pt x="81570" y="48982"/>
                  </a:moveTo>
                  <a:cubicBezTo>
                    <a:pt x="81868" y="48982"/>
                    <a:pt x="82141" y="49232"/>
                    <a:pt x="82141" y="49542"/>
                  </a:cubicBezTo>
                  <a:cubicBezTo>
                    <a:pt x="82141" y="49851"/>
                    <a:pt x="81879" y="50113"/>
                    <a:pt x="81570" y="50113"/>
                  </a:cubicBezTo>
                  <a:cubicBezTo>
                    <a:pt x="81260" y="50113"/>
                    <a:pt x="81010" y="49851"/>
                    <a:pt x="81010" y="49542"/>
                  </a:cubicBezTo>
                  <a:cubicBezTo>
                    <a:pt x="81022" y="49232"/>
                    <a:pt x="81260" y="48982"/>
                    <a:pt x="81570" y="48982"/>
                  </a:cubicBezTo>
                  <a:close/>
                  <a:moveTo>
                    <a:pt x="85308" y="48982"/>
                  </a:moveTo>
                  <a:cubicBezTo>
                    <a:pt x="85606" y="48982"/>
                    <a:pt x="85880" y="49232"/>
                    <a:pt x="85880" y="49542"/>
                  </a:cubicBezTo>
                  <a:cubicBezTo>
                    <a:pt x="85880" y="49851"/>
                    <a:pt x="85618" y="50113"/>
                    <a:pt x="85308" y="50113"/>
                  </a:cubicBezTo>
                  <a:cubicBezTo>
                    <a:pt x="84999" y="50113"/>
                    <a:pt x="84749" y="49851"/>
                    <a:pt x="84749" y="49542"/>
                  </a:cubicBezTo>
                  <a:cubicBezTo>
                    <a:pt x="84749" y="49232"/>
                    <a:pt x="84999" y="48982"/>
                    <a:pt x="85308" y="48982"/>
                  </a:cubicBezTo>
                  <a:close/>
                  <a:moveTo>
                    <a:pt x="89035" y="48982"/>
                  </a:moveTo>
                  <a:cubicBezTo>
                    <a:pt x="89333" y="48982"/>
                    <a:pt x="89595" y="49232"/>
                    <a:pt x="89595" y="49542"/>
                  </a:cubicBezTo>
                  <a:cubicBezTo>
                    <a:pt x="89595" y="49851"/>
                    <a:pt x="89345" y="50113"/>
                    <a:pt x="89035" y="50113"/>
                  </a:cubicBezTo>
                  <a:cubicBezTo>
                    <a:pt x="88714" y="50113"/>
                    <a:pt x="88464" y="49851"/>
                    <a:pt x="88464" y="49542"/>
                  </a:cubicBezTo>
                  <a:cubicBezTo>
                    <a:pt x="88475" y="49232"/>
                    <a:pt x="88714" y="48982"/>
                    <a:pt x="89035" y="48982"/>
                  </a:cubicBezTo>
                  <a:close/>
                  <a:moveTo>
                    <a:pt x="92762" y="48982"/>
                  </a:moveTo>
                  <a:cubicBezTo>
                    <a:pt x="93059" y="48982"/>
                    <a:pt x="93333" y="49232"/>
                    <a:pt x="93333" y="49542"/>
                  </a:cubicBezTo>
                  <a:cubicBezTo>
                    <a:pt x="93333" y="49851"/>
                    <a:pt x="93071" y="50113"/>
                    <a:pt x="92762" y="50113"/>
                  </a:cubicBezTo>
                  <a:cubicBezTo>
                    <a:pt x="92452" y="50113"/>
                    <a:pt x="92202" y="49851"/>
                    <a:pt x="92202" y="49542"/>
                  </a:cubicBezTo>
                  <a:cubicBezTo>
                    <a:pt x="92202" y="49232"/>
                    <a:pt x="92452" y="48982"/>
                    <a:pt x="92762" y="48982"/>
                  </a:cubicBezTo>
                  <a:close/>
                  <a:moveTo>
                    <a:pt x="96488" y="48982"/>
                  </a:moveTo>
                  <a:cubicBezTo>
                    <a:pt x="96786" y="48982"/>
                    <a:pt x="97048" y="49232"/>
                    <a:pt x="97048" y="49542"/>
                  </a:cubicBezTo>
                  <a:cubicBezTo>
                    <a:pt x="97048" y="49851"/>
                    <a:pt x="96798" y="50113"/>
                    <a:pt x="96488" y="50113"/>
                  </a:cubicBezTo>
                  <a:cubicBezTo>
                    <a:pt x="96191" y="50113"/>
                    <a:pt x="95917" y="49851"/>
                    <a:pt x="95917" y="49542"/>
                  </a:cubicBezTo>
                  <a:cubicBezTo>
                    <a:pt x="95917" y="49232"/>
                    <a:pt x="96179" y="48982"/>
                    <a:pt x="96488" y="48982"/>
                  </a:cubicBezTo>
                  <a:close/>
                  <a:moveTo>
                    <a:pt x="100203" y="48982"/>
                  </a:moveTo>
                  <a:cubicBezTo>
                    <a:pt x="100501" y="48982"/>
                    <a:pt x="100775" y="49232"/>
                    <a:pt x="100775" y="49542"/>
                  </a:cubicBezTo>
                  <a:cubicBezTo>
                    <a:pt x="100775" y="49851"/>
                    <a:pt x="100513" y="50113"/>
                    <a:pt x="100203" y="50113"/>
                  </a:cubicBezTo>
                  <a:cubicBezTo>
                    <a:pt x="99905" y="50113"/>
                    <a:pt x="99644" y="49851"/>
                    <a:pt x="99644" y="49542"/>
                  </a:cubicBezTo>
                  <a:cubicBezTo>
                    <a:pt x="99655" y="49232"/>
                    <a:pt x="99894" y="48982"/>
                    <a:pt x="100203" y="48982"/>
                  </a:cubicBezTo>
                  <a:close/>
                  <a:moveTo>
                    <a:pt x="103942" y="48982"/>
                  </a:moveTo>
                  <a:cubicBezTo>
                    <a:pt x="104239" y="48982"/>
                    <a:pt x="104513" y="49232"/>
                    <a:pt x="104513" y="49542"/>
                  </a:cubicBezTo>
                  <a:cubicBezTo>
                    <a:pt x="104513" y="49851"/>
                    <a:pt x="104251" y="50113"/>
                    <a:pt x="103942" y="50113"/>
                  </a:cubicBezTo>
                  <a:cubicBezTo>
                    <a:pt x="103644" y="50113"/>
                    <a:pt x="103382" y="49851"/>
                    <a:pt x="103382" y="49542"/>
                  </a:cubicBezTo>
                  <a:cubicBezTo>
                    <a:pt x="103382" y="49232"/>
                    <a:pt x="103632" y="48982"/>
                    <a:pt x="103942" y="48982"/>
                  </a:cubicBezTo>
                  <a:close/>
                  <a:moveTo>
                    <a:pt x="107668" y="48982"/>
                  </a:moveTo>
                  <a:cubicBezTo>
                    <a:pt x="107966" y="48982"/>
                    <a:pt x="108228" y="49232"/>
                    <a:pt x="108228" y="49542"/>
                  </a:cubicBezTo>
                  <a:cubicBezTo>
                    <a:pt x="108228" y="49851"/>
                    <a:pt x="107978" y="50113"/>
                    <a:pt x="107668" y="50113"/>
                  </a:cubicBezTo>
                  <a:cubicBezTo>
                    <a:pt x="107371" y="50113"/>
                    <a:pt x="107097" y="49851"/>
                    <a:pt x="107097" y="49542"/>
                  </a:cubicBezTo>
                  <a:cubicBezTo>
                    <a:pt x="107109" y="49232"/>
                    <a:pt x="107347" y="48982"/>
                    <a:pt x="107668" y="48982"/>
                  </a:cubicBezTo>
                  <a:close/>
                  <a:moveTo>
                    <a:pt x="111395" y="48982"/>
                  </a:moveTo>
                  <a:cubicBezTo>
                    <a:pt x="111693" y="48982"/>
                    <a:pt x="111967" y="49232"/>
                    <a:pt x="111967" y="49542"/>
                  </a:cubicBezTo>
                  <a:cubicBezTo>
                    <a:pt x="111967" y="49851"/>
                    <a:pt x="111705" y="50113"/>
                    <a:pt x="111395" y="50113"/>
                  </a:cubicBezTo>
                  <a:cubicBezTo>
                    <a:pt x="111085" y="50113"/>
                    <a:pt x="110835" y="49851"/>
                    <a:pt x="110835" y="49542"/>
                  </a:cubicBezTo>
                  <a:cubicBezTo>
                    <a:pt x="110835" y="49232"/>
                    <a:pt x="111085" y="48982"/>
                    <a:pt x="111395" y="48982"/>
                  </a:cubicBezTo>
                  <a:close/>
                  <a:moveTo>
                    <a:pt x="115122" y="48982"/>
                  </a:moveTo>
                  <a:cubicBezTo>
                    <a:pt x="115419" y="48982"/>
                    <a:pt x="115681" y="49232"/>
                    <a:pt x="115681" y="49542"/>
                  </a:cubicBezTo>
                  <a:cubicBezTo>
                    <a:pt x="115681" y="49851"/>
                    <a:pt x="115431" y="50113"/>
                    <a:pt x="115122" y="50113"/>
                  </a:cubicBezTo>
                  <a:cubicBezTo>
                    <a:pt x="114812" y="50113"/>
                    <a:pt x="114550" y="49851"/>
                    <a:pt x="114550" y="49542"/>
                  </a:cubicBezTo>
                  <a:cubicBezTo>
                    <a:pt x="114574" y="49232"/>
                    <a:pt x="114812" y="48982"/>
                    <a:pt x="115122" y="48982"/>
                  </a:cubicBezTo>
                  <a:close/>
                  <a:moveTo>
                    <a:pt x="118860" y="48982"/>
                  </a:moveTo>
                  <a:cubicBezTo>
                    <a:pt x="119158" y="48982"/>
                    <a:pt x="119420" y="49232"/>
                    <a:pt x="119420" y="49542"/>
                  </a:cubicBezTo>
                  <a:cubicBezTo>
                    <a:pt x="119420" y="49851"/>
                    <a:pt x="119170" y="50113"/>
                    <a:pt x="118860" y="50113"/>
                  </a:cubicBezTo>
                  <a:cubicBezTo>
                    <a:pt x="118539" y="50113"/>
                    <a:pt x="118289" y="49851"/>
                    <a:pt x="118289" y="49542"/>
                  </a:cubicBezTo>
                  <a:cubicBezTo>
                    <a:pt x="118289" y="49232"/>
                    <a:pt x="118539" y="48982"/>
                    <a:pt x="118860" y="48982"/>
                  </a:cubicBezTo>
                  <a:close/>
                  <a:moveTo>
                    <a:pt x="122575" y="48982"/>
                  </a:moveTo>
                  <a:cubicBezTo>
                    <a:pt x="122873" y="48982"/>
                    <a:pt x="123146" y="49232"/>
                    <a:pt x="123146" y="49542"/>
                  </a:cubicBezTo>
                  <a:cubicBezTo>
                    <a:pt x="123146" y="49851"/>
                    <a:pt x="122885" y="50113"/>
                    <a:pt x="122575" y="50113"/>
                  </a:cubicBezTo>
                  <a:cubicBezTo>
                    <a:pt x="122265" y="50113"/>
                    <a:pt x="122015" y="49851"/>
                    <a:pt x="122015" y="49542"/>
                  </a:cubicBezTo>
                  <a:cubicBezTo>
                    <a:pt x="122027" y="49232"/>
                    <a:pt x="122277" y="48982"/>
                    <a:pt x="122575" y="48982"/>
                  </a:cubicBezTo>
                  <a:close/>
                  <a:moveTo>
                    <a:pt x="126314" y="48982"/>
                  </a:moveTo>
                  <a:cubicBezTo>
                    <a:pt x="126611" y="48982"/>
                    <a:pt x="126873" y="49232"/>
                    <a:pt x="126873" y="49542"/>
                  </a:cubicBezTo>
                  <a:cubicBezTo>
                    <a:pt x="126873" y="49851"/>
                    <a:pt x="126623" y="50113"/>
                    <a:pt x="126314" y="50113"/>
                  </a:cubicBezTo>
                  <a:cubicBezTo>
                    <a:pt x="126004" y="50113"/>
                    <a:pt x="125742" y="49851"/>
                    <a:pt x="125742" y="49542"/>
                  </a:cubicBezTo>
                  <a:cubicBezTo>
                    <a:pt x="125742" y="49232"/>
                    <a:pt x="126004" y="48982"/>
                    <a:pt x="126314" y="48982"/>
                  </a:cubicBezTo>
                  <a:close/>
                  <a:moveTo>
                    <a:pt x="130028" y="48982"/>
                  </a:moveTo>
                  <a:cubicBezTo>
                    <a:pt x="130326" y="48982"/>
                    <a:pt x="130600" y="49232"/>
                    <a:pt x="130600" y="49542"/>
                  </a:cubicBezTo>
                  <a:cubicBezTo>
                    <a:pt x="130600" y="49851"/>
                    <a:pt x="130350" y="50113"/>
                    <a:pt x="130028" y="50113"/>
                  </a:cubicBezTo>
                  <a:cubicBezTo>
                    <a:pt x="129731" y="50113"/>
                    <a:pt x="129469" y="49851"/>
                    <a:pt x="129469" y="49542"/>
                  </a:cubicBezTo>
                  <a:cubicBezTo>
                    <a:pt x="129469" y="49232"/>
                    <a:pt x="129719" y="48982"/>
                    <a:pt x="130028" y="48982"/>
                  </a:cubicBezTo>
                  <a:close/>
                  <a:moveTo>
                    <a:pt x="133767" y="48982"/>
                  </a:moveTo>
                  <a:cubicBezTo>
                    <a:pt x="134065" y="48982"/>
                    <a:pt x="134326" y="49232"/>
                    <a:pt x="134326" y="49542"/>
                  </a:cubicBezTo>
                  <a:cubicBezTo>
                    <a:pt x="134326" y="49851"/>
                    <a:pt x="134076" y="50113"/>
                    <a:pt x="133767" y="50113"/>
                  </a:cubicBezTo>
                  <a:cubicBezTo>
                    <a:pt x="133469" y="50113"/>
                    <a:pt x="133207" y="49851"/>
                    <a:pt x="133207" y="49542"/>
                  </a:cubicBezTo>
                  <a:cubicBezTo>
                    <a:pt x="133207" y="49232"/>
                    <a:pt x="133457" y="48982"/>
                    <a:pt x="133767" y="48982"/>
                  </a:cubicBezTo>
                  <a:close/>
                  <a:moveTo>
                    <a:pt x="137494" y="48982"/>
                  </a:moveTo>
                  <a:cubicBezTo>
                    <a:pt x="137791" y="48982"/>
                    <a:pt x="138053" y="49232"/>
                    <a:pt x="138053" y="49542"/>
                  </a:cubicBezTo>
                  <a:cubicBezTo>
                    <a:pt x="138053" y="49851"/>
                    <a:pt x="137803" y="50113"/>
                    <a:pt x="137494" y="50113"/>
                  </a:cubicBezTo>
                  <a:cubicBezTo>
                    <a:pt x="137196" y="50113"/>
                    <a:pt x="136922" y="49851"/>
                    <a:pt x="136922" y="49542"/>
                  </a:cubicBezTo>
                  <a:cubicBezTo>
                    <a:pt x="136934" y="49232"/>
                    <a:pt x="137172" y="48982"/>
                    <a:pt x="137494" y="48982"/>
                  </a:cubicBezTo>
                  <a:close/>
                  <a:moveTo>
                    <a:pt x="141220" y="48982"/>
                  </a:moveTo>
                  <a:cubicBezTo>
                    <a:pt x="141518" y="48982"/>
                    <a:pt x="141792" y="49232"/>
                    <a:pt x="141792" y="49542"/>
                  </a:cubicBezTo>
                  <a:cubicBezTo>
                    <a:pt x="141792" y="49851"/>
                    <a:pt x="141530" y="50113"/>
                    <a:pt x="141220" y="50113"/>
                  </a:cubicBezTo>
                  <a:cubicBezTo>
                    <a:pt x="140911" y="50113"/>
                    <a:pt x="140661" y="49851"/>
                    <a:pt x="140661" y="49542"/>
                  </a:cubicBezTo>
                  <a:cubicBezTo>
                    <a:pt x="140661" y="49232"/>
                    <a:pt x="140911" y="48982"/>
                    <a:pt x="141220" y="48982"/>
                  </a:cubicBezTo>
                  <a:close/>
                  <a:moveTo>
                    <a:pt x="144947" y="48982"/>
                  </a:moveTo>
                  <a:cubicBezTo>
                    <a:pt x="145244" y="48982"/>
                    <a:pt x="145506" y="49232"/>
                    <a:pt x="145506" y="49542"/>
                  </a:cubicBezTo>
                  <a:cubicBezTo>
                    <a:pt x="145506" y="49851"/>
                    <a:pt x="145256" y="50113"/>
                    <a:pt x="144947" y="50113"/>
                  </a:cubicBezTo>
                  <a:cubicBezTo>
                    <a:pt x="144637" y="50113"/>
                    <a:pt x="144375" y="49851"/>
                    <a:pt x="144375" y="49542"/>
                  </a:cubicBezTo>
                  <a:cubicBezTo>
                    <a:pt x="144399" y="49232"/>
                    <a:pt x="144637" y="48982"/>
                    <a:pt x="144947" y="48982"/>
                  </a:cubicBezTo>
                  <a:close/>
                  <a:moveTo>
                    <a:pt x="148685" y="48982"/>
                  </a:moveTo>
                  <a:cubicBezTo>
                    <a:pt x="148983" y="48982"/>
                    <a:pt x="149245" y="49232"/>
                    <a:pt x="149245" y="49542"/>
                  </a:cubicBezTo>
                  <a:cubicBezTo>
                    <a:pt x="149245" y="49851"/>
                    <a:pt x="148995" y="50113"/>
                    <a:pt x="148685" y="50113"/>
                  </a:cubicBezTo>
                  <a:cubicBezTo>
                    <a:pt x="148364" y="50113"/>
                    <a:pt x="148114" y="49851"/>
                    <a:pt x="148114" y="49542"/>
                  </a:cubicBezTo>
                  <a:cubicBezTo>
                    <a:pt x="148114" y="49232"/>
                    <a:pt x="148364" y="48982"/>
                    <a:pt x="148685" y="48982"/>
                  </a:cubicBezTo>
                  <a:close/>
                  <a:moveTo>
                    <a:pt x="1548" y="50840"/>
                  </a:moveTo>
                  <a:cubicBezTo>
                    <a:pt x="1846" y="50840"/>
                    <a:pt x="2119" y="51090"/>
                    <a:pt x="2119" y="51411"/>
                  </a:cubicBezTo>
                  <a:cubicBezTo>
                    <a:pt x="2119" y="51709"/>
                    <a:pt x="1858" y="51971"/>
                    <a:pt x="1548" y="51971"/>
                  </a:cubicBezTo>
                  <a:cubicBezTo>
                    <a:pt x="1238" y="51971"/>
                    <a:pt x="988" y="51721"/>
                    <a:pt x="988" y="51411"/>
                  </a:cubicBezTo>
                  <a:cubicBezTo>
                    <a:pt x="988" y="51090"/>
                    <a:pt x="1238" y="50840"/>
                    <a:pt x="1548" y="50840"/>
                  </a:cubicBezTo>
                  <a:close/>
                  <a:moveTo>
                    <a:pt x="5287" y="50840"/>
                  </a:moveTo>
                  <a:cubicBezTo>
                    <a:pt x="5596" y="50840"/>
                    <a:pt x="5846" y="51090"/>
                    <a:pt x="5846" y="51411"/>
                  </a:cubicBezTo>
                  <a:cubicBezTo>
                    <a:pt x="5846" y="51721"/>
                    <a:pt x="5596" y="51971"/>
                    <a:pt x="5287" y="51971"/>
                  </a:cubicBezTo>
                  <a:cubicBezTo>
                    <a:pt x="4977" y="51971"/>
                    <a:pt x="4715" y="51721"/>
                    <a:pt x="4715" y="51411"/>
                  </a:cubicBezTo>
                  <a:cubicBezTo>
                    <a:pt x="4715" y="51090"/>
                    <a:pt x="4977" y="50840"/>
                    <a:pt x="5287" y="50840"/>
                  </a:cubicBezTo>
                  <a:close/>
                  <a:moveTo>
                    <a:pt x="9001" y="50840"/>
                  </a:moveTo>
                  <a:cubicBezTo>
                    <a:pt x="9299" y="50840"/>
                    <a:pt x="9573" y="51090"/>
                    <a:pt x="9573" y="51411"/>
                  </a:cubicBezTo>
                  <a:cubicBezTo>
                    <a:pt x="9573" y="51709"/>
                    <a:pt x="9323" y="51971"/>
                    <a:pt x="9001" y="51971"/>
                  </a:cubicBezTo>
                  <a:cubicBezTo>
                    <a:pt x="8704" y="51971"/>
                    <a:pt x="8442" y="51721"/>
                    <a:pt x="8442" y="51411"/>
                  </a:cubicBezTo>
                  <a:cubicBezTo>
                    <a:pt x="8442" y="51090"/>
                    <a:pt x="8692" y="50840"/>
                    <a:pt x="9001" y="50840"/>
                  </a:cubicBezTo>
                  <a:close/>
                  <a:moveTo>
                    <a:pt x="12728" y="50840"/>
                  </a:moveTo>
                  <a:cubicBezTo>
                    <a:pt x="13037" y="50840"/>
                    <a:pt x="13288" y="51090"/>
                    <a:pt x="13288" y="51411"/>
                  </a:cubicBezTo>
                  <a:cubicBezTo>
                    <a:pt x="13288" y="51721"/>
                    <a:pt x="13037" y="51971"/>
                    <a:pt x="12728" y="51971"/>
                  </a:cubicBezTo>
                  <a:cubicBezTo>
                    <a:pt x="12418" y="51971"/>
                    <a:pt x="12156" y="51721"/>
                    <a:pt x="12156" y="51411"/>
                  </a:cubicBezTo>
                  <a:cubicBezTo>
                    <a:pt x="12156" y="51090"/>
                    <a:pt x="12418" y="50840"/>
                    <a:pt x="12728" y="50840"/>
                  </a:cubicBezTo>
                  <a:close/>
                  <a:moveTo>
                    <a:pt x="16466" y="50840"/>
                  </a:moveTo>
                  <a:cubicBezTo>
                    <a:pt x="16764" y="50840"/>
                    <a:pt x="17026" y="51090"/>
                    <a:pt x="17026" y="51411"/>
                  </a:cubicBezTo>
                  <a:cubicBezTo>
                    <a:pt x="17026" y="51709"/>
                    <a:pt x="16776" y="51971"/>
                    <a:pt x="16466" y="51971"/>
                  </a:cubicBezTo>
                  <a:cubicBezTo>
                    <a:pt x="16169" y="51971"/>
                    <a:pt x="15895" y="51721"/>
                    <a:pt x="15895" y="51411"/>
                  </a:cubicBezTo>
                  <a:cubicBezTo>
                    <a:pt x="15895" y="51090"/>
                    <a:pt x="16145" y="50840"/>
                    <a:pt x="16466" y="50840"/>
                  </a:cubicBezTo>
                  <a:close/>
                  <a:moveTo>
                    <a:pt x="20181" y="50840"/>
                  </a:moveTo>
                  <a:cubicBezTo>
                    <a:pt x="20491" y="50840"/>
                    <a:pt x="20753" y="51090"/>
                    <a:pt x="20753" y="51411"/>
                  </a:cubicBezTo>
                  <a:cubicBezTo>
                    <a:pt x="20753" y="51721"/>
                    <a:pt x="20491" y="51971"/>
                    <a:pt x="20181" y="51971"/>
                  </a:cubicBezTo>
                  <a:cubicBezTo>
                    <a:pt x="19872" y="51971"/>
                    <a:pt x="19622" y="51721"/>
                    <a:pt x="19622" y="51411"/>
                  </a:cubicBezTo>
                  <a:cubicBezTo>
                    <a:pt x="19622" y="51090"/>
                    <a:pt x="19872" y="50840"/>
                    <a:pt x="20181" y="50840"/>
                  </a:cubicBezTo>
                  <a:close/>
                  <a:moveTo>
                    <a:pt x="23920" y="50840"/>
                  </a:moveTo>
                  <a:cubicBezTo>
                    <a:pt x="24217" y="50840"/>
                    <a:pt x="24479" y="51090"/>
                    <a:pt x="24479" y="51411"/>
                  </a:cubicBezTo>
                  <a:cubicBezTo>
                    <a:pt x="24479" y="51709"/>
                    <a:pt x="24229" y="51971"/>
                    <a:pt x="23920" y="51971"/>
                  </a:cubicBezTo>
                  <a:cubicBezTo>
                    <a:pt x="23610" y="51971"/>
                    <a:pt x="23348" y="51721"/>
                    <a:pt x="23348" y="51411"/>
                  </a:cubicBezTo>
                  <a:cubicBezTo>
                    <a:pt x="23348" y="51090"/>
                    <a:pt x="23610" y="50840"/>
                    <a:pt x="23920" y="50840"/>
                  </a:cubicBezTo>
                  <a:close/>
                  <a:moveTo>
                    <a:pt x="27635" y="50840"/>
                  </a:moveTo>
                  <a:cubicBezTo>
                    <a:pt x="27956" y="50840"/>
                    <a:pt x="28206" y="51090"/>
                    <a:pt x="28206" y="51411"/>
                  </a:cubicBezTo>
                  <a:cubicBezTo>
                    <a:pt x="28206" y="51721"/>
                    <a:pt x="27956" y="51971"/>
                    <a:pt x="27635" y="51971"/>
                  </a:cubicBezTo>
                  <a:cubicBezTo>
                    <a:pt x="27325" y="51971"/>
                    <a:pt x="27075" y="51721"/>
                    <a:pt x="27075" y="51411"/>
                  </a:cubicBezTo>
                  <a:cubicBezTo>
                    <a:pt x="27075" y="51090"/>
                    <a:pt x="27325" y="50840"/>
                    <a:pt x="27635" y="50840"/>
                  </a:cubicBezTo>
                  <a:close/>
                  <a:moveTo>
                    <a:pt x="31373" y="50840"/>
                  </a:moveTo>
                  <a:cubicBezTo>
                    <a:pt x="31671" y="50840"/>
                    <a:pt x="31945" y="51090"/>
                    <a:pt x="31945" y="51411"/>
                  </a:cubicBezTo>
                  <a:cubicBezTo>
                    <a:pt x="31945" y="51709"/>
                    <a:pt x="31683" y="51971"/>
                    <a:pt x="31373" y="51971"/>
                  </a:cubicBezTo>
                  <a:cubicBezTo>
                    <a:pt x="31064" y="51971"/>
                    <a:pt x="30814" y="51721"/>
                    <a:pt x="30814" y="51411"/>
                  </a:cubicBezTo>
                  <a:cubicBezTo>
                    <a:pt x="30814" y="51090"/>
                    <a:pt x="31064" y="50840"/>
                    <a:pt x="31373" y="50840"/>
                  </a:cubicBezTo>
                  <a:close/>
                  <a:moveTo>
                    <a:pt x="35100" y="50840"/>
                  </a:moveTo>
                  <a:cubicBezTo>
                    <a:pt x="35409" y="50840"/>
                    <a:pt x="35659" y="51090"/>
                    <a:pt x="35659" y="51411"/>
                  </a:cubicBezTo>
                  <a:cubicBezTo>
                    <a:pt x="35659" y="51721"/>
                    <a:pt x="35409" y="51971"/>
                    <a:pt x="35100" y="51971"/>
                  </a:cubicBezTo>
                  <a:cubicBezTo>
                    <a:pt x="34778" y="51971"/>
                    <a:pt x="34528" y="51721"/>
                    <a:pt x="34528" y="51411"/>
                  </a:cubicBezTo>
                  <a:cubicBezTo>
                    <a:pt x="34528" y="51090"/>
                    <a:pt x="34778" y="50840"/>
                    <a:pt x="35100" y="50840"/>
                  </a:cubicBezTo>
                  <a:close/>
                  <a:moveTo>
                    <a:pt x="38815" y="50840"/>
                  </a:moveTo>
                  <a:cubicBezTo>
                    <a:pt x="39112" y="50840"/>
                    <a:pt x="39386" y="51090"/>
                    <a:pt x="39386" y="51411"/>
                  </a:cubicBezTo>
                  <a:cubicBezTo>
                    <a:pt x="39386" y="51709"/>
                    <a:pt x="39124" y="51971"/>
                    <a:pt x="38815" y="51971"/>
                  </a:cubicBezTo>
                  <a:cubicBezTo>
                    <a:pt x="38517" y="51971"/>
                    <a:pt x="38255" y="51721"/>
                    <a:pt x="38255" y="51411"/>
                  </a:cubicBezTo>
                  <a:cubicBezTo>
                    <a:pt x="38267" y="51090"/>
                    <a:pt x="38505" y="50840"/>
                    <a:pt x="38815" y="50840"/>
                  </a:cubicBezTo>
                  <a:close/>
                  <a:moveTo>
                    <a:pt x="42553" y="50840"/>
                  </a:moveTo>
                  <a:cubicBezTo>
                    <a:pt x="42863" y="50840"/>
                    <a:pt x="43113" y="51090"/>
                    <a:pt x="43113" y="51411"/>
                  </a:cubicBezTo>
                  <a:cubicBezTo>
                    <a:pt x="43113" y="51721"/>
                    <a:pt x="42863" y="51971"/>
                    <a:pt x="42553" y="51971"/>
                  </a:cubicBezTo>
                  <a:cubicBezTo>
                    <a:pt x="42232" y="51971"/>
                    <a:pt x="41982" y="51721"/>
                    <a:pt x="41982" y="51411"/>
                  </a:cubicBezTo>
                  <a:cubicBezTo>
                    <a:pt x="41982" y="51090"/>
                    <a:pt x="42244" y="50840"/>
                    <a:pt x="42553" y="50840"/>
                  </a:cubicBezTo>
                  <a:close/>
                  <a:moveTo>
                    <a:pt x="46268" y="50840"/>
                  </a:moveTo>
                  <a:cubicBezTo>
                    <a:pt x="46565" y="50840"/>
                    <a:pt x="46839" y="51090"/>
                    <a:pt x="46839" y="51411"/>
                  </a:cubicBezTo>
                  <a:cubicBezTo>
                    <a:pt x="46839" y="51709"/>
                    <a:pt x="46589" y="51971"/>
                    <a:pt x="46268" y="51971"/>
                  </a:cubicBezTo>
                  <a:cubicBezTo>
                    <a:pt x="45970" y="51971"/>
                    <a:pt x="45708" y="51721"/>
                    <a:pt x="45708" y="51411"/>
                  </a:cubicBezTo>
                  <a:cubicBezTo>
                    <a:pt x="45720" y="51090"/>
                    <a:pt x="45958" y="50840"/>
                    <a:pt x="46268" y="50840"/>
                  </a:cubicBezTo>
                  <a:close/>
                  <a:moveTo>
                    <a:pt x="50006" y="50840"/>
                  </a:moveTo>
                  <a:cubicBezTo>
                    <a:pt x="50316" y="50840"/>
                    <a:pt x="50578" y="51090"/>
                    <a:pt x="50578" y="51411"/>
                  </a:cubicBezTo>
                  <a:cubicBezTo>
                    <a:pt x="50578" y="51721"/>
                    <a:pt x="50316" y="51971"/>
                    <a:pt x="50006" y="51971"/>
                  </a:cubicBezTo>
                  <a:cubicBezTo>
                    <a:pt x="49697" y="51971"/>
                    <a:pt x="49447" y="51721"/>
                    <a:pt x="49447" y="51411"/>
                  </a:cubicBezTo>
                  <a:cubicBezTo>
                    <a:pt x="49447" y="51090"/>
                    <a:pt x="49697" y="50840"/>
                    <a:pt x="50006" y="50840"/>
                  </a:cubicBezTo>
                  <a:close/>
                  <a:moveTo>
                    <a:pt x="53733" y="50840"/>
                  </a:moveTo>
                  <a:cubicBezTo>
                    <a:pt x="54031" y="50840"/>
                    <a:pt x="54293" y="51090"/>
                    <a:pt x="54293" y="51411"/>
                  </a:cubicBezTo>
                  <a:cubicBezTo>
                    <a:pt x="54293" y="51709"/>
                    <a:pt x="54043" y="51971"/>
                    <a:pt x="53733" y="51971"/>
                  </a:cubicBezTo>
                  <a:cubicBezTo>
                    <a:pt x="53412" y="51971"/>
                    <a:pt x="53162" y="51721"/>
                    <a:pt x="53162" y="51411"/>
                  </a:cubicBezTo>
                  <a:cubicBezTo>
                    <a:pt x="53173" y="51090"/>
                    <a:pt x="53412" y="50840"/>
                    <a:pt x="53733" y="50840"/>
                  </a:cubicBezTo>
                  <a:close/>
                  <a:moveTo>
                    <a:pt x="57460" y="50840"/>
                  </a:moveTo>
                  <a:cubicBezTo>
                    <a:pt x="57781" y="50840"/>
                    <a:pt x="58031" y="51090"/>
                    <a:pt x="58031" y="51411"/>
                  </a:cubicBezTo>
                  <a:cubicBezTo>
                    <a:pt x="58031" y="51721"/>
                    <a:pt x="57781" y="51971"/>
                    <a:pt x="57460" y="51971"/>
                  </a:cubicBezTo>
                  <a:cubicBezTo>
                    <a:pt x="57150" y="51971"/>
                    <a:pt x="56900" y="51721"/>
                    <a:pt x="56900" y="51411"/>
                  </a:cubicBezTo>
                  <a:cubicBezTo>
                    <a:pt x="56900" y="51090"/>
                    <a:pt x="57150" y="50840"/>
                    <a:pt x="57460" y="50840"/>
                  </a:cubicBezTo>
                  <a:close/>
                  <a:moveTo>
                    <a:pt x="61186" y="50840"/>
                  </a:moveTo>
                  <a:cubicBezTo>
                    <a:pt x="61484" y="50840"/>
                    <a:pt x="61746" y="51090"/>
                    <a:pt x="61746" y="51411"/>
                  </a:cubicBezTo>
                  <a:cubicBezTo>
                    <a:pt x="61746" y="51709"/>
                    <a:pt x="61496" y="51971"/>
                    <a:pt x="61186" y="51971"/>
                  </a:cubicBezTo>
                  <a:cubicBezTo>
                    <a:pt x="60877" y="51971"/>
                    <a:pt x="60615" y="51721"/>
                    <a:pt x="60615" y="51411"/>
                  </a:cubicBezTo>
                  <a:cubicBezTo>
                    <a:pt x="60639" y="51090"/>
                    <a:pt x="60877" y="50840"/>
                    <a:pt x="61186" y="50840"/>
                  </a:cubicBezTo>
                  <a:close/>
                  <a:moveTo>
                    <a:pt x="64925" y="50840"/>
                  </a:moveTo>
                  <a:cubicBezTo>
                    <a:pt x="65234" y="50840"/>
                    <a:pt x="65485" y="51090"/>
                    <a:pt x="65485" y="51411"/>
                  </a:cubicBezTo>
                  <a:cubicBezTo>
                    <a:pt x="65485" y="51721"/>
                    <a:pt x="65234" y="51971"/>
                    <a:pt x="64925" y="51971"/>
                  </a:cubicBezTo>
                  <a:cubicBezTo>
                    <a:pt x="64603" y="51971"/>
                    <a:pt x="64353" y="51721"/>
                    <a:pt x="64353" y="51411"/>
                  </a:cubicBezTo>
                  <a:cubicBezTo>
                    <a:pt x="64353" y="51090"/>
                    <a:pt x="64603" y="50840"/>
                    <a:pt x="64925" y="50840"/>
                  </a:cubicBezTo>
                  <a:close/>
                  <a:moveTo>
                    <a:pt x="68640" y="50840"/>
                  </a:moveTo>
                  <a:cubicBezTo>
                    <a:pt x="68937" y="50840"/>
                    <a:pt x="69211" y="51090"/>
                    <a:pt x="69211" y="51411"/>
                  </a:cubicBezTo>
                  <a:cubicBezTo>
                    <a:pt x="69211" y="51709"/>
                    <a:pt x="68949" y="51971"/>
                    <a:pt x="68640" y="51971"/>
                  </a:cubicBezTo>
                  <a:cubicBezTo>
                    <a:pt x="68330" y="51971"/>
                    <a:pt x="68080" y="51721"/>
                    <a:pt x="68080" y="51411"/>
                  </a:cubicBezTo>
                  <a:cubicBezTo>
                    <a:pt x="68092" y="51090"/>
                    <a:pt x="68330" y="50840"/>
                    <a:pt x="68640" y="50840"/>
                  </a:cubicBezTo>
                  <a:close/>
                  <a:moveTo>
                    <a:pt x="72366" y="50840"/>
                  </a:moveTo>
                  <a:cubicBezTo>
                    <a:pt x="72676" y="50840"/>
                    <a:pt x="72926" y="51090"/>
                    <a:pt x="72926" y="51411"/>
                  </a:cubicBezTo>
                  <a:cubicBezTo>
                    <a:pt x="72926" y="51721"/>
                    <a:pt x="72676" y="51971"/>
                    <a:pt x="72366" y="51971"/>
                  </a:cubicBezTo>
                  <a:cubicBezTo>
                    <a:pt x="72045" y="51971"/>
                    <a:pt x="71795" y="51721"/>
                    <a:pt x="71795" y="51411"/>
                  </a:cubicBezTo>
                  <a:cubicBezTo>
                    <a:pt x="71795" y="51090"/>
                    <a:pt x="72069" y="50840"/>
                    <a:pt x="72366" y="50840"/>
                  </a:cubicBezTo>
                  <a:close/>
                  <a:moveTo>
                    <a:pt x="76093" y="50840"/>
                  </a:moveTo>
                  <a:cubicBezTo>
                    <a:pt x="76391" y="50840"/>
                    <a:pt x="76664" y="51090"/>
                    <a:pt x="76664" y="51411"/>
                  </a:cubicBezTo>
                  <a:cubicBezTo>
                    <a:pt x="76664" y="51709"/>
                    <a:pt x="76403" y="51971"/>
                    <a:pt x="76093" y="51971"/>
                  </a:cubicBezTo>
                  <a:cubicBezTo>
                    <a:pt x="75795" y="51971"/>
                    <a:pt x="75533" y="51721"/>
                    <a:pt x="75533" y="51411"/>
                  </a:cubicBezTo>
                  <a:cubicBezTo>
                    <a:pt x="75533" y="51090"/>
                    <a:pt x="75783" y="50840"/>
                    <a:pt x="76093" y="50840"/>
                  </a:cubicBezTo>
                  <a:close/>
                  <a:moveTo>
                    <a:pt x="79712" y="50840"/>
                  </a:moveTo>
                  <a:cubicBezTo>
                    <a:pt x="80010" y="50840"/>
                    <a:pt x="80284" y="51090"/>
                    <a:pt x="80284" y="51411"/>
                  </a:cubicBezTo>
                  <a:cubicBezTo>
                    <a:pt x="80284" y="51709"/>
                    <a:pt x="80022" y="51971"/>
                    <a:pt x="79712" y="51971"/>
                  </a:cubicBezTo>
                  <a:cubicBezTo>
                    <a:pt x="79403" y="51971"/>
                    <a:pt x="79153" y="51721"/>
                    <a:pt x="79153" y="51411"/>
                  </a:cubicBezTo>
                  <a:cubicBezTo>
                    <a:pt x="79165" y="51090"/>
                    <a:pt x="79403" y="50840"/>
                    <a:pt x="79712" y="50840"/>
                  </a:cubicBezTo>
                  <a:close/>
                  <a:moveTo>
                    <a:pt x="83451" y="50840"/>
                  </a:moveTo>
                  <a:cubicBezTo>
                    <a:pt x="83761" y="50840"/>
                    <a:pt x="84011" y="51090"/>
                    <a:pt x="84011" y="51411"/>
                  </a:cubicBezTo>
                  <a:cubicBezTo>
                    <a:pt x="84011" y="51721"/>
                    <a:pt x="83761" y="51971"/>
                    <a:pt x="83451" y="51971"/>
                  </a:cubicBezTo>
                  <a:cubicBezTo>
                    <a:pt x="83141" y="51971"/>
                    <a:pt x="82880" y="51721"/>
                    <a:pt x="82880" y="51411"/>
                  </a:cubicBezTo>
                  <a:cubicBezTo>
                    <a:pt x="82880" y="51090"/>
                    <a:pt x="83141" y="50840"/>
                    <a:pt x="83451" y="50840"/>
                  </a:cubicBezTo>
                  <a:close/>
                  <a:moveTo>
                    <a:pt x="87166" y="50840"/>
                  </a:moveTo>
                  <a:cubicBezTo>
                    <a:pt x="87463" y="50840"/>
                    <a:pt x="87737" y="51090"/>
                    <a:pt x="87737" y="51411"/>
                  </a:cubicBezTo>
                  <a:cubicBezTo>
                    <a:pt x="87737" y="51709"/>
                    <a:pt x="87475" y="51971"/>
                    <a:pt x="87166" y="51971"/>
                  </a:cubicBezTo>
                  <a:cubicBezTo>
                    <a:pt x="86856" y="51971"/>
                    <a:pt x="86606" y="51721"/>
                    <a:pt x="86606" y="51411"/>
                  </a:cubicBezTo>
                  <a:cubicBezTo>
                    <a:pt x="86618" y="51090"/>
                    <a:pt x="86856" y="50840"/>
                    <a:pt x="87166" y="50840"/>
                  </a:cubicBezTo>
                  <a:close/>
                  <a:moveTo>
                    <a:pt x="90904" y="50840"/>
                  </a:moveTo>
                  <a:cubicBezTo>
                    <a:pt x="91214" y="50840"/>
                    <a:pt x="91464" y="51090"/>
                    <a:pt x="91464" y="51411"/>
                  </a:cubicBezTo>
                  <a:cubicBezTo>
                    <a:pt x="91464" y="51721"/>
                    <a:pt x="91214" y="51971"/>
                    <a:pt x="90904" y="51971"/>
                  </a:cubicBezTo>
                  <a:cubicBezTo>
                    <a:pt x="90595" y="51971"/>
                    <a:pt x="90345" y="51721"/>
                    <a:pt x="90345" y="51411"/>
                  </a:cubicBezTo>
                  <a:cubicBezTo>
                    <a:pt x="90345" y="51090"/>
                    <a:pt x="90595" y="50840"/>
                    <a:pt x="90904" y="50840"/>
                  </a:cubicBezTo>
                  <a:close/>
                  <a:moveTo>
                    <a:pt x="94631" y="50840"/>
                  </a:moveTo>
                  <a:cubicBezTo>
                    <a:pt x="94929" y="50840"/>
                    <a:pt x="95191" y="51090"/>
                    <a:pt x="95191" y="51411"/>
                  </a:cubicBezTo>
                  <a:cubicBezTo>
                    <a:pt x="95191" y="51709"/>
                    <a:pt x="94941" y="51971"/>
                    <a:pt x="94631" y="51971"/>
                  </a:cubicBezTo>
                  <a:cubicBezTo>
                    <a:pt x="94310" y="51971"/>
                    <a:pt x="94060" y="51721"/>
                    <a:pt x="94060" y="51411"/>
                  </a:cubicBezTo>
                  <a:cubicBezTo>
                    <a:pt x="94071" y="51090"/>
                    <a:pt x="94310" y="50840"/>
                    <a:pt x="94631" y="50840"/>
                  </a:cubicBezTo>
                  <a:close/>
                  <a:moveTo>
                    <a:pt x="98346" y="50840"/>
                  </a:moveTo>
                  <a:cubicBezTo>
                    <a:pt x="98655" y="50840"/>
                    <a:pt x="98905" y="51090"/>
                    <a:pt x="98905" y="51411"/>
                  </a:cubicBezTo>
                  <a:cubicBezTo>
                    <a:pt x="98905" y="51721"/>
                    <a:pt x="98655" y="51971"/>
                    <a:pt x="98346" y="51971"/>
                  </a:cubicBezTo>
                  <a:cubicBezTo>
                    <a:pt x="98036" y="51971"/>
                    <a:pt x="97786" y="51721"/>
                    <a:pt x="97786" y="51411"/>
                  </a:cubicBezTo>
                  <a:cubicBezTo>
                    <a:pt x="97786" y="51090"/>
                    <a:pt x="98036" y="50840"/>
                    <a:pt x="98346" y="50840"/>
                  </a:cubicBezTo>
                  <a:close/>
                  <a:moveTo>
                    <a:pt x="102084" y="50840"/>
                  </a:moveTo>
                  <a:cubicBezTo>
                    <a:pt x="102382" y="50840"/>
                    <a:pt x="102644" y="51090"/>
                    <a:pt x="102644" y="51411"/>
                  </a:cubicBezTo>
                  <a:cubicBezTo>
                    <a:pt x="102644" y="51709"/>
                    <a:pt x="102394" y="51971"/>
                    <a:pt x="102084" y="51971"/>
                  </a:cubicBezTo>
                  <a:cubicBezTo>
                    <a:pt x="101787" y="51971"/>
                    <a:pt x="101513" y="51721"/>
                    <a:pt x="101513" y="51411"/>
                  </a:cubicBezTo>
                  <a:cubicBezTo>
                    <a:pt x="101513" y="51090"/>
                    <a:pt x="101775" y="50840"/>
                    <a:pt x="102084" y="50840"/>
                  </a:cubicBezTo>
                  <a:close/>
                  <a:moveTo>
                    <a:pt x="105799" y="50840"/>
                  </a:moveTo>
                  <a:cubicBezTo>
                    <a:pt x="106121" y="50840"/>
                    <a:pt x="106371" y="51090"/>
                    <a:pt x="106371" y="51411"/>
                  </a:cubicBezTo>
                  <a:cubicBezTo>
                    <a:pt x="106371" y="51721"/>
                    <a:pt x="106109" y="51971"/>
                    <a:pt x="105799" y="51971"/>
                  </a:cubicBezTo>
                  <a:cubicBezTo>
                    <a:pt x="105490" y="51971"/>
                    <a:pt x="105239" y="51721"/>
                    <a:pt x="105239" y="51411"/>
                  </a:cubicBezTo>
                  <a:cubicBezTo>
                    <a:pt x="105239" y="51090"/>
                    <a:pt x="105490" y="50840"/>
                    <a:pt x="105799" y="50840"/>
                  </a:cubicBezTo>
                  <a:close/>
                  <a:moveTo>
                    <a:pt x="109538" y="50840"/>
                  </a:moveTo>
                  <a:cubicBezTo>
                    <a:pt x="109835" y="50840"/>
                    <a:pt x="110109" y="51090"/>
                    <a:pt x="110109" y="51411"/>
                  </a:cubicBezTo>
                  <a:cubicBezTo>
                    <a:pt x="110109" y="51709"/>
                    <a:pt x="109847" y="51971"/>
                    <a:pt x="109538" y="51971"/>
                  </a:cubicBezTo>
                  <a:cubicBezTo>
                    <a:pt x="109228" y="51971"/>
                    <a:pt x="108978" y="51721"/>
                    <a:pt x="108978" y="51411"/>
                  </a:cubicBezTo>
                  <a:cubicBezTo>
                    <a:pt x="108978" y="51090"/>
                    <a:pt x="109228" y="50840"/>
                    <a:pt x="109538" y="50840"/>
                  </a:cubicBezTo>
                  <a:close/>
                  <a:moveTo>
                    <a:pt x="113264" y="50840"/>
                  </a:moveTo>
                  <a:cubicBezTo>
                    <a:pt x="113574" y="50840"/>
                    <a:pt x="113824" y="51090"/>
                    <a:pt x="113824" y="51411"/>
                  </a:cubicBezTo>
                  <a:cubicBezTo>
                    <a:pt x="113824" y="51721"/>
                    <a:pt x="113574" y="51971"/>
                    <a:pt x="113264" y="51971"/>
                  </a:cubicBezTo>
                  <a:cubicBezTo>
                    <a:pt x="112943" y="51971"/>
                    <a:pt x="112693" y="51721"/>
                    <a:pt x="112693" y="51411"/>
                  </a:cubicBezTo>
                  <a:cubicBezTo>
                    <a:pt x="112693" y="51090"/>
                    <a:pt x="112943" y="50840"/>
                    <a:pt x="113264" y="50840"/>
                  </a:cubicBezTo>
                  <a:close/>
                  <a:moveTo>
                    <a:pt x="116991" y="50840"/>
                  </a:moveTo>
                  <a:cubicBezTo>
                    <a:pt x="117289" y="50840"/>
                    <a:pt x="117562" y="51090"/>
                    <a:pt x="117562" y="51411"/>
                  </a:cubicBezTo>
                  <a:cubicBezTo>
                    <a:pt x="117562" y="51709"/>
                    <a:pt x="117312" y="51971"/>
                    <a:pt x="116991" y="51971"/>
                  </a:cubicBezTo>
                  <a:cubicBezTo>
                    <a:pt x="116681" y="51971"/>
                    <a:pt x="116431" y="51721"/>
                    <a:pt x="116431" y="51411"/>
                  </a:cubicBezTo>
                  <a:cubicBezTo>
                    <a:pt x="116431" y="51090"/>
                    <a:pt x="116681" y="50840"/>
                    <a:pt x="116991" y="50840"/>
                  </a:cubicBezTo>
                  <a:close/>
                  <a:moveTo>
                    <a:pt x="120718" y="50840"/>
                  </a:moveTo>
                  <a:cubicBezTo>
                    <a:pt x="121027" y="50840"/>
                    <a:pt x="121277" y="51090"/>
                    <a:pt x="121277" y="51411"/>
                  </a:cubicBezTo>
                  <a:cubicBezTo>
                    <a:pt x="121277" y="51721"/>
                    <a:pt x="121027" y="51971"/>
                    <a:pt x="120718" y="51971"/>
                  </a:cubicBezTo>
                  <a:cubicBezTo>
                    <a:pt x="120408" y="51971"/>
                    <a:pt x="120146" y="51721"/>
                    <a:pt x="120146" y="51411"/>
                  </a:cubicBezTo>
                  <a:cubicBezTo>
                    <a:pt x="120146" y="51090"/>
                    <a:pt x="120420" y="50840"/>
                    <a:pt x="120718" y="50840"/>
                  </a:cubicBezTo>
                  <a:close/>
                  <a:moveTo>
                    <a:pt x="124456" y="50840"/>
                  </a:moveTo>
                  <a:cubicBezTo>
                    <a:pt x="124754" y="50840"/>
                    <a:pt x="125016" y="51090"/>
                    <a:pt x="125016" y="51411"/>
                  </a:cubicBezTo>
                  <a:cubicBezTo>
                    <a:pt x="125016" y="51709"/>
                    <a:pt x="124766" y="51971"/>
                    <a:pt x="124456" y="51971"/>
                  </a:cubicBezTo>
                  <a:cubicBezTo>
                    <a:pt x="124135" y="51971"/>
                    <a:pt x="123885" y="51721"/>
                    <a:pt x="123885" y="51411"/>
                  </a:cubicBezTo>
                  <a:cubicBezTo>
                    <a:pt x="123885" y="51090"/>
                    <a:pt x="124135" y="50840"/>
                    <a:pt x="124456" y="50840"/>
                  </a:cubicBezTo>
                  <a:close/>
                  <a:moveTo>
                    <a:pt x="128171" y="50840"/>
                  </a:moveTo>
                  <a:cubicBezTo>
                    <a:pt x="128480" y="50840"/>
                    <a:pt x="128742" y="51090"/>
                    <a:pt x="128742" y="51411"/>
                  </a:cubicBezTo>
                  <a:cubicBezTo>
                    <a:pt x="128742" y="51721"/>
                    <a:pt x="128480" y="51971"/>
                    <a:pt x="128171" y="51971"/>
                  </a:cubicBezTo>
                  <a:cubicBezTo>
                    <a:pt x="127861" y="51971"/>
                    <a:pt x="127611" y="51721"/>
                    <a:pt x="127611" y="51411"/>
                  </a:cubicBezTo>
                  <a:cubicBezTo>
                    <a:pt x="127611" y="51090"/>
                    <a:pt x="127861" y="50840"/>
                    <a:pt x="128171" y="50840"/>
                  </a:cubicBezTo>
                  <a:close/>
                  <a:moveTo>
                    <a:pt x="131898" y="50840"/>
                  </a:moveTo>
                  <a:cubicBezTo>
                    <a:pt x="132195" y="50840"/>
                    <a:pt x="132457" y="51090"/>
                    <a:pt x="132457" y="51411"/>
                  </a:cubicBezTo>
                  <a:cubicBezTo>
                    <a:pt x="132457" y="51709"/>
                    <a:pt x="132207" y="51971"/>
                    <a:pt x="131898" y="51971"/>
                  </a:cubicBezTo>
                  <a:cubicBezTo>
                    <a:pt x="131600" y="51971"/>
                    <a:pt x="131326" y="51721"/>
                    <a:pt x="131326" y="51411"/>
                  </a:cubicBezTo>
                  <a:cubicBezTo>
                    <a:pt x="131338" y="51090"/>
                    <a:pt x="131576" y="50840"/>
                    <a:pt x="131898" y="50840"/>
                  </a:cubicBezTo>
                  <a:close/>
                  <a:moveTo>
                    <a:pt x="135624" y="50840"/>
                  </a:moveTo>
                  <a:cubicBezTo>
                    <a:pt x="135946" y="50840"/>
                    <a:pt x="136196" y="51090"/>
                    <a:pt x="136196" y="51411"/>
                  </a:cubicBezTo>
                  <a:cubicBezTo>
                    <a:pt x="136196" y="51721"/>
                    <a:pt x="135934" y="51971"/>
                    <a:pt x="135624" y="51971"/>
                  </a:cubicBezTo>
                  <a:cubicBezTo>
                    <a:pt x="135315" y="51971"/>
                    <a:pt x="135065" y="51721"/>
                    <a:pt x="135065" y="51411"/>
                  </a:cubicBezTo>
                  <a:cubicBezTo>
                    <a:pt x="135065" y="51090"/>
                    <a:pt x="135315" y="50840"/>
                    <a:pt x="135624" y="50840"/>
                  </a:cubicBezTo>
                  <a:close/>
                  <a:moveTo>
                    <a:pt x="139351" y="50840"/>
                  </a:moveTo>
                  <a:cubicBezTo>
                    <a:pt x="139649" y="50840"/>
                    <a:pt x="139910" y="51090"/>
                    <a:pt x="139910" y="51411"/>
                  </a:cubicBezTo>
                  <a:cubicBezTo>
                    <a:pt x="139910" y="51709"/>
                    <a:pt x="139660" y="51971"/>
                    <a:pt x="139351" y="51971"/>
                  </a:cubicBezTo>
                  <a:cubicBezTo>
                    <a:pt x="139053" y="51971"/>
                    <a:pt x="138779" y="51721"/>
                    <a:pt x="138779" y="51411"/>
                  </a:cubicBezTo>
                  <a:cubicBezTo>
                    <a:pt x="138803" y="51090"/>
                    <a:pt x="139041" y="50840"/>
                    <a:pt x="139351" y="50840"/>
                  </a:cubicBezTo>
                  <a:close/>
                  <a:moveTo>
                    <a:pt x="143089" y="50840"/>
                  </a:moveTo>
                  <a:cubicBezTo>
                    <a:pt x="143399" y="50840"/>
                    <a:pt x="143649" y="51090"/>
                    <a:pt x="143649" y="51411"/>
                  </a:cubicBezTo>
                  <a:cubicBezTo>
                    <a:pt x="143649" y="51721"/>
                    <a:pt x="143399" y="51971"/>
                    <a:pt x="143089" y="51971"/>
                  </a:cubicBezTo>
                  <a:cubicBezTo>
                    <a:pt x="142768" y="51971"/>
                    <a:pt x="142518" y="51721"/>
                    <a:pt x="142518" y="51411"/>
                  </a:cubicBezTo>
                  <a:cubicBezTo>
                    <a:pt x="142518" y="51090"/>
                    <a:pt x="142768" y="50840"/>
                    <a:pt x="143089" y="50840"/>
                  </a:cubicBezTo>
                  <a:close/>
                  <a:moveTo>
                    <a:pt x="146804" y="50840"/>
                  </a:moveTo>
                  <a:cubicBezTo>
                    <a:pt x="147102" y="50840"/>
                    <a:pt x="147376" y="51090"/>
                    <a:pt x="147376" y="51411"/>
                  </a:cubicBezTo>
                  <a:cubicBezTo>
                    <a:pt x="147376" y="51709"/>
                    <a:pt x="147114" y="51971"/>
                    <a:pt x="146804" y="51971"/>
                  </a:cubicBezTo>
                  <a:cubicBezTo>
                    <a:pt x="146495" y="51971"/>
                    <a:pt x="146245" y="51721"/>
                    <a:pt x="146245" y="51411"/>
                  </a:cubicBezTo>
                  <a:cubicBezTo>
                    <a:pt x="146257" y="51090"/>
                    <a:pt x="146495" y="50840"/>
                    <a:pt x="146804" y="50840"/>
                  </a:cubicBezTo>
                  <a:close/>
                  <a:moveTo>
                    <a:pt x="150543" y="50840"/>
                  </a:moveTo>
                  <a:cubicBezTo>
                    <a:pt x="150852" y="50840"/>
                    <a:pt x="151102" y="51090"/>
                    <a:pt x="151102" y="51411"/>
                  </a:cubicBezTo>
                  <a:cubicBezTo>
                    <a:pt x="151102" y="51721"/>
                    <a:pt x="150852" y="51971"/>
                    <a:pt x="150543" y="51971"/>
                  </a:cubicBezTo>
                  <a:cubicBezTo>
                    <a:pt x="150233" y="51971"/>
                    <a:pt x="149971" y="51721"/>
                    <a:pt x="149971" y="51411"/>
                  </a:cubicBezTo>
                  <a:cubicBezTo>
                    <a:pt x="149971" y="51090"/>
                    <a:pt x="150233" y="50840"/>
                    <a:pt x="150543" y="50840"/>
                  </a:cubicBezTo>
                  <a:close/>
                  <a:moveTo>
                    <a:pt x="3405" y="52697"/>
                  </a:moveTo>
                  <a:cubicBezTo>
                    <a:pt x="3703" y="52697"/>
                    <a:pt x="3977" y="52959"/>
                    <a:pt x="3977" y="53269"/>
                  </a:cubicBezTo>
                  <a:cubicBezTo>
                    <a:pt x="3977" y="53566"/>
                    <a:pt x="3727" y="53828"/>
                    <a:pt x="3405" y="53828"/>
                  </a:cubicBezTo>
                  <a:cubicBezTo>
                    <a:pt x="3096" y="53828"/>
                    <a:pt x="2846" y="53578"/>
                    <a:pt x="2846" y="53269"/>
                  </a:cubicBezTo>
                  <a:cubicBezTo>
                    <a:pt x="2858" y="52971"/>
                    <a:pt x="3096" y="52697"/>
                    <a:pt x="3405" y="52697"/>
                  </a:cubicBezTo>
                  <a:close/>
                  <a:moveTo>
                    <a:pt x="7132" y="52697"/>
                  </a:moveTo>
                  <a:cubicBezTo>
                    <a:pt x="7430" y="52697"/>
                    <a:pt x="7692" y="52959"/>
                    <a:pt x="7692" y="53269"/>
                  </a:cubicBezTo>
                  <a:cubicBezTo>
                    <a:pt x="7692" y="53566"/>
                    <a:pt x="7442" y="53828"/>
                    <a:pt x="7132" y="53828"/>
                  </a:cubicBezTo>
                  <a:cubicBezTo>
                    <a:pt x="6834" y="53828"/>
                    <a:pt x="6560" y="53578"/>
                    <a:pt x="6560" y="53269"/>
                  </a:cubicBezTo>
                  <a:cubicBezTo>
                    <a:pt x="6560" y="52959"/>
                    <a:pt x="6822" y="52697"/>
                    <a:pt x="7132" y="52697"/>
                  </a:cubicBezTo>
                  <a:close/>
                  <a:moveTo>
                    <a:pt x="10871" y="52697"/>
                  </a:moveTo>
                  <a:cubicBezTo>
                    <a:pt x="11168" y="52697"/>
                    <a:pt x="11430" y="52959"/>
                    <a:pt x="11430" y="53269"/>
                  </a:cubicBezTo>
                  <a:cubicBezTo>
                    <a:pt x="11430" y="53566"/>
                    <a:pt x="11180" y="53828"/>
                    <a:pt x="10871" y="53828"/>
                  </a:cubicBezTo>
                  <a:cubicBezTo>
                    <a:pt x="10573" y="53828"/>
                    <a:pt x="10299" y="53578"/>
                    <a:pt x="10299" y="53269"/>
                  </a:cubicBezTo>
                  <a:cubicBezTo>
                    <a:pt x="10299" y="52959"/>
                    <a:pt x="10549" y="52697"/>
                    <a:pt x="10871" y="52697"/>
                  </a:cubicBezTo>
                  <a:close/>
                  <a:moveTo>
                    <a:pt x="14585" y="52697"/>
                  </a:moveTo>
                  <a:cubicBezTo>
                    <a:pt x="14883" y="52697"/>
                    <a:pt x="15157" y="52959"/>
                    <a:pt x="15157" y="53269"/>
                  </a:cubicBezTo>
                  <a:cubicBezTo>
                    <a:pt x="15157" y="53566"/>
                    <a:pt x="14895" y="53828"/>
                    <a:pt x="14585" y="53828"/>
                  </a:cubicBezTo>
                  <a:cubicBezTo>
                    <a:pt x="14288" y="53828"/>
                    <a:pt x="14014" y="53578"/>
                    <a:pt x="14014" y="53269"/>
                  </a:cubicBezTo>
                  <a:cubicBezTo>
                    <a:pt x="14014" y="52959"/>
                    <a:pt x="14276" y="52697"/>
                    <a:pt x="14585" y="52697"/>
                  </a:cubicBezTo>
                  <a:close/>
                  <a:moveTo>
                    <a:pt x="18324" y="52697"/>
                  </a:moveTo>
                  <a:cubicBezTo>
                    <a:pt x="18622" y="52697"/>
                    <a:pt x="18883" y="52959"/>
                    <a:pt x="18883" y="53269"/>
                  </a:cubicBezTo>
                  <a:cubicBezTo>
                    <a:pt x="18883" y="53566"/>
                    <a:pt x="18633" y="53828"/>
                    <a:pt x="18324" y="53828"/>
                  </a:cubicBezTo>
                  <a:cubicBezTo>
                    <a:pt x="18026" y="53828"/>
                    <a:pt x="17752" y="53578"/>
                    <a:pt x="17752" y="53269"/>
                  </a:cubicBezTo>
                  <a:cubicBezTo>
                    <a:pt x="17752" y="52959"/>
                    <a:pt x="18014" y="52697"/>
                    <a:pt x="18324" y="52697"/>
                  </a:cubicBezTo>
                  <a:close/>
                  <a:moveTo>
                    <a:pt x="22039" y="52697"/>
                  </a:moveTo>
                  <a:cubicBezTo>
                    <a:pt x="22336" y="52697"/>
                    <a:pt x="22610" y="52959"/>
                    <a:pt x="22610" y="53269"/>
                  </a:cubicBezTo>
                  <a:cubicBezTo>
                    <a:pt x="22610" y="53566"/>
                    <a:pt x="22360" y="53828"/>
                    <a:pt x="22039" y="53828"/>
                  </a:cubicBezTo>
                  <a:cubicBezTo>
                    <a:pt x="21729" y="53828"/>
                    <a:pt x="21479" y="53578"/>
                    <a:pt x="21479" y="53269"/>
                  </a:cubicBezTo>
                  <a:cubicBezTo>
                    <a:pt x="21479" y="52959"/>
                    <a:pt x="21729" y="52697"/>
                    <a:pt x="22039" y="52697"/>
                  </a:cubicBezTo>
                  <a:close/>
                  <a:moveTo>
                    <a:pt x="25777" y="52697"/>
                  </a:moveTo>
                  <a:cubicBezTo>
                    <a:pt x="26075" y="52697"/>
                    <a:pt x="26349" y="52959"/>
                    <a:pt x="26349" y="53269"/>
                  </a:cubicBezTo>
                  <a:cubicBezTo>
                    <a:pt x="26349" y="53566"/>
                    <a:pt x="26087" y="53828"/>
                    <a:pt x="25777" y="53828"/>
                  </a:cubicBezTo>
                  <a:cubicBezTo>
                    <a:pt x="25468" y="53828"/>
                    <a:pt x="25206" y="53578"/>
                    <a:pt x="25206" y="53269"/>
                  </a:cubicBezTo>
                  <a:cubicBezTo>
                    <a:pt x="25206" y="52959"/>
                    <a:pt x="25468" y="52697"/>
                    <a:pt x="25777" y="52697"/>
                  </a:cubicBezTo>
                  <a:close/>
                  <a:moveTo>
                    <a:pt x="29504" y="52697"/>
                  </a:moveTo>
                  <a:cubicBezTo>
                    <a:pt x="29801" y="52697"/>
                    <a:pt x="30063" y="52959"/>
                    <a:pt x="30063" y="53269"/>
                  </a:cubicBezTo>
                  <a:cubicBezTo>
                    <a:pt x="30063" y="53566"/>
                    <a:pt x="29813" y="53828"/>
                    <a:pt x="29504" y="53828"/>
                  </a:cubicBezTo>
                  <a:cubicBezTo>
                    <a:pt x="29182" y="53828"/>
                    <a:pt x="28932" y="53578"/>
                    <a:pt x="28932" y="53269"/>
                  </a:cubicBezTo>
                  <a:cubicBezTo>
                    <a:pt x="28932" y="52959"/>
                    <a:pt x="29182" y="52697"/>
                    <a:pt x="29504" y="52697"/>
                  </a:cubicBezTo>
                  <a:close/>
                  <a:moveTo>
                    <a:pt x="33230" y="52697"/>
                  </a:moveTo>
                  <a:cubicBezTo>
                    <a:pt x="33528" y="52697"/>
                    <a:pt x="33802" y="52959"/>
                    <a:pt x="33802" y="53269"/>
                  </a:cubicBezTo>
                  <a:cubicBezTo>
                    <a:pt x="33802" y="53566"/>
                    <a:pt x="33552" y="53828"/>
                    <a:pt x="33230" y="53828"/>
                  </a:cubicBezTo>
                  <a:cubicBezTo>
                    <a:pt x="32921" y="53828"/>
                    <a:pt x="32671" y="53578"/>
                    <a:pt x="32671" y="53269"/>
                  </a:cubicBezTo>
                  <a:cubicBezTo>
                    <a:pt x="32671" y="52959"/>
                    <a:pt x="32921" y="52697"/>
                    <a:pt x="33230" y="52697"/>
                  </a:cubicBezTo>
                  <a:close/>
                  <a:moveTo>
                    <a:pt x="36957" y="52697"/>
                  </a:moveTo>
                  <a:cubicBezTo>
                    <a:pt x="37255" y="52697"/>
                    <a:pt x="37517" y="52959"/>
                    <a:pt x="37517" y="53269"/>
                  </a:cubicBezTo>
                  <a:cubicBezTo>
                    <a:pt x="37517" y="53566"/>
                    <a:pt x="37267" y="53828"/>
                    <a:pt x="36957" y="53828"/>
                  </a:cubicBezTo>
                  <a:cubicBezTo>
                    <a:pt x="36648" y="53828"/>
                    <a:pt x="36386" y="53578"/>
                    <a:pt x="36386" y="53269"/>
                  </a:cubicBezTo>
                  <a:cubicBezTo>
                    <a:pt x="36409" y="52971"/>
                    <a:pt x="36648" y="52697"/>
                    <a:pt x="36957" y="52697"/>
                  </a:cubicBezTo>
                  <a:close/>
                  <a:moveTo>
                    <a:pt x="40672" y="52697"/>
                  </a:moveTo>
                  <a:cubicBezTo>
                    <a:pt x="40970" y="52697"/>
                    <a:pt x="41243" y="52959"/>
                    <a:pt x="41243" y="53269"/>
                  </a:cubicBezTo>
                  <a:cubicBezTo>
                    <a:pt x="41243" y="53566"/>
                    <a:pt x="40993" y="53828"/>
                    <a:pt x="40672" y="53828"/>
                  </a:cubicBezTo>
                  <a:cubicBezTo>
                    <a:pt x="40374" y="53828"/>
                    <a:pt x="40112" y="53578"/>
                    <a:pt x="40112" y="53269"/>
                  </a:cubicBezTo>
                  <a:cubicBezTo>
                    <a:pt x="40112" y="52959"/>
                    <a:pt x="40362" y="52697"/>
                    <a:pt x="40672" y="52697"/>
                  </a:cubicBezTo>
                  <a:close/>
                  <a:moveTo>
                    <a:pt x="44410" y="52697"/>
                  </a:moveTo>
                  <a:cubicBezTo>
                    <a:pt x="44708" y="52697"/>
                    <a:pt x="44982" y="52959"/>
                    <a:pt x="44982" y="53269"/>
                  </a:cubicBezTo>
                  <a:cubicBezTo>
                    <a:pt x="44982" y="53566"/>
                    <a:pt x="44720" y="53828"/>
                    <a:pt x="44410" y="53828"/>
                  </a:cubicBezTo>
                  <a:cubicBezTo>
                    <a:pt x="44113" y="53828"/>
                    <a:pt x="43851" y="53578"/>
                    <a:pt x="43851" y="53269"/>
                  </a:cubicBezTo>
                  <a:cubicBezTo>
                    <a:pt x="43851" y="52959"/>
                    <a:pt x="44101" y="52697"/>
                    <a:pt x="44410" y="52697"/>
                  </a:cubicBezTo>
                  <a:close/>
                  <a:moveTo>
                    <a:pt x="48137" y="52697"/>
                  </a:moveTo>
                  <a:cubicBezTo>
                    <a:pt x="48435" y="52697"/>
                    <a:pt x="48697" y="52959"/>
                    <a:pt x="48697" y="53269"/>
                  </a:cubicBezTo>
                  <a:cubicBezTo>
                    <a:pt x="48697" y="53566"/>
                    <a:pt x="48447" y="53828"/>
                    <a:pt x="48137" y="53828"/>
                  </a:cubicBezTo>
                  <a:cubicBezTo>
                    <a:pt x="47839" y="53828"/>
                    <a:pt x="47566" y="53578"/>
                    <a:pt x="47566" y="53269"/>
                  </a:cubicBezTo>
                  <a:cubicBezTo>
                    <a:pt x="47566" y="52959"/>
                    <a:pt x="47839" y="52697"/>
                    <a:pt x="48137" y="52697"/>
                  </a:cubicBezTo>
                  <a:close/>
                  <a:moveTo>
                    <a:pt x="51864" y="52697"/>
                  </a:moveTo>
                  <a:cubicBezTo>
                    <a:pt x="52161" y="52697"/>
                    <a:pt x="52435" y="52959"/>
                    <a:pt x="52435" y="53269"/>
                  </a:cubicBezTo>
                  <a:cubicBezTo>
                    <a:pt x="52435" y="53566"/>
                    <a:pt x="52185" y="53828"/>
                    <a:pt x="51864" y="53828"/>
                  </a:cubicBezTo>
                  <a:cubicBezTo>
                    <a:pt x="51566" y="53828"/>
                    <a:pt x="51304" y="53578"/>
                    <a:pt x="51304" y="53269"/>
                  </a:cubicBezTo>
                  <a:cubicBezTo>
                    <a:pt x="51304" y="52959"/>
                    <a:pt x="51554" y="52697"/>
                    <a:pt x="51864" y="52697"/>
                  </a:cubicBezTo>
                  <a:close/>
                  <a:moveTo>
                    <a:pt x="55602" y="52697"/>
                  </a:moveTo>
                  <a:cubicBezTo>
                    <a:pt x="55900" y="52697"/>
                    <a:pt x="56174" y="52959"/>
                    <a:pt x="56174" y="53269"/>
                  </a:cubicBezTo>
                  <a:cubicBezTo>
                    <a:pt x="56174" y="53566"/>
                    <a:pt x="55912" y="53828"/>
                    <a:pt x="55602" y="53828"/>
                  </a:cubicBezTo>
                  <a:cubicBezTo>
                    <a:pt x="55293" y="53828"/>
                    <a:pt x="55043" y="53578"/>
                    <a:pt x="55043" y="53269"/>
                  </a:cubicBezTo>
                  <a:cubicBezTo>
                    <a:pt x="55043" y="52959"/>
                    <a:pt x="55293" y="52697"/>
                    <a:pt x="55602" y="52697"/>
                  </a:cubicBezTo>
                  <a:close/>
                  <a:moveTo>
                    <a:pt x="59329" y="52697"/>
                  </a:moveTo>
                  <a:cubicBezTo>
                    <a:pt x="59627" y="52697"/>
                    <a:pt x="59889" y="52959"/>
                    <a:pt x="59889" y="53269"/>
                  </a:cubicBezTo>
                  <a:cubicBezTo>
                    <a:pt x="59889" y="53566"/>
                    <a:pt x="59639" y="53828"/>
                    <a:pt x="59329" y="53828"/>
                  </a:cubicBezTo>
                  <a:cubicBezTo>
                    <a:pt x="59008" y="53828"/>
                    <a:pt x="58757" y="53578"/>
                    <a:pt x="58757" y="53269"/>
                  </a:cubicBezTo>
                  <a:cubicBezTo>
                    <a:pt x="58757" y="52959"/>
                    <a:pt x="59008" y="52697"/>
                    <a:pt x="59329" y="52697"/>
                  </a:cubicBezTo>
                  <a:close/>
                  <a:moveTo>
                    <a:pt x="63056" y="52697"/>
                  </a:moveTo>
                  <a:cubicBezTo>
                    <a:pt x="63353" y="52697"/>
                    <a:pt x="63627" y="52959"/>
                    <a:pt x="63627" y="53269"/>
                  </a:cubicBezTo>
                  <a:cubicBezTo>
                    <a:pt x="63627" y="53566"/>
                    <a:pt x="63377" y="53828"/>
                    <a:pt x="63056" y="53828"/>
                  </a:cubicBezTo>
                  <a:cubicBezTo>
                    <a:pt x="62746" y="53828"/>
                    <a:pt x="62496" y="53578"/>
                    <a:pt x="62496" y="53269"/>
                  </a:cubicBezTo>
                  <a:cubicBezTo>
                    <a:pt x="62496" y="52959"/>
                    <a:pt x="62746" y="52697"/>
                    <a:pt x="63056" y="52697"/>
                  </a:cubicBezTo>
                  <a:close/>
                  <a:moveTo>
                    <a:pt x="66782" y="52697"/>
                  </a:moveTo>
                  <a:cubicBezTo>
                    <a:pt x="67080" y="52697"/>
                    <a:pt x="67342" y="52959"/>
                    <a:pt x="67342" y="53269"/>
                  </a:cubicBezTo>
                  <a:cubicBezTo>
                    <a:pt x="67342" y="53566"/>
                    <a:pt x="67092" y="53828"/>
                    <a:pt x="66782" y="53828"/>
                  </a:cubicBezTo>
                  <a:cubicBezTo>
                    <a:pt x="66473" y="53828"/>
                    <a:pt x="66211" y="53578"/>
                    <a:pt x="66211" y="53269"/>
                  </a:cubicBezTo>
                  <a:cubicBezTo>
                    <a:pt x="66211" y="52959"/>
                    <a:pt x="66473" y="52697"/>
                    <a:pt x="66782" y="52697"/>
                  </a:cubicBezTo>
                  <a:close/>
                  <a:moveTo>
                    <a:pt x="70509" y="52697"/>
                  </a:moveTo>
                  <a:cubicBezTo>
                    <a:pt x="70807" y="52697"/>
                    <a:pt x="71080" y="52959"/>
                    <a:pt x="71080" y="53269"/>
                  </a:cubicBezTo>
                  <a:cubicBezTo>
                    <a:pt x="71080" y="53566"/>
                    <a:pt x="70830" y="53828"/>
                    <a:pt x="70509" y="53828"/>
                  </a:cubicBezTo>
                  <a:cubicBezTo>
                    <a:pt x="70199" y="53828"/>
                    <a:pt x="69949" y="53578"/>
                    <a:pt x="69949" y="53269"/>
                  </a:cubicBezTo>
                  <a:cubicBezTo>
                    <a:pt x="69949" y="52971"/>
                    <a:pt x="70199" y="52697"/>
                    <a:pt x="70509" y="52697"/>
                  </a:cubicBezTo>
                  <a:close/>
                  <a:moveTo>
                    <a:pt x="74236" y="52697"/>
                  </a:moveTo>
                  <a:cubicBezTo>
                    <a:pt x="74533" y="52697"/>
                    <a:pt x="74795" y="52959"/>
                    <a:pt x="74795" y="53269"/>
                  </a:cubicBezTo>
                  <a:cubicBezTo>
                    <a:pt x="74795" y="53566"/>
                    <a:pt x="74545" y="53828"/>
                    <a:pt x="74236" y="53828"/>
                  </a:cubicBezTo>
                  <a:cubicBezTo>
                    <a:pt x="73938" y="53828"/>
                    <a:pt x="73676" y="53578"/>
                    <a:pt x="73676" y="53269"/>
                  </a:cubicBezTo>
                  <a:cubicBezTo>
                    <a:pt x="73676" y="52959"/>
                    <a:pt x="73926" y="52697"/>
                    <a:pt x="74236" y="52697"/>
                  </a:cubicBezTo>
                  <a:close/>
                  <a:moveTo>
                    <a:pt x="77855" y="52697"/>
                  </a:moveTo>
                  <a:cubicBezTo>
                    <a:pt x="78153" y="52697"/>
                    <a:pt x="78415" y="52959"/>
                    <a:pt x="78415" y="53269"/>
                  </a:cubicBezTo>
                  <a:cubicBezTo>
                    <a:pt x="78415" y="53566"/>
                    <a:pt x="78165" y="53828"/>
                    <a:pt x="77855" y="53828"/>
                  </a:cubicBezTo>
                  <a:cubicBezTo>
                    <a:pt x="77546" y="53828"/>
                    <a:pt x="77284" y="53578"/>
                    <a:pt x="77284" y="53269"/>
                  </a:cubicBezTo>
                  <a:cubicBezTo>
                    <a:pt x="77284" y="52959"/>
                    <a:pt x="77546" y="52697"/>
                    <a:pt x="77855" y="52697"/>
                  </a:cubicBezTo>
                  <a:close/>
                  <a:moveTo>
                    <a:pt x="81570" y="52697"/>
                  </a:moveTo>
                  <a:cubicBezTo>
                    <a:pt x="81868" y="52697"/>
                    <a:pt x="82141" y="52959"/>
                    <a:pt x="82141" y="53269"/>
                  </a:cubicBezTo>
                  <a:cubicBezTo>
                    <a:pt x="82141" y="53566"/>
                    <a:pt x="81879" y="53828"/>
                    <a:pt x="81570" y="53828"/>
                  </a:cubicBezTo>
                  <a:cubicBezTo>
                    <a:pt x="81260" y="53828"/>
                    <a:pt x="81010" y="53578"/>
                    <a:pt x="81010" y="53269"/>
                  </a:cubicBezTo>
                  <a:cubicBezTo>
                    <a:pt x="81010" y="52959"/>
                    <a:pt x="81260" y="52697"/>
                    <a:pt x="81570" y="52697"/>
                  </a:cubicBezTo>
                  <a:close/>
                  <a:moveTo>
                    <a:pt x="85308" y="52697"/>
                  </a:moveTo>
                  <a:cubicBezTo>
                    <a:pt x="85606" y="52697"/>
                    <a:pt x="85880" y="52959"/>
                    <a:pt x="85880" y="53269"/>
                  </a:cubicBezTo>
                  <a:cubicBezTo>
                    <a:pt x="85880" y="53566"/>
                    <a:pt x="85618" y="53828"/>
                    <a:pt x="85308" y="53828"/>
                  </a:cubicBezTo>
                  <a:cubicBezTo>
                    <a:pt x="84999" y="53828"/>
                    <a:pt x="84749" y="53578"/>
                    <a:pt x="84749" y="53269"/>
                  </a:cubicBezTo>
                  <a:cubicBezTo>
                    <a:pt x="84749" y="52959"/>
                    <a:pt x="84999" y="52697"/>
                    <a:pt x="85308" y="52697"/>
                  </a:cubicBezTo>
                  <a:close/>
                  <a:moveTo>
                    <a:pt x="89035" y="52697"/>
                  </a:moveTo>
                  <a:cubicBezTo>
                    <a:pt x="89333" y="52697"/>
                    <a:pt x="89595" y="52959"/>
                    <a:pt x="89595" y="53269"/>
                  </a:cubicBezTo>
                  <a:cubicBezTo>
                    <a:pt x="89595" y="53566"/>
                    <a:pt x="89345" y="53828"/>
                    <a:pt x="89035" y="53828"/>
                  </a:cubicBezTo>
                  <a:cubicBezTo>
                    <a:pt x="88714" y="53828"/>
                    <a:pt x="88464" y="53578"/>
                    <a:pt x="88464" y="53269"/>
                  </a:cubicBezTo>
                  <a:cubicBezTo>
                    <a:pt x="88464" y="52959"/>
                    <a:pt x="88714" y="52697"/>
                    <a:pt x="89035" y="52697"/>
                  </a:cubicBezTo>
                  <a:close/>
                  <a:moveTo>
                    <a:pt x="92762" y="52697"/>
                  </a:moveTo>
                  <a:cubicBezTo>
                    <a:pt x="93059" y="52697"/>
                    <a:pt x="93333" y="52959"/>
                    <a:pt x="93333" y="53269"/>
                  </a:cubicBezTo>
                  <a:cubicBezTo>
                    <a:pt x="93333" y="53566"/>
                    <a:pt x="93071" y="53828"/>
                    <a:pt x="92762" y="53828"/>
                  </a:cubicBezTo>
                  <a:cubicBezTo>
                    <a:pt x="92452" y="53828"/>
                    <a:pt x="92202" y="53578"/>
                    <a:pt x="92202" y="53269"/>
                  </a:cubicBezTo>
                  <a:cubicBezTo>
                    <a:pt x="92202" y="52971"/>
                    <a:pt x="92452" y="52697"/>
                    <a:pt x="92762" y="52697"/>
                  </a:cubicBezTo>
                  <a:close/>
                  <a:moveTo>
                    <a:pt x="96488" y="52697"/>
                  </a:moveTo>
                  <a:cubicBezTo>
                    <a:pt x="96786" y="52697"/>
                    <a:pt x="97048" y="52959"/>
                    <a:pt x="97048" y="53269"/>
                  </a:cubicBezTo>
                  <a:cubicBezTo>
                    <a:pt x="97048" y="53566"/>
                    <a:pt x="96798" y="53828"/>
                    <a:pt x="96488" y="53828"/>
                  </a:cubicBezTo>
                  <a:cubicBezTo>
                    <a:pt x="96191" y="53828"/>
                    <a:pt x="95917" y="53578"/>
                    <a:pt x="95917" y="53269"/>
                  </a:cubicBezTo>
                  <a:cubicBezTo>
                    <a:pt x="95917" y="52971"/>
                    <a:pt x="96179" y="52697"/>
                    <a:pt x="96488" y="52697"/>
                  </a:cubicBezTo>
                  <a:close/>
                  <a:moveTo>
                    <a:pt x="100203" y="52697"/>
                  </a:moveTo>
                  <a:cubicBezTo>
                    <a:pt x="100501" y="52697"/>
                    <a:pt x="100775" y="52959"/>
                    <a:pt x="100775" y="53269"/>
                  </a:cubicBezTo>
                  <a:cubicBezTo>
                    <a:pt x="100775" y="53566"/>
                    <a:pt x="100513" y="53828"/>
                    <a:pt x="100203" y="53828"/>
                  </a:cubicBezTo>
                  <a:cubicBezTo>
                    <a:pt x="99905" y="53828"/>
                    <a:pt x="99644" y="53578"/>
                    <a:pt x="99644" y="53269"/>
                  </a:cubicBezTo>
                  <a:cubicBezTo>
                    <a:pt x="99644" y="52959"/>
                    <a:pt x="99894" y="52697"/>
                    <a:pt x="100203" y="52697"/>
                  </a:cubicBezTo>
                  <a:close/>
                  <a:moveTo>
                    <a:pt x="103942" y="52697"/>
                  </a:moveTo>
                  <a:cubicBezTo>
                    <a:pt x="104239" y="52697"/>
                    <a:pt x="104513" y="52959"/>
                    <a:pt x="104513" y="53269"/>
                  </a:cubicBezTo>
                  <a:cubicBezTo>
                    <a:pt x="104513" y="53566"/>
                    <a:pt x="104251" y="53828"/>
                    <a:pt x="103942" y="53828"/>
                  </a:cubicBezTo>
                  <a:cubicBezTo>
                    <a:pt x="103644" y="53828"/>
                    <a:pt x="103382" y="53578"/>
                    <a:pt x="103382" y="53269"/>
                  </a:cubicBezTo>
                  <a:cubicBezTo>
                    <a:pt x="103382" y="52959"/>
                    <a:pt x="103632" y="52697"/>
                    <a:pt x="103942" y="52697"/>
                  </a:cubicBezTo>
                  <a:close/>
                  <a:moveTo>
                    <a:pt x="107668" y="52697"/>
                  </a:moveTo>
                  <a:cubicBezTo>
                    <a:pt x="107966" y="52697"/>
                    <a:pt x="108228" y="52959"/>
                    <a:pt x="108228" y="53269"/>
                  </a:cubicBezTo>
                  <a:cubicBezTo>
                    <a:pt x="108228" y="53566"/>
                    <a:pt x="107978" y="53828"/>
                    <a:pt x="107668" y="53828"/>
                  </a:cubicBezTo>
                  <a:cubicBezTo>
                    <a:pt x="107371" y="53828"/>
                    <a:pt x="107097" y="53578"/>
                    <a:pt x="107097" y="53269"/>
                  </a:cubicBezTo>
                  <a:cubicBezTo>
                    <a:pt x="107097" y="52959"/>
                    <a:pt x="107347" y="52697"/>
                    <a:pt x="107668" y="52697"/>
                  </a:cubicBezTo>
                  <a:close/>
                  <a:moveTo>
                    <a:pt x="111395" y="52697"/>
                  </a:moveTo>
                  <a:cubicBezTo>
                    <a:pt x="111693" y="52697"/>
                    <a:pt x="111967" y="52959"/>
                    <a:pt x="111967" y="53269"/>
                  </a:cubicBezTo>
                  <a:cubicBezTo>
                    <a:pt x="111967" y="53566"/>
                    <a:pt x="111705" y="53828"/>
                    <a:pt x="111395" y="53828"/>
                  </a:cubicBezTo>
                  <a:cubicBezTo>
                    <a:pt x="111085" y="53828"/>
                    <a:pt x="110835" y="53578"/>
                    <a:pt x="110835" y="53269"/>
                  </a:cubicBezTo>
                  <a:cubicBezTo>
                    <a:pt x="110835" y="52959"/>
                    <a:pt x="111085" y="52697"/>
                    <a:pt x="111395" y="52697"/>
                  </a:cubicBezTo>
                  <a:close/>
                  <a:moveTo>
                    <a:pt x="115122" y="52697"/>
                  </a:moveTo>
                  <a:cubicBezTo>
                    <a:pt x="115419" y="52697"/>
                    <a:pt x="115681" y="52959"/>
                    <a:pt x="115681" y="53269"/>
                  </a:cubicBezTo>
                  <a:cubicBezTo>
                    <a:pt x="115681" y="53566"/>
                    <a:pt x="115431" y="53828"/>
                    <a:pt x="115122" y="53828"/>
                  </a:cubicBezTo>
                  <a:cubicBezTo>
                    <a:pt x="114812" y="53828"/>
                    <a:pt x="114550" y="53578"/>
                    <a:pt x="114550" y="53269"/>
                  </a:cubicBezTo>
                  <a:cubicBezTo>
                    <a:pt x="114550" y="52959"/>
                    <a:pt x="114812" y="52697"/>
                    <a:pt x="115122" y="52697"/>
                  </a:cubicBezTo>
                  <a:close/>
                  <a:moveTo>
                    <a:pt x="118860" y="52697"/>
                  </a:moveTo>
                  <a:cubicBezTo>
                    <a:pt x="119158" y="52697"/>
                    <a:pt x="119420" y="52959"/>
                    <a:pt x="119420" y="53269"/>
                  </a:cubicBezTo>
                  <a:cubicBezTo>
                    <a:pt x="119420" y="53566"/>
                    <a:pt x="119170" y="53828"/>
                    <a:pt x="118860" y="53828"/>
                  </a:cubicBezTo>
                  <a:cubicBezTo>
                    <a:pt x="118539" y="53828"/>
                    <a:pt x="118289" y="53578"/>
                    <a:pt x="118289" y="53269"/>
                  </a:cubicBezTo>
                  <a:cubicBezTo>
                    <a:pt x="118289" y="52959"/>
                    <a:pt x="118539" y="52697"/>
                    <a:pt x="118860" y="52697"/>
                  </a:cubicBezTo>
                  <a:close/>
                  <a:moveTo>
                    <a:pt x="122575" y="52697"/>
                  </a:moveTo>
                  <a:cubicBezTo>
                    <a:pt x="122873" y="52697"/>
                    <a:pt x="123146" y="52959"/>
                    <a:pt x="123146" y="53269"/>
                  </a:cubicBezTo>
                  <a:cubicBezTo>
                    <a:pt x="123146" y="53566"/>
                    <a:pt x="122885" y="53828"/>
                    <a:pt x="122575" y="53828"/>
                  </a:cubicBezTo>
                  <a:cubicBezTo>
                    <a:pt x="122265" y="53828"/>
                    <a:pt x="122015" y="53578"/>
                    <a:pt x="122015" y="53269"/>
                  </a:cubicBezTo>
                  <a:cubicBezTo>
                    <a:pt x="122027" y="52971"/>
                    <a:pt x="122277" y="52697"/>
                    <a:pt x="122575" y="52697"/>
                  </a:cubicBezTo>
                  <a:close/>
                  <a:moveTo>
                    <a:pt x="126314" y="52697"/>
                  </a:moveTo>
                  <a:cubicBezTo>
                    <a:pt x="126611" y="52697"/>
                    <a:pt x="126873" y="52959"/>
                    <a:pt x="126873" y="53269"/>
                  </a:cubicBezTo>
                  <a:cubicBezTo>
                    <a:pt x="126873" y="53566"/>
                    <a:pt x="126623" y="53828"/>
                    <a:pt x="126314" y="53828"/>
                  </a:cubicBezTo>
                  <a:cubicBezTo>
                    <a:pt x="126004" y="53828"/>
                    <a:pt x="125742" y="53578"/>
                    <a:pt x="125742" y="53269"/>
                  </a:cubicBezTo>
                  <a:cubicBezTo>
                    <a:pt x="125742" y="52971"/>
                    <a:pt x="126004" y="52697"/>
                    <a:pt x="126314" y="52697"/>
                  </a:cubicBezTo>
                  <a:close/>
                  <a:moveTo>
                    <a:pt x="130028" y="52697"/>
                  </a:moveTo>
                  <a:cubicBezTo>
                    <a:pt x="130326" y="52697"/>
                    <a:pt x="130600" y="52959"/>
                    <a:pt x="130600" y="53269"/>
                  </a:cubicBezTo>
                  <a:cubicBezTo>
                    <a:pt x="130600" y="53566"/>
                    <a:pt x="130350" y="53828"/>
                    <a:pt x="130028" y="53828"/>
                  </a:cubicBezTo>
                  <a:cubicBezTo>
                    <a:pt x="129731" y="53828"/>
                    <a:pt x="129469" y="53578"/>
                    <a:pt x="129469" y="53269"/>
                  </a:cubicBezTo>
                  <a:cubicBezTo>
                    <a:pt x="129469" y="52959"/>
                    <a:pt x="129719" y="52697"/>
                    <a:pt x="130028" y="52697"/>
                  </a:cubicBezTo>
                  <a:close/>
                  <a:moveTo>
                    <a:pt x="133767" y="52697"/>
                  </a:moveTo>
                  <a:cubicBezTo>
                    <a:pt x="134065" y="52697"/>
                    <a:pt x="134326" y="52959"/>
                    <a:pt x="134326" y="53269"/>
                  </a:cubicBezTo>
                  <a:cubicBezTo>
                    <a:pt x="134326" y="53566"/>
                    <a:pt x="134076" y="53828"/>
                    <a:pt x="133767" y="53828"/>
                  </a:cubicBezTo>
                  <a:cubicBezTo>
                    <a:pt x="133469" y="53828"/>
                    <a:pt x="133207" y="53578"/>
                    <a:pt x="133207" y="53269"/>
                  </a:cubicBezTo>
                  <a:cubicBezTo>
                    <a:pt x="133207" y="52959"/>
                    <a:pt x="133457" y="52697"/>
                    <a:pt x="133767" y="52697"/>
                  </a:cubicBezTo>
                  <a:close/>
                  <a:moveTo>
                    <a:pt x="137494" y="52697"/>
                  </a:moveTo>
                  <a:cubicBezTo>
                    <a:pt x="137791" y="52697"/>
                    <a:pt x="138053" y="52959"/>
                    <a:pt x="138053" y="53269"/>
                  </a:cubicBezTo>
                  <a:cubicBezTo>
                    <a:pt x="138053" y="53566"/>
                    <a:pt x="137803" y="53828"/>
                    <a:pt x="137494" y="53828"/>
                  </a:cubicBezTo>
                  <a:cubicBezTo>
                    <a:pt x="137196" y="53828"/>
                    <a:pt x="136922" y="53578"/>
                    <a:pt x="136922" y="53269"/>
                  </a:cubicBezTo>
                  <a:cubicBezTo>
                    <a:pt x="136934" y="52971"/>
                    <a:pt x="137172" y="52697"/>
                    <a:pt x="137494" y="52697"/>
                  </a:cubicBezTo>
                  <a:close/>
                  <a:moveTo>
                    <a:pt x="141220" y="52697"/>
                  </a:moveTo>
                  <a:cubicBezTo>
                    <a:pt x="141518" y="52697"/>
                    <a:pt x="141792" y="52959"/>
                    <a:pt x="141792" y="53269"/>
                  </a:cubicBezTo>
                  <a:cubicBezTo>
                    <a:pt x="141792" y="53566"/>
                    <a:pt x="141530" y="53828"/>
                    <a:pt x="141220" y="53828"/>
                  </a:cubicBezTo>
                  <a:cubicBezTo>
                    <a:pt x="140911" y="53828"/>
                    <a:pt x="140661" y="53578"/>
                    <a:pt x="140661" y="53269"/>
                  </a:cubicBezTo>
                  <a:cubicBezTo>
                    <a:pt x="140661" y="52971"/>
                    <a:pt x="140911" y="52697"/>
                    <a:pt x="141220" y="52697"/>
                  </a:cubicBezTo>
                  <a:close/>
                  <a:moveTo>
                    <a:pt x="144947" y="52697"/>
                  </a:moveTo>
                  <a:cubicBezTo>
                    <a:pt x="145244" y="52697"/>
                    <a:pt x="145506" y="52959"/>
                    <a:pt x="145506" y="53269"/>
                  </a:cubicBezTo>
                  <a:cubicBezTo>
                    <a:pt x="145506" y="53566"/>
                    <a:pt x="145256" y="53828"/>
                    <a:pt x="144947" y="53828"/>
                  </a:cubicBezTo>
                  <a:cubicBezTo>
                    <a:pt x="144637" y="53828"/>
                    <a:pt x="144375" y="53578"/>
                    <a:pt x="144375" y="53269"/>
                  </a:cubicBezTo>
                  <a:cubicBezTo>
                    <a:pt x="144375" y="52959"/>
                    <a:pt x="144637" y="52697"/>
                    <a:pt x="144947" y="52697"/>
                  </a:cubicBezTo>
                  <a:close/>
                  <a:moveTo>
                    <a:pt x="148685" y="52697"/>
                  </a:moveTo>
                  <a:cubicBezTo>
                    <a:pt x="148983" y="52697"/>
                    <a:pt x="149245" y="52959"/>
                    <a:pt x="149245" y="53269"/>
                  </a:cubicBezTo>
                  <a:cubicBezTo>
                    <a:pt x="149245" y="53566"/>
                    <a:pt x="148995" y="53828"/>
                    <a:pt x="148685" y="53828"/>
                  </a:cubicBezTo>
                  <a:cubicBezTo>
                    <a:pt x="148364" y="53828"/>
                    <a:pt x="148114" y="53578"/>
                    <a:pt x="148114" y="53269"/>
                  </a:cubicBezTo>
                  <a:cubicBezTo>
                    <a:pt x="148114" y="52959"/>
                    <a:pt x="148364" y="52697"/>
                    <a:pt x="148685" y="52697"/>
                  </a:cubicBezTo>
                  <a:close/>
                  <a:moveTo>
                    <a:pt x="152400" y="52697"/>
                  </a:moveTo>
                  <a:cubicBezTo>
                    <a:pt x="152698" y="52697"/>
                    <a:pt x="152972" y="52959"/>
                    <a:pt x="152972" y="53269"/>
                  </a:cubicBezTo>
                  <a:cubicBezTo>
                    <a:pt x="152972" y="53566"/>
                    <a:pt x="152710" y="53828"/>
                    <a:pt x="152400" y="53828"/>
                  </a:cubicBezTo>
                  <a:cubicBezTo>
                    <a:pt x="152091" y="53828"/>
                    <a:pt x="151841" y="53578"/>
                    <a:pt x="151841" y="53269"/>
                  </a:cubicBezTo>
                  <a:cubicBezTo>
                    <a:pt x="151841" y="52959"/>
                    <a:pt x="152091" y="52697"/>
                    <a:pt x="152400" y="52697"/>
                  </a:cubicBezTo>
                  <a:close/>
                  <a:moveTo>
                    <a:pt x="154668" y="54755"/>
                  </a:moveTo>
                  <a:lnTo>
                    <a:pt x="154828" y="55103"/>
                  </a:lnTo>
                  <a:lnTo>
                    <a:pt x="154828" y="55103"/>
                  </a:lnTo>
                  <a:cubicBezTo>
                    <a:pt x="154819" y="54968"/>
                    <a:pt x="154758" y="54847"/>
                    <a:pt x="154668" y="54755"/>
                  </a:cubicBezTo>
                  <a:close/>
                  <a:moveTo>
                    <a:pt x="1548" y="54578"/>
                  </a:moveTo>
                  <a:cubicBezTo>
                    <a:pt x="1846" y="54578"/>
                    <a:pt x="2119" y="54828"/>
                    <a:pt x="2119" y="55138"/>
                  </a:cubicBezTo>
                  <a:cubicBezTo>
                    <a:pt x="2119" y="55435"/>
                    <a:pt x="1858" y="55709"/>
                    <a:pt x="1548" y="55709"/>
                  </a:cubicBezTo>
                  <a:cubicBezTo>
                    <a:pt x="1238" y="55709"/>
                    <a:pt x="988" y="55459"/>
                    <a:pt x="988" y="55138"/>
                  </a:cubicBezTo>
                  <a:cubicBezTo>
                    <a:pt x="988" y="54828"/>
                    <a:pt x="1238" y="54578"/>
                    <a:pt x="1548" y="54578"/>
                  </a:cubicBezTo>
                  <a:close/>
                  <a:moveTo>
                    <a:pt x="5287" y="54578"/>
                  </a:moveTo>
                  <a:cubicBezTo>
                    <a:pt x="5596" y="54578"/>
                    <a:pt x="5846" y="54828"/>
                    <a:pt x="5846" y="55138"/>
                  </a:cubicBezTo>
                  <a:cubicBezTo>
                    <a:pt x="5846" y="55459"/>
                    <a:pt x="5596" y="55709"/>
                    <a:pt x="5287" y="55709"/>
                  </a:cubicBezTo>
                  <a:cubicBezTo>
                    <a:pt x="4977" y="55709"/>
                    <a:pt x="4715" y="55459"/>
                    <a:pt x="4715" y="55138"/>
                  </a:cubicBezTo>
                  <a:cubicBezTo>
                    <a:pt x="4715" y="54828"/>
                    <a:pt x="4977" y="54578"/>
                    <a:pt x="5287" y="54578"/>
                  </a:cubicBezTo>
                  <a:close/>
                  <a:moveTo>
                    <a:pt x="9001" y="54578"/>
                  </a:moveTo>
                  <a:cubicBezTo>
                    <a:pt x="9299" y="54578"/>
                    <a:pt x="9573" y="54828"/>
                    <a:pt x="9573" y="55138"/>
                  </a:cubicBezTo>
                  <a:cubicBezTo>
                    <a:pt x="9573" y="55435"/>
                    <a:pt x="9323" y="55709"/>
                    <a:pt x="9001" y="55709"/>
                  </a:cubicBezTo>
                  <a:cubicBezTo>
                    <a:pt x="8704" y="55709"/>
                    <a:pt x="8442" y="55459"/>
                    <a:pt x="8442" y="55138"/>
                  </a:cubicBezTo>
                  <a:cubicBezTo>
                    <a:pt x="8442" y="54828"/>
                    <a:pt x="8692" y="54578"/>
                    <a:pt x="9001" y="54578"/>
                  </a:cubicBezTo>
                  <a:close/>
                  <a:moveTo>
                    <a:pt x="12728" y="54578"/>
                  </a:moveTo>
                  <a:cubicBezTo>
                    <a:pt x="13037" y="54578"/>
                    <a:pt x="13288" y="54828"/>
                    <a:pt x="13288" y="55138"/>
                  </a:cubicBezTo>
                  <a:cubicBezTo>
                    <a:pt x="13288" y="55459"/>
                    <a:pt x="13037" y="55709"/>
                    <a:pt x="12728" y="55709"/>
                  </a:cubicBezTo>
                  <a:cubicBezTo>
                    <a:pt x="12418" y="55709"/>
                    <a:pt x="12156" y="55459"/>
                    <a:pt x="12156" y="55138"/>
                  </a:cubicBezTo>
                  <a:cubicBezTo>
                    <a:pt x="12156" y="54828"/>
                    <a:pt x="12418" y="54578"/>
                    <a:pt x="12728" y="54578"/>
                  </a:cubicBezTo>
                  <a:close/>
                  <a:moveTo>
                    <a:pt x="16466" y="54578"/>
                  </a:moveTo>
                  <a:cubicBezTo>
                    <a:pt x="16764" y="54578"/>
                    <a:pt x="17026" y="54828"/>
                    <a:pt x="17026" y="55138"/>
                  </a:cubicBezTo>
                  <a:cubicBezTo>
                    <a:pt x="17026" y="55435"/>
                    <a:pt x="16776" y="55709"/>
                    <a:pt x="16466" y="55709"/>
                  </a:cubicBezTo>
                  <a:cubicBezTo>
                    <a:pt x="16169" y="55709"/>
                    <a:pt x="15895" y="55459"/>
                    <a:pt x="15895" y="55138"/>
                  </a:cubicBezTo>
                  <a:cubicBezTo>
                    <a:pt x="15895" y="54828"/>
                    <a:pt x="16145" y="54578"/>
                    <a:pt x="16466" y="54578"/>
                  </a:cubicBezTo>
                  <a:close/>
                  <a:moveTo>
                    <a:pt x="20181" y="54578"/>
                  </a:moveTo>
                  <a:cubicBezTo>
                    <a:pt x="20491" y="54578"/>
                    <a:pt x="20753" y="54828"/>
                    <a:pt x="20753" y="55138"/>
                  </a:cubicBezTo>
                  <a:cubicBezTo>
                    <a:pt x="20753" y="55459"/>
                    <a:pt x="20491" y="55709"/>
                    <a:pt x="20181" y="55709"/>
                  </a:cubicBezTo>
                  <a:cubicBezTo>
                    <a:pt x="19872" y="55709"/>
                    <a:pt x="19622" y="55459"/>
                    <a:pt x="19622" y="55138"/>
                  </a:cubicBezTo>
                  <a:cubicBezTo>
                    <a:pt x="19622" y="54828"/>
                    <a:pt x="19872" y="54578"/>
                    <a:pt x="20181" y="54578"/>
                  </a:cubicBezTo>
                  <a:close/>
                  <a:moveTo>
                    <a:pt x="23920" y="54578"/>
                  </a:moveTo>
                  <a:cubicBezTo>
                    <a:pt x="24217" y="54578"/>
                    <a:pt x="24479" y="54828"/>
                    <a:pt x="24479" y="55138"/>
                  </a:cubicBezTo>
                  <a:cubicBezTo>
                    <a:pt x="24479" y="55435"/>
                    <a:pt x="24229" y="55709"/>
                    <a:pt x="23920" y="55709"/>
                  </a:cubicBezTo>
                  <a:cubicBezTo>
                    <a:pt x="23610" y="55709"/>
                    <a:pt x="23348" y="55459"/>
                    <a:pt x="23348" y="55138"/>
                  </a:cubicBezTo>
                  <a:cubicBezTo>
                    <a:pt x="23348" y="54828"/>
                    <a:pt x="23610" y="54578"/>
                    <a:pt x="23920" y="54578"/>
                  </a:cubicBezTo>
                  <a:close/>
                  <a:moveTo>
                    <a:pt x="27635" y="54578"/>
                  </a:moveTo>
                  <a:cubicBezTo>
                    <a:pt x="27956" y="54578"/>
                    <a:pt x="28206" y="54828"/>
                    <a:pt x="28206" y="55138"/>
                  </a:cubicBezTo>
                  <a:cubicBezTo>
                    <a:pt x="28206" y="55459"/>
                    <a:pt x="27956" y="55709"/>
                    <a:pt x="27635" y="55709"/>
                  </a:cubicBezTo>
                  <a:cubicBezTo>
                    <a:pt x="27325" y="55709"/>
                    <a:pt x="27075" y="55459"/>
                    <a:pt x="27075" y="55138"/>
                  </a:cubicBezTo>
                  <a:cubicBezTo>
                    <a:pt x="27075" y="54828"/>
                    <a:pt x="27325" y="54578"/>
                    <a:pt x="27635" y="54578"/>
                  </a:cubicBezTo>
                  <a:close/>
                  <a:moveTo>
                    <a:pt x="31373" y="54578"/>
                  </a:moveTo>
                  <a:cubicBezTo>
                    <a:pt x="31671" y="54578"/>
                    <a:pt x="31945" y="54828"/>
                    <a:pt x="31945" y="55138"/>
                  </a:cubicBezTo>
                  <a:cubicBezTo>
                    <a:pt x="31945" y="55435"/>
                    <a:pt x="31683" y="55709"/>
                    <a:pt x="31373" y="55709"/>
                  </a:cubicBezTo>
                  <a:cubicBezTo>
                    <a:pt x="31064" y="55709"/>
                    <a:pt x="30814" y="55459"/>
                    <a:pt x="30814" y="55138"/>
                  </a:cubicBezTo>
                  <a:cubicBezTo>
                    <a:pt x="30814" y="54828"/>
                    <a:pt x="31064" y="54578"/>
                    <a:pt x="31373" y="54578"/>
                  </a:cubicBezTo>
                  <a:close/>
                  <a:moveTo>
                    <a:pt x="35100" y="54578"/>
                  </a:moveTo>
                  <a:cubicBezTo>
                    <a:pt x="35409" y="54578"/>
                    <a:pt x="35659" y="54828"/>
                    <a:pt x="35659" y="55138"/>
                  </a:cubicBezTo>
                  <a:cubicBezTo>
                    <a:pt x="35659" y="55459"/>
                    <a:pt x="35409" y="55709"/>
                    <a:pt x="35100" y="55709"/>
                  </a:cubicBezTo>
                  <a:cubicBezTo>
                    <a:pt x="34778" y="55709"/>
                    <a:pt x="34528" y="55459"/>
                    <a:pt x="34528" y="55138"/>
                  </a:cubicBezTo>
                  <a:cubicBezTo>
                    <a:pt x="34528" y="54828"/>
                    <a:pt x="34778" y="54578"/>
                    <a:pt x="35100" y="54578"/>
                  </a:cubicBezTo>
                  <a:close/>
                  <a:moveTo>
                    <a:pt x="38815" y="54578"/>
                  </a:moveTo>
                  <a:cubicBezTo>
                    <a:pt x="39112" y="54578"/>
                    <a:pt x="39386" y="54828"/>
                    <a:pt x="39386" y="55138"/>
                  </a:cubicBezTo>
                  <a:cubicBezTo>
                    <a:pt x="39386" y="55435"/>
                    <a:pt x="39124" y="55709"/>
                    <a:pt x="38815" y="55709"/>
                  </a:cubicBezTo>
                  <a:cubicBezTo>
                    <a:pt x="38517" y="55709"/>
                    <a:pt x="38255" y="55459"/>
                    <a:pt x="38255" y="55138"/>
                  </a:cubicBezTo>
                  <a:cubicBezTo>
                    <a:pt x="38255" y="54828"/>
                    <a:pt x="38505" y="54578"/>
                    <a:pt x="38815" y="54578"/>
                  </a:cubicBezTo>
                  <a:close/>
                  <a:moveTo>
                    <a:pt x="42553" y="54578"/>
                  </a:moveTo>
                  <a:cubicBezTo>
                    <a:pt x="42863" y="54578"/>
                    <a:pt x="43113" y="54828"/>
                    <a:pt x="43113" y="55138"/>
                  </a:cubicBezTo>
                  <a:cubicBezTo>
                    <a:pt x="43113" y="55459"/>
                    <a:pt x="42863" y="55709"/>
                    <a:pt x="42553" y="55709"/>
                  </a:cubicBezTo>
                  <a:cubicBezTo>
                    <a:pt x="42232" y="55709"/>
                    <a:pt x="41982" y="55459"/>
                    <a:pt x="41982" y="55138"/>
                  </a:cubicBezTo>
                  <a:cubicBezTo>
                    <a:pt x="41982" y="54828"/>
                    <a:pt x="42244" y="54578"/>
                    <a:pt x="42553" y="54578"/>
                  </a:cubicBezTo>
                  <a:close/>
                  <a:moveTo>
                    <a:pt x="46268" y="54578"/>
                  </a:moveTo>
                  <a:cubicBezTo>
                    <a:pt x="46565" y="54578"/>
                    <a:pt x="46839" y="54828"/>
                    <a:pt x="46839" y="55138"/>
                  </a:cubicBezTo>
                  <a:cubicBezTo>
                    <a:pt x="46839" y="55435"/>
                    <a:pt x="46589" y="55709"/>
                    <a:pt x="46268" y="55709"/>
                  </a:cubicBezTo>
                  <a:cubicBezTo>
                    <a:pt x="45970" y="55709"/>
                    <a:pt x="45708" y="55459"/>
                    <a:pt x="45708" y="55138"/>
                  </a:cubicBezTo>
                  <a:cubicBezTo>
                    <a:pt x="45708" y="54828"/>
                    <a:pt x="45958" y="54578"/>
                    <a:pt x="46268" y="54578"/>
                  </a:cubicBezTo>
                  <a:close/>
                  <a:moveTo>
                    <a:pt x="50006" y="54578"/>
                  </a:moveTo>
                  <a:cubicBezTo>
                    <a:pt x="50316" y="54578"/>
                    <a:pt x="50578" y="54828"/>
                    <a:pt x="50578" y="55138"/>
                  </a:cubicBezTo>
                  <a:cubicBezTo>
                    <a:pt x="50578" y="55459"/>
                    <a:pt x="50316" y="55709"/>
                    <a:pt x="50006" y="55709"/>
                  </a:cubicBezTo>
                  <a:cubicBezTo>
                    <a:pt x="49697" y="55709"/>
                    <a:pt x="49447" y="55459"/>
                    <a:pt x="49447" y="55138"/>
                  </a:cubicBezTo>
                  <a:cubicBezTo>
                    <a:pt x="49447" y="54828"/>
                    <a:pt x="49697" y="54578"/>
                    <a:pt x="50006" y="54578"/>
                  </a:cubicBezTo>
                  <a:close/>
                  <a:moveTo>
                    <a:pt x="53733" y="54578"/>
                  </a:moveTo>
                  <a:cubicBezTo>
                    <a:pt x="54031" y="54578"/>
                    <a:pt x="54293" y="54828"/>
                    <a:pt x="54293" y="55138"/>
                  </a:cubicBezTo>
                  <a:cubicBezTo>
                    <a:pt x="54293" y="55435"/>
                    <a:pt x="54043" y="55709"/>
                    <a:pt x="53733" y="55709"/>
                  </a:cubicBezTo>
                  <a:cubicBezTo>
                    <a:pt x="53412" y="55709"/>
                    <a:pt x="53162" y="55459"/>
                    <a:pt x="53162" y="55138"/>
                  </a:cubicBezTo>
                  <a:cubicBezTo>
                    <a:pt x="53162" y="54828"/>
                    <a:pt x="53412" y="54578"/>
                    <a:pt x="53733" y="54578"/>
                  </a:cubicBezTo>
                  <a:close/>
                  <a:moveTo>
                    <a:pt x="57460" y="54578"/>
                  </a:moveTo>
                  <a:cubicBezTo>
                    <a:pt x="57781" y="54578"/>
                    <a:pt x="58031" y="54828"/>
                    <a:pt x="58031" y="55138"/>
                  </a:cubicBezTo>
                  <a:cubicBezTo>
                    <a:pt x="58031" y="55459"/>
                    <a:pt x="57781" y="55709"/>
                    <a:pt x="57460" y="55709"/>
                  </a:cubicBezTo>
                  <a:cubicBezTo>
                    <a:pt x="57150" y="55709"/>
                    <a:pt x="56900" y="55459"/>
                    <a:pt x="56900" y="55138"/>
                  </a:cubicBezTo>
                  <a:cubicBezTo>
                    <a:pt x="56900" y="54828"/>
                    <a:pt x="57150" y="54578"/>
                    <a:pt x="57460" y="54578"/>
                  </a:cubicBezTo>
                  <a:close/>
                  <a:moveTo>
                    <a:pt x="61186" y="54578"/>
                  </a:moveTo>
                  <a:cubicBezTo>
                    <a:pt x="61484" y="54578"/>
                    <a:pt x="61746" y="54828"/>
                    <a:pt x="61746" y="55138"/>
                  </a:cubicBezTo>
                  <a:cubicBezTo>
                    <a:pt x="61746" y="55435"/>
                    <a:pt x="61496" y="55709"/>
                    <a:pt x="61186" y="55709"/>
                  </a:cubicBezTo>
                  <a:cubicBezTo>
                    <a:pt x="60877" y="55709"/>
                    <a:pt x="60615" y="55459"/>
                    <a:pt x="60615" y="55138"/>
                  </a:cubicBezTo>
                  <a:cubicBezTo>
                    <a:pt x="60615" y="54828"/>
                    <a:pt x="60877" y="54578"/>
                    <a:pt x="61186" y="54578"/>
                  </a:cubicBezTo>
                  <a:close/>
                  <a:moveTo>
                    <a:pt x="64925" y="54578"/>
                  </a:moveTo>
                  <a:cubicBezTo>
                    <a:pt x="65234" y="54578"/>
                    <a:pt x="65485" y="54828"/>
                    <a:pt x="65485" y="55138"/>
                  </a:cubicBezTo>
                  <a:cubicBezTo>
                    <a:pt x="65485" y="55459"/>
                    <a:pt x="65234" y="55709"/>
                    <a:pt x="64925" y="55709"/>
                  </a:cubicBezTo>
                  <a:cubicBezTo>
                    <a:pt x="64603" y="55709"/>
                    <a:pt x="64353" y="55459"/>
                    <a:pt x="64353" y="55138"/>
                  </a:cubicBezTo>
                  <a:cubicBezTo>
                    <a:pt x="64353" y="54828"/>
                    <a:pt x="64603" y="54578"/>
                    <a:pt x="64925" y="54578"/>
                  </a:cubicBezTo>
                  <a:close/>
                  <a:moveTo>
                    <a:pt x="68640" y="54578"/>
                  </a:moveTo>
                  <a:cubicBezTo>
                    <a:pt x="68937" y="54578"/>
                    <a:pt x="69211" y="54828"/>
                    <a:pt x="69211" y="55138"/>
                  </a:cubicBezTo>
                  <a:cubicBezTo>
                    <a:pt x="69211" y="55435"/>
                    <a:pt x="68949" y="55709"/>
                    <a:pt x="68640" y="55709"/>
                  </a:cubicBezTo>
                  <a:cubicBezTo>
                    <a:pt x="68330" y="55709"/>
                    <a:pt x="68080" y="55459"/>
                    <a:pt x="68080" y="55138"/>
                  </a:cubicBezTo>
                  <a:cubicBezTo>
                    <a:pt x="68092" y="54828"/>
                    <a:pt x="68330" y="54578"/>
                    <a:pt x="68640" y="54578"/>
                  </a:cubicBezTo>
                  <a:close/>
                  <a:moveTo>
                    <a:pt x="72366" y="54578"/>
                  </a:moveTo>
                  <a:cubicBezTo>
                    <a:pt x="72676" y="54578"/>
                    <a:pt x="72926" y="54828"/>
                    <a:pt x="72926" y="55138"/>
                  </a:cubicBezTo>
                  <a:cubicBezTo>
                    <a:pt x="72926" y="55459"/>
                    <a:pt x="72676" y="55709"/>
                    <a:pt x="72366" y="55709"/>
                  </a:cubicBezTo>
                  <a:cubicBezTo>
                    <a:pt x="72045" y="55709"/>
                    <a:pt x="71795" y="55459"/>
                    <a:pt x="71795" y="55138"/>
                  </a:cubicBezTo>
                  <a:cubicBezTo>
                    <a:pt x="71795" y="54828"/>
                    <a:pt x="72069" y="54578"/>
                    <a:pt x="72366" y="54578"/>
                  </a:cubicBezTo>
                  <a:close/>
                  <a:moveTo>
                    <a:pt x="76093" y="54578"/>
                  </a:moveTo>
                  <a:cubicBezTo>
                    <a:pt x="76391" y="54578"/>
                    <a:pt x="76664" y="54828"/>
                    <a:pt x="76664" y="55138"/>
                  </a:cubicBezTo>
                  <a:cubicBezTo>
                    <a:pt x="76664" y="55435"/>
                    <a:pt x="76403" y="55709"/>
                    <a:pt x="76093" y="55709"/>
                  </a:cubicBezTo>
                  <a:cubicBezTo>
                    <a:pt x="75795" y="55709"/>
                    <a:pt x="75533" y="55459"/>
                    <a:pt x="75533" y="55138"/>
                  </a:cubicBezTo>
                  <a:cubicBezTo>
                    <a:pt x="75533" y="54828"/>
                    <a:pt x="75783" y="54578"/>
                    <a:pt x="76093" y="54578"/>
                  </a:cubicBezTo>
                  <a:close/>
                  <a:moveTo>
                    <a:pt x="79712" y="54578"/>
                  </a:moveTo>
                  <a:cubicBezTo>
                    <a:pt x="80010" y="54578"/>
                    <a:pt x="80284" y="54828"/>
                    <a:pt x="80284" y="55138"/>
                  </a:cubicBezTo>
                  <a:cubicBezTo>
                    <a:pt x="80284" y="55435"/>
                    <a:pt x="80022" y="55709"/>
                    <a:pt x="79712" y="55709"/>
                  </a:cubicBezTo>
                  <a:cubicBezTo>
                    <a:pt x="79403" y="55709"/>
                    <a:pt x="79153" y="55459"/>
                    <a:pt x="79153" y="55138"/>
                  </a:cubicBezTo>
                  <a:cubicBezTo>
                    <a:pt x="79153" y="54828"/>
                    <a:pt x="79403" y="54578"/>
                    <a:pt x="79712" y="54578"/>
                  </a:cubicBezTo>
                  <a:close/>
                  <a:moveTo>
                    <a:pt x="83451" y="54578"/>
                  </a:moveTo>
                  <a:cubicBezTo>
                    <a:pt x="83761" y="54578"/>
                    <a:pt x="84011" y="54828"/>
                    <a:pt x="84011" y="55138"/>
                  </a:cubicBezTo>
                  <a:cubicBezTo>
                    <a:pt x="84011" y="55459"/>
                    <a:pt x="83761" y="55709"/>
                    <a:pt x="83451" y="55709"/>
                  </a:cubicBezTo>
                  <a:cubicBezTo>
                    <a:pt x="83141" y="55709"/>
                    <a:pt x="82880" y="55459"/>
                    <a:pt x="82880" y="55138"/>
                  </a:cubicBezTo>
                  <a:cubicBezTo>
                    <a:pt x="82880" y="54828"/>
                    <a:pt x="83141" y="54578"/>
                    <a:pt x="83451" y="54578"/>
                  </a:cubicBezTo>
                  <a:close/>
                  <a:moveTo>
                    <a:pt x="87166" y="54578"/>
                  </a:moveTo>
                  <a:cubicBezTo>
                    <a:pt x="87463" y="54578"/>
                    <a:pt x="87737" y="54828"/>
                    <a:pt x="87737" y="55138"/>
                  </a:cubicBezTo>
                  <a:cubicBezTo>
                    <a:pt x="87737" y="55435"/>
                    <a:pt x="87475" y="55709"/>
                    <a:pt x="87166" y="55709"/>
                  </a:cubicBezTo>
                  <a:cubicBezTo>
                    <a:pt x="86856" y="55709"/>
                    <a:pt x="86606" y="55459"/>
                    <a:pt x="86606" y="55138"/>
                  </a:cubicBezTo>
                  <a:cubicBezTo>
                    <a:pt x="86606" y="54828"/>
                    <a:pt x="86856" y="54578"/>
                    <a:pt x="87166" y="54578"/>
                  </a:cubicBezTo>
                  <a:close/>
                  <a:moveTo>
                    <a:pt x="90904" y="54578"/>
                  </a:moveTo>
                  <a:cubicBezTo>
                    <a:pt x="91214" y="54578"/>
                    <a:pt x="91464" y="54828"/>
                    <a:pt x="91464" y="55138"/>
                  </a:cubicBezTo>
                  <a:cubicBezTo>
                    <a:pt x="91464" y="55459"/>
                    <a:pt x="91214" y="55709"/>
                    <a:pt x="90904" y="55709"/>
                  </a:cubicBezTo>
                  <a:cubicBezTo>
                    <a:pt x="90595" y="55709"/>
                    <a:pt x="90345" y="55459"/>
                    <a:pt x="90345" y="55138"/>
                  </a:cubicBezTo>
                  <a:cubicBezTo>
                    <a:pt x="90345" y="54828"/>
                    <a:pt x="90595" y="54578"/>
                    <a:pt x="90904" y="54578"/>
                  </a:cubicBezTo>
                  <a:close/>
                  <a:moveTo>
                    <a:pt x="94631" y="54578"/>
                  </a:moveTo>
                  <a:cubicBezTo>
                    <a:pt x="94929" y="54578"/>
                    <a:pt x="95191" y="54828"/>
                    <a:pt x="95191" y="55138"/>
                  </a:cubicBezTo>
                  <a:cubicBezTo>
                    <a:pt x="95191" y="55435"/>
                    <a:pt x="94941" y="55709"/>
                    <a:pt x="94631" y="55709"/>
                  </a:cubicBezTo>
                  <a:cubicBezTo>
                    <a:pt x="94310" y="55709"/>
                    <a:pt x="94060" y="55459"/>
                    <a:pt x="94060" y="55138"/>
                  </a:cubicBezTo>
                  <a:cubicBezTo>
                    <a:pt x="94071" y="54828"/>
                    <a:pt x="94310" y="54578"/>
                    <a:pt x="94631" y="54578"/>
                  </a:cubicBezTo>
                  <a:close/>
                  <a:moveTo>
                    <a:pt x="98346" y="54578"/>
                  </a:moveTo>
                  <a:cubicBezTo>
                    <a:pt x="98655" y="54578"/>
                    <a:pt x="98905" y="54828"/>
                    <a:pt x="98905" y="55138"/>
                  </a:cubicBezTo>
                  <a:cubicBezTo>
                    <a:pt x="98905" y="55459"/>
                    <a:pt x="98655" y="55709"/>
                    <a:pt x="98346" y="55709"/>
                  </a:cubicBezTo>
                  <a:cubicBezTo>
                    <a:pt x="98036" y="55709"/>
                    <a:pt x="97786" y="55459"/>
                    <a:pt x="97786" y="55138"/>
                  </a:cubicBezTo>
                  <a:cubicBezTo>
                    <a:pt x="97786" y="54828"/>
                    <a:pt x="98036" y="54578"/>
                    <a:pt x="98346" y="54578"/>
                  </a:cubicBezTo>
                  <a:close/>
                  <a:moveTo>
                    <a:pt x="102084" y="54578"/>
                  </a:moveTo>
                  <a:cubicBezTo>
                    <a:pt x="102382" y="54578"/>
                    <a:pt x="102644" y="54828"/>
                    <a:pt x="102644" y="55138"/>
                  </a:cubicBezTo>
                  <a:cubicBezTo>
                    <a:pt x="102644" y="55435"/>
                    <a:pt x="102394" y="55709"/>
                    <a:pt x="102084" y="55709"/>
                  </a:cubicBezTo>
                  <a:cubicBezTo>
                    <a:pt x="101787" y="55709"/>
                    <a:pt x="101513" y="55459"/>
                    <a:pt x="101513" y="55138"/>
                  </a:cubicBezTo>
                  <a:cubicBezTo>
                    <a:pt x="101513" y="54828"/>
                    <a:pt x="101775" y="54578"/>
                    <a:pt x="102084" y="54578"/>
                  </a:cubicBezTo>
                  <a:close/>
                  <a:moveTo>
                    <a:pt x="105799" y="54578"/>
                  </a:moveTo>
                  <a:cubicBezTo>
                    <a:pt x="106121" y="54578"/>
                    <a:pt x="106371" y="54828"/>
                    <a:pt x="106371" y="55138"/>
                  </a:cubicBezTo>
                  <a:cubicBezTo>
                    <a:pt x="106371" y="55459"/>
                    <a:pt x="106109" y="55709"/>
                    <a:pt x="105799" y="55709"/>
                  </a:cubicBezTo>
                  <a:cubicBezTo>
                    <a:pt x="105490" y="55709"/>
                    <a:pt x="105239" y="55459"/>
                    <a:pt x="105239" y="55138"/>
                  </a:cubicBezTo>
                  <a:cubicBezTo>
                    <a:pt x="105239" y="54828"/>
                    <a:pt x="105490" y="54578"/>
                    <a:pt x="105799" y="54578"/>
                  </a:cubicBezTo>
                  <a:close/>
                  <a:moveTo>
                    <a:pt x="109538" y="54578"/>
                  </a:moveTo>
                  <a:cubicBezTo>
                    <a:pt x="109835" y="54578"/>
                    <a:pt x="110109" y="54828"/>
                    <a:pt x="110109" y="55138"/>
                  </a:cubicBezTo>
                  <a:cubicBezTo>
                    <a:pt x="110109" y="55435"/>
                    <a:pt x="109847" y="55709"/>
                    <a:pt x="109538" y="55709"/>
                  </a:cubicBezTo>
                  <a:cubicBezTo>
                    <a:pt x="109228" y="55709"/>
                    <a:pt x="108978" y="55459"/>
                    <a:pt x="108978" y="55138"/>
                  </a:cubicBezTo>
                  <a:cubicBezTo>
                    <a:pt x="108978" y="54828"/>
                    <a:pt x="109228" y="54578"/>
                    <a:pt x="109538" y="54578"/>
                  </a:cubicBezTo>
                  <a:close/>
                  <a:moveTo>
                    <a:pt x="113264" y="54578"/>
                  </a:moveTo>
                  <a:cubicBezTo>
                    <a:pt x="113574" y="54578"/>
                    <a:pt x="113824" y="54828"/>
                    <a:pt x="113824" y="55138"/>
                  </a:cubicBezTo>
                  <a:cubicBezTo>
                    <a:pt x="113824" y="55459"/>
                    <a:pt x="113574" y="55709"/>
                    <a:pt x="113264" y="55709"/>
                  </a:cubicBezTo>
                  <a:cubicBezTo>
                    <a:pt x="112943" y="55709"/>
                    <a:pt x="112693" y="55459"/>
                    <a:pt x="112693" y="55138"/>
                  </a:cubicBezTo>
                  <a:cubicBezTo>
                    <a:pt x="112693" y="54828"/>
                    <a:pt x="112943" y="54578"/>
                    <a:pt x="113264" y="54578"/>
                  </a:cubicBezTo>
                  <a:close/>
                  <a:moveTo>
                    <a:pt x="116991" y="54578"/>
                  </a:moveTo>
                  <a:cubicBezTo>
                    <a:pt x="117289" y="54578"/>
                    <a:pt x="117562" y="54828"/>
                    <a:pt x="117562" y="55138"/>
                  </a:cubicBezTo>
                  <a:cubicBezTo>
                    <a:pt x="117562" y="55435"/>
                    <a:pt x="117312" y="55709"/>
                    <a:pt x="116991" y="55709"/>
                  </a:cubicBezTo>
                  <a:cubicBezTo>
                    <a:pt x="116681" y="55709"/>
                    <a:pt x="116431" y="55459"/>
                    <a:pt x="116431" y="55138"/>
                  </a:cubicBezTo>
                  <a:cubicBezTo>
                    <a:pt x="116431" y="54828"/>
                    <a:pt x="116681" y="54578"/>
                    <a:pt x="116991" y="54578"/>
                  </a:cubicBezTo>
                  <a:close/>
                  <a:moveTo>
                    <a:pt x="120718" y="54578"/>
                  </a:moveTo>
                  <a:cubicBezTo>
                    <a:pt x="121027" y="54578"/>
                    <a:pt x="121277" y="54828"/>
                    <a:pt x="121277" y="55138"/>
                  </a:cubicBezTo>
                  <a:cubicBezTo>
                    <a:pt x="121277" y="55459"/>
                    <a:pt x="121027" y="55709"/>
                    <a:pt x="120718" y="55709"/>
                  </a:cubicBezTo>
                  <a:cubicBezTo>
                    <a:pt x="120408" y="55709"/>
                    <a:pt x="120146" y="55459"/>
                    <a:pt x="120146" y="55138"/>
                  </a:cubicBezTo>
                  <a:cubicBezTo>
                    <a:pt x="120146" y="54828"/>
                    <a:pt x="120420" y="54578"/>
                    <a:pt x="120718" y="54578"/>
                  </a:cubicBezTo>
                  <a:close/>
                  <a:moveTo>
                    <a:pt x="124456" y="54578"/>
                  </a:moveTo>
                  <a:cubicBezTo>
                    <a:pt x="124754" y="54578"/>
                    <a:pt x="125016" y="54828"/>
                    <a:pt x="125016" y="55138"/>
                  </a:cubicBezTo>
                  <a:cubicBezTo>
                    <a:pt x="125016" y="55435"/>
                    <a:pt x="124766" y="55709"/>
                    <a:pt x="124456" y="55709"/>
                  </a:cubicBezTo>
                  <a:cubicBezTo>
                    <a:pt x="124135" y="55709"/>
                    <a:pt x="123885" y="55459"/>
                    <a:pt x="123885" y="55138"/>
                  </a:cubicBezTo>
                  <a:cubicBezTo>
                    <a:pt x="123885" y="54828"/>
                    <a:pt x="124135" y="54578"/>
                    <a:pt x="124456" y="54578"/>
                  </a:cubicBezTo>
                  <a:close/>
                  <a:moveTo>
                    <a:pt x="128171" y="54578"/>
                  </a:moveTo>
                  <a:cubicBezTo>
                    <a:pt x="128480" y="54578"/>
                    <a:pt x="128742" y="54828"/>
                    <a:pt x="128742" y="55138"/>
                  </a:cubicBezTo>
                  <a:cubicBezTo>
                    <a:pt x="128742" y="55459"/>
                    <a:pt x="128480" y="55709"/>
                    <a:pt x="128171" y="55709"/>
                  </a:cubicBezTo>
                  <a:cubicBezTo>
                    <a:pt x="127861" y="55709"/>
                    <a:pt x="127611" y="55459"/>
                    <a:pt x="127611" y="55138"/>
                  </a:cubicBezTo>
                  <a:cubicBezTo>
                    <a:pt x="127611" y="54828"/>
                    <a:pt x="127861" y="54578"/>
                    <a:pt x="128171" y="54578"/>
                  </a:cubicBezTo>
                  <a:close/>
                  <a:moveTo>
                    <a:pt x="131898" y="54578"/>
                  </a:moveTo>
                  <a:cubicBezTo>
                    <a:pt x="132195" y="54578"/>
                    <a:pt x="132457" y="54828"/>
                    <a:pt x="132457" y="55138"/>
                  </a:cubicBezTo>
                  <a:cubicBezTo>
                    <a:pt x="132457" y="55435"/>
                    <a:pt x="132207" y="55709"/>
                    <a:pt x="131898" y="55709"/>
                  </a:cubicBezTo>
                  <a:cubicBezTo>
                    <a:pt x="131600" y="55709"/>
                    <a:pt x="131326" y="55459"/>
                    <a:pt x="131326" y="55138"/>
                  </a:cubicBezTo>
                  <a:cubicBezTo>
                    <a:pt x="131338" y="54828"/>
                    <a:pt x="131576" y="54578"/>
                    <a:pt x="131898" y="54578"/>
                  </a:cubicBezTo>
                  <a:close/>
                  <a:moveTo>
                    <a:pt x="135624" y="54578"/>
                  </a:moveTo>
                  <a:cubicBezTo>
                    <a:pt x="135946" y="54578"/>
                    <a:pt x="136196" y="54828"/>
                    <a:pt x="136196" y="55138"/>
                  </a:cubicBezTo>
                  <a:cubicBezTo>
                    <a:pt x="136196" y="55459"/>
                    <a:pt x="135934" y="55709"/>
                    <a:pt x="135624" y="55709"/>
                  </a:cubicBezTo>
                  <a:cubicBezTo>
                    <a:pt x="135315" y="55709"/>
                    <a:pt x="135065" y="55459"/>
                    <a:pt x="135065" y="55138"/>
                  </a:cubicBezTo>
                  <a:cubicBezTo>
                    <a:pt x="135065" y="54828"/>
                    <a:pt x="135315" y="54578"/>
                    <a:pt x="135624" y="54578"/>
                  </a:cubicBezTo>
                  <a:close/>
                  <a:moveTo>
                    <a:pt x="139351" y="54578"/>
                  </a:moveTo>
                  <a:cubicBezTo>
                    <a:pt x="139649" y="54578"/>
                    <a:pt x="139910" y="54828"/>
                    <a:pt x="139910" y="55138"/>
                  </a:cubicBezTo>
                  <a:cubicBezTo>
                    <a:pt x="139910" y="55435"/>
                    <a:pt x="139660" y="55709"/>
                    <a:pt x="139351" y="55709"/>
                  </a:cubicBezTo>
                  <a:cubicBezTo>
                    <a:pt x="139053" y="55709"/>
                    <a:pt x="138779" y="55459"/>
                    <a:pt x="138779" y="55138"/>
                  </a:cubicBezTo>
                  <a:cubicBezTo>
                    <a:pt x="138779" y="54828"/>
                    <a:pt x="139041" y="54578"/>
                    <a:pt x="139351" y="54578"/>
                  </a:cubicBezTo>
                  <a:close/>
                  <a:moveTo>
                    <a:pt x="143089" y="54578"/>
                  </a:moveTo>
                  <a:cubicBezTo>
                    <a:pt x="143399" y="54578"/>
                    <a:pt x="143649" y="54828"/>
                    <a:pt x="143649" y="55138"/>
                  </a:cubicBezTo>
                  <a:cubicBezTo>
                    <a:pt x="143649" y="55459"/>
                    <a:pt x="143399" y="55709"/>
                    <a:pt x="143089" y="55709"/>
                  </a:cubicBezTo>
                  <a:cubicBezTo>
                    <a:pt x="142768" y="55709"/>
                    <a:pt x="142518" y="55459"/>
                    <a:pt x="142518" y="55138"/>
                  </a:cubicBezTo>
                  <a:cubicBezTo>
                    <a:pt x="142518" y="54828"/>
                    <a:pt x="142768" y="54578"/>
                    <a:pt x="143089" y="54578"/>
                  </a:cubicBezTo>
                  <a:close/>
                  <a:moveTo>
                    <a:pt x="146804" y="54578"/>
                  </a:moveTo>
                  <a:cubicBezTo>
                    <a:pt x="147102" y="54578"/>
                    <a:pt x="147376" y="54828"/>
                    <a:pt x="147376" y="55138"/>
                  </a:cubicBezTo>
                  <a:cubicBezTo>
                    <a:pt x="147376" y="55435"/>
                    <a:pt x="147114" y="55709"/>
                    <a:pt x="146804" y="55709"/>
                  </a:cubicBezTo>
                  <a:cubicBezTo>
                    <a:pt x="146495" y="55709"/>
                    <a:pt x="146245" y="55459"/>
                    <a:pt x="146245" y="55138"/>
                  </a:cubicBezTo>
                  <a:cubicBezTo>
                    <a:pt x="146257" y="54828"/>
                    <a:pt x="146495" y="54578"/>
                    <a:pt x="146804" y="54578"/>
                  </a:cubicBezTo>
                  <a:close/>
                  <a:moveTo>
                    <a:pt x="150543" y="54578"/>
                  </a:moveTo>
                  <a:cubicBezTo>
                    <a:pt x="150852" y="54578"/>
                    <a:pt x="151102" y="54828"/>
                    <a:pt x="151102" y="55138"/>
                  </a:cubicBezTo>
                  <a:cubicBezTo>
                    <a:pt x="151102" y="55459"/>
                    <a:pt x="150852" y="55709"/>
                    <a:pt x="150543" y="55709"/>
                  </a:cubicBezTo>
                  <a:cubicBezTo>
                    <a:pt x="150233" y="55709"/>
                    <a:pt x="149971" y="55459"/>
                    <a:pt x="149971" y="55138"/>
                  </a:cubicBezTo>
                  <a:cubicBezTo>
                    <a:pt x="149971" y="54828"/>
                    <a:pt x="150233" y="54578"/>
                    <a:pt x="150543" y="54578"/>
                  </a:cubicBezTo>
                  <a:close/>
                  <a:moveTo>
                    <a:pt x="3405" y="56436"/>
                  </a:moveTo>
                  <a:cubicBezTo>
                    <a:pt x="3703" y="56436"/>
                    <a:pt x="3977" y="56686"/>
                    <a:pt x="3977" y="57007"/>
                  </a:cubicBezTo>
                  <a:cubicBezTo>
                    <a:pt x="3977" y="57305"/>
                    <a:pt x="3727" y="57567"/>
                    <a:pt x="3405" y="57567"/>
                  </a:cubicBezTo>
                  <a:cubicBezTo>
                    <a:pt x="3096" y="57567"/>
                    <a:pt x="2846" y="57317"/>
                    <a:pt x="2846" y="57007"/>
                  </a:cubicBezTo>
                  <a:cubicBezTo>
                    <a:pt x="2858" y="56686"/>
                    <a:pt x="3096" y="56436"/>
                    <a:pt x="3405" y="56436"/>
                  </a:cubicBezTo>
                  <a:close/>
                  <a:moveTo>
                    <a:pt x="7132" y="56436"/>
                  </a:moveTo>
                  <a:cubicBezTo>
                    <a:pt x="7430" y="56436"/>
                    <a:pt x="7692" y="56686"/>
                    <a:pt x="7692" y="57007"/>
                  </a:cubicBezTo>
                  <a:cubicBezTo>
                    <a:pt x="7692" y="57305"/>
                    <a:pt x="7442" y="57567"/>
                    <a:pt x="7132" y="57567"/>
                  </a:cubicBezTo>
                  <a:cubicBezTo>
                    <a:pt x="6834" y="57567"/>
                    <a:pt x="6560" y="57317"/>
                    <a:pt x="6560" y="57007"/>
                  </a:cubicBezTo>
                  <a:cubicBezTo>
                    <a:pt x="6584" y="56686"/>
                    <a:pt x="6822" y="56436"/>
                    <a:pt x="7132" y="56436"/>
                  </a:cubicBezTo>
                  <a:close/>
                  <a:moveTo>
                    <a:pt x="10871" y="56436"/>
                  </a:moveTo>
                  <a:cubicBezTo>
                    <a:pt x="11168" y="56436"/>
                    <a:pt x="11430" y="56686"/>
                    <a:pt x="11430" y="57007"/>
                  </a:cubicBezTo>
                  <a:cubicBezTo>
                    <a:pt x="11430" y="57305"/>
                    <a:pt x="11180" y="57567"/>
                    <a:pt x="10871" y="57567"/>
                  </a:cubicBezTo>
                  <a:cubicBezTo>
                    <a:pt x="10573" y="57567"/>
                    <a:pt x="10299" y="57317"/>
                    <a:pt x="10299" y="57007"/>
                  </a:cubicBezTo>
                  <a:cubicBezTo>
                    <a:pt x="10299" y="56686"/>
                    <a:pt x="10549" y="56436"/>
                    <a:pt x="10871" y="56436"/>
                  </a:cubicBezTo>
                  <a:close/>
                  <a:moveTo>
                    <a:pt x="14585" y="56436"/>
                  </a:moveTo>
                  <a:cubicBezTo>
                    <a:pt x="14883" y="56436"/>
                    <a:pt x="15157" y="56686"/>
                    <a:pt x="15157" y="57007"/>
                  </a:cubicBezTo>
                  <a:cubicBezTo>
                    <a:pt x="15157" y="57305"/>
                    <a:pt x="14895" y="57567"/>
                    <a:pt x="14585" y="57567"/>
                  </a:cubicBezTo>
                  <a:cubicBezTo>
                    <a:pt x="14288" y="57567"/>
                    <a:pt x="14014" y="57317"/>
                    <a:pt x="14014" y="57007"/>
                  </a:cubicBezTo>
                  <a:cubicBezTo>
                    <a:pt x="14038" y="56686"/>
                    <a:pt x="14276" y="56436"/>
                    <a:pt x="14585" y="56436"/>
                  </a:cubicBezTo>
                  <a:close/>
                  <a:moveTo>
                    <a:pt x="18324" y="56436"/>
                  </a:moveTo>
                  <a:cubicBezTo>
                    <a:pt x="18622" y="56436"/>
                    <a:pt x="18883" y="56686"/>
                    <a:pt x="18883" y="57007"/>
                  </a:cubicBezTo>
                  <a:cubicBezTo>
                    <a:pt x="18883" y="57305"/>
                    <a:pt x="18633" y="57567"/>
                    <a:pt x="18324" y="57567"/>
                  </a:cubicBezTo>
                  <a:cubicBezTo>
                    <a:pt x="18026" y="57567"/>
                    <a:pt x="17752" y="57317"/>
                    <a:pt x="17752" y="57007"/>
                  </a:cubicBezTo>
                  <a:cubicBezTo>
                    <a:pt x="17752" y="56686"/>
                    <a:pt x="18014" y="56436"/>
                    <a:pt x="18324" y="56436"/>
                  </a:cubicBezTo>
                  <a:close/>
                  <a:moveTo>
                    <a:pt x="22039" y="56436"/>
                  </a:moveTo>
                  <a:cubicBezTo>
                    <a:pt x="22336" y="56436"/>
                    <a:pt x="22610" y="56686"/>
                    <a:pt x="22610" y="57007"/>
                  </a:cubicBezTo>
                  <a:cubicBezTo>
                    <a:pt x="22610" y="57305"/>
                    <a:pt x="22360" y="57567"/>
                    <a:pt x="22039" y="57567"/>
                  </a:cubicBezTo>
                  <a:cubicBezTo>
                    <a:pt x="21729" y="57567"/>
                    <a:pt x="21479" y="57317"/>
                    <a:pt x="21479" y="57007"/>
                  </a:cubicBezTo>
                  <a:cubicBezTo>
                    <a:pt x="21491" y="56686"/>
                    <a:pt x="21729" y="56436"/>
                    <a:pt x="22039" y="56436"/>
                  </a:cubicBezTo>
                  <a:close/>
                  <a:moveTo>
                    <a:pt x="25777" y="56436"/>
                  </a:moveTo>
                  <a:cubicBezTo>
                    <a:pt x="26075" y="56436"/>
                    <a:pt x="26349" y="56686"/>
                    <a:pt x="26349" y="57007"/>
                  </a:cubicBezTo>
                  <a:cubicBezTo>
                    <a:pt x="26349" y="57305"/>
                    <a:pt x="26087" y="57567"/>
                    <a:pt x="25777" y="57567"/>
                  </a:cubicBezTo>
                  <a:cubicBezTo>
                    <a:pt x="25468" y="57567"/>
                    <a:pt x="25206" y="57317"/>
                    <a:pt x="25206" y="57007"/>
                  </a:cubicBezTo>
                  <a:cubicBezTo>
                    <a:pt x="25218" y="56686"/>
                    <a:pt x="25468" y="56436"/>
                    <a:pt x="25777" y="56436"/>
                  </a:cubicBezTo>
                  <a:close/>
                  <a:moveTo>
                    <a:pt x="29504" y="56436"/>
                  </a:moveTo>
                  <a:cubicBezTo>
                    <a:pt x="29801" y="56436"/>
                    <a:pt x="30063" y="56686"/>
                    <a:pt x="30063" y="57007"/>
                  </a:cubicBezTo>
                  <a:cubicBezTo>
                    <a:pt x="30063" y="57305"/>
                    <a:pt x="29813" y="57567"/>
                    <a:pt x="29504" y="57567"/>
                  </a:cubicBezTo>
                  <a:cubicBezTo>
                    <a:pt x="29182" y="57567"/>
                    <a:pt x="28932" y="57317"/>
                    <a:pt x="28932" y="57007"/>
                  </a:cubicBezTo>
                  <a:cubicBezTo>
                    <a:pt x="28944" y="56686"/>
                    <a:pt x="29182" y="56436"/>
                    <a:pt x="29504" y="56436"/>
                  </a:cubicBezTo>
                  <a:close/>
                  <a:moveTo>
                    <a:pt x="33230" y="56436"/>
                  </a:moveTo>
                  <a:cubicBezTo>
                    <a:pt x="33528" y="56436"/>
                    <a:pt x="33802" y="56686"/>
                    <a:pt x="33802" y="57007"/>
                  </a:cubicBezTo>
                  <a:cubicBezTo>
                    <a:pt x="33802" y="57305"/>
                    <a:pt x="33552" y="57567"/>
                    <a:pt x="33230" y="57567"/>
                  </a:cubicBezTo>
                  <a:cubicBezTo>
                    <a:pt x="32921" y="57567"/>
                    <a:pt x="32671" y="57317"/>
                    <a:pt x="32671" y="57007"/>
                  </a:cubicBezTo>
                  <a:cubicBezTo>
                    <a:pt x="32671" y="56686"/>
                    <a:pt x="32921" y="56436"/>
                    <a:pt x="33230" y="56436"/>
                  </a:cubicBezTo>
                  <a:close/>
                  <a:moveTo>
                    <a:pt x="36957" y="56436"/>
                  </a:moveTo>
                  <a:cubicBezTo>
                    <a:pt x="37255" y="56436"/>
                    <a:pt x="37517" y="56686"/>
                    <a:pt x="37517" y="57007"/>
                  </a:cubicBezTo>
                  <a:cubicBezTo>
                    <a:pt x="37517" y="57305"/>
                    <a:pt x="37267" y="57567"/>
                    <a:pt x="36957" y="57567"/>
                  </a:cubicBezTo>
                  <a:cubicBezTo>
                    <a:pt x="36648" y="57567"/>
                    <a:pt x="36386" y="57317"/>
                    <a:pt x="36386" y="57007"/>
                  </a:cubicBezTo>
                  <a:cubicBezTo>
                    <a:pt x="36409" y="56686"/>
                    <a:pt x="36648" y="56436"/>
                    <a:pt x="36957" y="56436"/>
                  </a:cubicBezTo>
                  <a:close/>
                  <a:moveTo>
                    <a:pt x="40672" y="56436"/>
                  </a:moveTo>
                  <a:cubicBezTo>
                    <a:pt x="40970" y="56436"/>
                    <a:pt x="41243" y="56686"/>
                    <a:pt x="41243" y="57007"/>
                  </a:cubicBezTo>
                  <a:cubicBezTo>
                    <a:pt x="41243" y="57305"/>
                    <a:pt x="40993" y="57567"/>
                    <a:pt x="40672" y="57567"/>
                  </a:cubicBezTo>
                  <a:cubicBezTo>
                    <a:pt x="40374" y="57567"/>
                    <a:pt x="40112" y="57317"/>
                    <a:pt x="40112" y="57007"/>
                  </a:cubicBezTo>
                  <a:cubicBezTo>
                    <a:pt x="40124" y="56686"/>
                    <a:pt x="40362" y="56436"/>
                    <a:pt x="40672" y="56436"/>
                  </a:cubicBezTo>
                  <a:close/>
                  <a:moveTo>
                    <a:pt x="44410" y="56436"/>
                  </a:moveTo>
                  <a:cubicBezTo>
                    <a:pt x="44708" y="56436"/>
                    <a:pt x="44982" y="56686"/>
                    <a:pt x="44982" y="57007"/>
                  </a:cubicBezTo>
                  <a:cubicBezTo>
                    <a:pt x="44982" y="57305"/>
                    <a:pt x="44720" y="57567"/>
                    <a:pt x="44410" y="57567"/>
                  </a:cubicBezTo>
                  <a:cubicBezTo>
                    <a:pt x="44113" y="57567"/>
                    <a:pt x="43851" y="57317"/>
                    <a:pt x="43851" y="57007"/>
                  </a:cubicBezTo>
                  <a:cubicBezTo>
                    <a:pt x="43851" y="56686"/>
                    <a:pt x="44101" y="56436"/>
                    <a:pt x="44410" y="56436"/>
                  </a:cubicBezTo>
                  <a:close/>
                  <a:moveTo>
                    <a:pt x="48137" y="56436"/>
                  </a:moveTo>
                  <a:cubicBezTo>
                    <a:pt x="48435" y="56436"/>
                    <a:pt x="48697" y="56686"/>
                    <a:pt x="48697" y="57007"/>
                  </a:cubicBezTo>
                  <a:cubicBezTo>
                    <a:pt x="48697" y="57305"/>
                    <a:pt x="48447" y="57567"/>
                    <a:pt x="48137" y="57567"/>
                  </a:cubicBezTo>
                  <a:cubicBezTo>
                    <a:pt x="47839" y="57567"/>
                    <a:pt x="47566" y="57317"/>
                    <a:pt x="47566" y="57007"/>
                  </a:cubicBezTo>
                  <a:cubicBezTo>
                    <a:pt x="47578" y="56686"/>
                    <a:pt x="47839" y="56436"/>
                    <a:pt x="48137" y="56436"/>
                  </a:cubicBezTo>
                  <a:close/>
                  <a:moveTo>
                    <a:pt x="51864" y="56436"/>
                  </a:moveTo>
                  <a:cubicBezTo>
                    <a:pt x="52161" y="56436"/>
                    <a:pt x="52435" y="56686"/>
                    <a:pt x="52435" y="57007"/>
                  </a:cubicBezTo>
                  <a:cubicBezTo>
                    <a:pt x="52435" y="57305"/>
                    <a:pt x="52185" y="57567"/>
                    <a:pt x="51864" y="57567"/>
                  </a:cubicBezTo>
                  <a:cubicBezTo>
                    <a:pt x="51566" y="57567"/>
                    <a:pt x="51304" y="57317"/>
                    <a:pt x="51304" y="57007"/>
                  </a:cubicBezTo>
                  <a:cubicBezTo>
                    <a:pt x="51304" y="56686"/>
                    <a:pt x="51554" y="56436"/>
                    <a:pt x="51864" y="56436"/>
                  </a:cubicBezTo>
                  <a:close/>
                  <a:moveTo>
                    <a:pt x="55602" y="56436"/>
                  </a:moveTo>
                  <a:cubicBezTo>
                    <a:pt x="55900" y="56436"/>
                    <a:pt x="56174" y="56686"/>
                    <a:pt x="56174" y="57007"/>
                  </a:cubicBezTo>
                  <a:cubicBezTo>
                    <a:pt x="56174" y="57305"/>
                    <a:pt x="55912" y="57567"/>
                    <a:pt x="55602" y="57567"/>
                  </a:cubicBezTo>
                  <a:cubicBezTo>
                    <a:pt x="55293" y="57567"/>
                    <a:pt x="55043" y="57317"/>
                    <a:pt x="55043" y="57007"/>
                  </a:cubicBezTo>
                  <a:cubicBezTo>
                    <a:pt x="55043" y="56686"/>
                    <a:pt x="55293" y="56436"/>
                    <a:pt x="55602" y="56436"/>
                  </a:cubicBezTo>
                  <a:close/>
                  <a:moveTo>
                    <a:pt x="59329" y="56436"/>
                  </a:moveTo>
                  <a:cubicBezTo>
                    <a:pt x="59627" y="56436"/>
                    <a:pt x="59889" y="56686"/>
                    <a:pt x="59889" y="57007"/>
                  </a:cubicBezTo>
                  <a:cubicBezTo>
                    <a:pt x="59889" y="57305"/>
                    <a:pt x="59639" y="57567"/>
                    <a:pt x="59329" y="57567"/>
                  </a:cubicBezTo>
                  <a:cubicBezTo>
                    <a:pt x="59008" y="57567"/>
                    <a:pt x="58757" y="57317"/>
                    <a:pt x="58757" y="57007"/>
                  </a:cubicBezTo>
                  <a:cubicBezTo>
                    <a:pt x="58757" y="56686"/>
                    <a:pt x="59008" y="56436"/>
                    <a:pt x="59329" y="56436"/>
                  </a:cubicBezTo>
                  <a:close/>
                  <a:moveTo>
                    <a:pt x="63056" y="56436"/>
                  </a:moveTo>
                  <a:cubicBezTo>
                    <a:pt x="63353" y="56436"/>
                    <a:pt x="63627" y="56686"/>
                    <a:pt x="63627" y="57007"/>
                  </a:cubicBezTo>
                  <a:cubicBezTo>
                    <a:pt x="63627" y="57305"/>
                    <a:pt x="63377" y="57567"/>
                    <a:pt x="63056" y="57567"/>
                  </a:cubicBezTo>
                  <a:cubicBezTo>
                    <a:pt x="62746" y="57567"/>
                    <a:pt x="62496" y="57317"/>
                    <a:pt x="62496" y="57007"/>
                  </a:cubicBezTo>
                  <a:cubicBezTo>
                    <a:pt x="62496" y="56686"/>
                    <a:pt x="62746" y="56436"/>
                    <a:pt x="63056" y="56436"/>
                  </a:cubicBezTo>
                  <a:close/>
                  <a:moveTo>
                    <a:pt x="66782" y="56436"/>
                  </a:moveTo>
                  <a:cubicBezTo>
                    <a:pt x="67080" y="56436"/>
                    <a:pt x="67342" y="56686"/>
                    <a:pt x="67342" y="57007"/>
                  </a:cubicBezTo>
                  <a:cubicBezTo>
                    <a:pt x="67342" y="57305"/>
                    <a:pt x="67092" y="57567"/>
                    <a:pt x="66782" y="57567"/>
                  </a:cubicBezTo>
                  <a:cubicBezTo>
                    <a:pt x="66473" y="57567"/>
                    <a:pt x="66211" y="57317"/>
                    <a:pt x="66211" y="57007"/>
                  </a:cubicBezTo>
                  <a:cubicBezTo>
                    <a:pt x="66235" y="56686"/>
                    <a:pt x="66473" y="56436"/>
                    <a:pt x="66782" y="56436"/>
                  </a:cubicBezTo>
                  <a:close/>
                  <a:moveTo>
                    <a:pt x="70509" y="56436"/>
                  </a:moveTo>
                  <a:cubicBezTo>
                    <a:pt x="70807" y="56436"/>
                    <a:pt x="71080" y="56686"/>
                    <a:pt x="71080" y="57007"/>
                  </a:cubicBezTo>
                  <a:cubicBezTo>
                    <a:pt x="71080" y="57305"/>
                    <a:pt x="70830" y="57567"/>
                    <a:pt x="70509" y="57567"/>
                  </a:cubicBezTo>
                  <a:cubicBezTo>
                    <a:pt x="70199" y="57567"/>
                    <a:pt x="69949" y="57317"/>
                    <a:pt x="69949" y="57007"/>
                  </a:cubicBezTo>
                  <a:cubicBezTo>
                    <a:pt x="69949" y="56686"/>
                    <a:pt x="70199" y="56436"/>
                    <a:pt x="70509" y="56436"/>
                  </a:cubicBezTo>
                  <a:close/>
                  <a:moveTo>
                    <a:pt x="74236" y="56436"/>
                  </a:moveTo>
                  <a:cubicBezTo>
                    <a:pt x="74533" y="56436"/>
                    <a:pt x="74795" y="56686"/>
                    <a:pt x="74795" y="57007"/>
                  </a:cubicBezTo>
                  <a:cubicBezTo>
                    <a:pt x="74795" y="57305"/>
                    <a:pt x="74545" y="57567"/>
                    <a:pt x="74236" y="57567"/>
                  </a:cubicBezTo>
                  <a:cubicBezTo>
                    <a:pt x="73938" y="57567"/>
                    <a:pt x="73676" y="57317"/>
                    <a:pt x="73676" y="57007"/>
                  </a:cubicBezTo>
                  <a:cubicBezTo>
                    <a:pt x="73676" y="56686"/>
                    <a:pt x="73926" y="56436"/>
                    <a:pt x="74236" y="56436"/>
                  </a:cubicBezTo>
                  <a:close/>
                  <a:moveTo>
                    <a:pt x="77855" y="56436"/>
                  </a:moveTo>
                  <a:cubicBezTo>
                    <a:pt x="78153" y="56436"/>
                    <a:pt x="78415" y="56686"/>
                    <a:pt x="78415" y="57007"/>
                  </a:cubicBezTo>
                  <a:cubicBezTo>
                    <a:pt x="78415" y="57305"/>
                    <a:pt x="78165" y="57567"/>
                    <a:pt x="77855" y="57567"/>
                  </a:cubicBezTo>
                  <a:cubicBezTo>
                    <a:pt x="77546" y="57567"/>
                    <a:pt x="77284" y="57317"/>
                    <a:pt x="77284" y="57007"/>
                  </a:cubicBezTo>
                  <a:cubicBezTo>
                    <a:pt x="77284" y="56686"/>
                    <a:pt x="77546" y="56436"/>
                    <a:pt x="77855" y="56436"/>
                  </a:cubicBezTo>
                  <a:close/>
                  <a:moveTo>
                    <a:pt x="81570" y="56436"/>
                  </a:moveTo>
                  <a:cubicBezTo>
                    <a:pt x="81868" y="56436"/>
                    <a:pt x="82141" y="56686"/>
                    <a:pt x="82141" y="57007"/>
                  </a:cubicBezTo>
                  <a:cubicBezTo>
                    <a:pt x="82141" y="57305"/>
                    <a:pt x="81879" y="57567"/>
                    <a:pt x="81570" y="57567"/>
                  </a:cubicBezTo>
                  <a:cubicBezTo>
                    <a:pt x="81260" y="57567"/>
                    <a:pt x="81010" y="57317"/>
                    <a:pt x="81010" y="57007"/>
                  </a:cubicBezTo>
                  <a:cubicBezTo>
                    <a:pt x="81022" y="56686"/>
                    <a:pt x="81260" y="56436"/>
                    <a:pt x="81570" y="56436"/>
                  </a:cubicBezTo>
                  <a:close/>
                  <a:moveTo>
                    <a:pt x="85308" y="56436"/>
                  </a:moveTo>
                  <a:cubicBezTo>
                    <a:pt x="85606" y="56436"/>
                    <a:pt x="85880" y="56686"/>
                    <a:pt x="85880" y="57007"/>
                  </a:cubicBezTo>
                  <a:cubicBezTo>
                    <a:pt x="85880" y="57305"/>
                    <a:pt x="85618" y="57567"/>
                    <a:pt x="85308" y="57567"/>
                  </a:cubicBezTo>
                  <a:cubicBezTo>
                    <a:pt x="84999" y="57567"/>
                    <a:pt x="84749" y="57317"/>
                    <a:pt x="84749" y="57007"/>
                  </a:cubicBezTo>
                  <a:cubicBezTo>
                    <a:pt x="84749" y="56686"/>
                    <a:pt x="84999" y="56436"/>
                    <a:pt x="85308" y="56436"/>
                  </a:cubicBezTo>
                  <a:close/>
                  <a:moveTo>
                    <a:pt x="89035" y="56436"/>
                  </a:moveTo>
                  <a:cubicBezTo>
                    <a:pt x="89333" y="56436"/>
                    <a:pt x="89595" y="56686"/>
                    <a:pt x="89595" y="57007"/>
                  </a:cubicBezTo>
                  <a:cubicBezTo>
                    <a:pt x="89595" y="57305"/>
                    <a:pt x="89345" y="57567"/>
                    <a:pt x="89035" y="57567"/>
                  </a:cubicBezTo>
                  <a:cubicBezTo>
                    <a:pt x="88714" y="57567"/>
                    <a:pt x="88464" y="57317"/>
                    <a:pt x="88464" y="57007"/>
                  </a:cubicBezTo>
                  <a:cubicBezTo>
                    <a:pt x="88475" y="56686"/>
                    <a:pt x="88714" y="56436"/>
                    <a:pt x="89035" y="56436"/>
                  </a:cubicBezTo>
                  <a:close/>
                  <a:moveTo>
                    <a:pt x="92762" y="56436"/>
                  </a:moveTo>
                  <a:cubicBezTo>
                    <a:pt x="93059" y="56436"/>
                    <a:pt x="93333" y="56686"/>
                    <a:pt x="93333" y="57007"/>
                  </a:cubicBezTo>
                  <a:cubicBezTo>
                    <a:pt x="93333" y="57305"/>
                    <a:pt x="93071" y="57567"/>
                    <a:pt x="92762" y="57567"/>
                  </a:cubicBezTo>
                  <a:cubicBezTo>
                    <a:pt x="92452" y="57567"/>
                    <a:pt x="92202" y="57317"/>
                    <a:pt x="92202" y="57007"/>
                  </a:cubicBezTo>
                  <a:cubicBezTo>
                    <a:pt x="92202" y="56686"/>
                    <a:pt x="92452" y="56436"/>
                    <a:pt x="92762" y="56436"/>
                  </a:cubicBezTo>
                  <a:close/>
                  <a:moveTo>
                    <a:pt x="96488" y="56436"/>
                  </a:moveTo>
                  <a:cubicBezTo>
                    <a:pt x="96786" y="56436"/>
                    <a:pt x="97048" y="56686"/>
                    <a:pt x="97048" y="57007"/>
                  </a:cubicBezTo>
                  <a:cubicBezTo>
                    <a:pt x="97048" y="57305"/>
                    <a:pt x="96798" y="57567"/>
                    <a:pt x="96488" y="57567"/>
                  </a:cubicBezTo>
                  <a:cubicBezTo>
                    <a:pt x="96191" y="57567"/>
                    <a:pt x="95917" y="57317"/>
                    <a:pt x="95917" y="57007"/>
                  </a:cubicBezTo>
                  <a:cubicBezTo>
                    <a:pt x="95917" y="56686"/>
                    <a:pt x="96179" y="56436"/>
                    <a:pt x="96488" y="56436"/>
                  </a:cubicBezTo>
                  <a:close/>
                  <a:moveTo>
                    <a:pt x="100203" y="56436"/>
                  </a:moveTo>
                  <a:cubicBezTo>
                    <a:pt x="100501" y="56436"/>
                    <a:pt x="100775" y="56686"/>
                    <a:pt x="100775" y="57007"/>
                  </a:cubicBezTo>
                  <a:cubicBezTo>
                    <a:pt x="100775" y="57305"/>
                    <a:pt x="100513" y="57567"/>
                    <a:pt x="100203" y="57567"/>
                  </a:cubicBezTo>
                  <a:cubicBezTo>
                    <a:pt x="99905" y="57567"/>
                    <a:pt x="99644" y="57317"/>
                    <a:pt x="99644" y="57007"/>
                  </a:cubicBezTo>
                  <a:cubicBezTo>
                    <a:pt x="99655" y="56686"/>
                    <a:pt x="99894" y="56436"/>
                    <a:pt x="100203" y="56436"/>
                  </a:cubicBezTo>
                  <a:close/>
                  <a:moveTo>
                    <a:pt x="103942" y="56436"/>
                  </a:moveTo>
                  <a:cubicBezTo>
                    <a:pt x="104239" y="56436"/>
                    <a:pt x="104513" y="56686"/>
                    <a:pt x="104513" y="57007"/>
                  </a:cubicBezTo>
                  <a:cubicBezTo>
                    <a:pt x="104513" y="57305"/>
                    <a:pt x="104251" y="57567"/>
                    <a:pt x="103942" y="57567"/>
                  </a:cubicBezTo>
                  <a:cubicBezTo>
                    <a:pt x="103644" y="57567"/>
                    <a:pt x="103382" y="57317"/>
                    <a:pt x="103382" y="57007"/>
                  </a:cubicBezTo>
                  <a:cubicBezTo>
                    <a:pt x="103382" y="56686"/>
                    <a:pt x="103632" y="56436"/>
                    <a:pt x="103942" y="56436"/>
                  </a:cubicBezTo>
                  <a:close/>
                  <a:moveTo>
                    <a:pt x="107668" y="56436"/>
                  </a:moveTo>
                  <a:cubicBezTo>
                    <a:pt x="107966" y="56436"/>
                    <a:pt x="108228" y="56686"/>
                    <a:pt x="108228" y="57007"/>
                  </a:cubicBezTo>
                  <a:cubicBezTo>
                    <a:pt x="108228" y="57305"/>
                    <a:pt x="107978" y="57567"/>
                    <a:pt x="107668" y="57567"/>
                  </a:cubicBezTo>
                  <a:cubicBezTo>
                    <a:pt x="107371" y="57567"/>
                    <a:pt x="107097" y="57317"/>
                    <a:pt x="107097" y="57007"/>
                  </a:cubicBezTo>
                  <a:cubicBezTo>
                    <a:pt x="107109" y="56686"/>
                    <a:pt x="107347" y="56436"/>
                    <a:pt x="107668" y="56436"/>
                  </a:cubicBezTo>
                  <a:close/>
                  <a:moveTo>
                    <a:pt x="111395" y="56436"/>
                  </a:moveTo>
                  <a:cubicBezTo>
                    <a:pt x="111693" y="56436"/>
                    <a:pt x="111967" y="56686"/>
                    <a:pt x="111967" y="57007"/>
                  </a:cubicBezTo>
                  <a:cubicBezTo>
                    <a:pt x="111967" y="57305"/>
                    <a:pt x="111705" y="57567"/>
                    <a:pt x="111395" y="57567"/>
                  </a:cubicBezTo>
                  <a:cubicBezTo>
                    <a:pt x="111085" y="57567"/>
                    <a:pt x="110835" y="57317"/>
                    <a:pt x="110835" y="57007"/>
                  </a:cubicBezTo>
                  <a:cubicBezTo>
                    <a:pt x="110835" y="56686"/>
                    <a:pt x="111085" y="56436"/>
                    <a:pt x="111395" y="56436"/>
                  </a:cubicBezTo>
                  <a:close/>
                  <a:moveTo>
                    <a:pt x="115122" y="56436"/>
                  </a:moveTo>
                  <a:cubicBezTo>
                    <a:pt x="115419" y="56436"/>
                    <a:pt x="115681" y="56686"/>
                    <a:pt x="115681" y="57007"/>
                  </a:cubicBezTo>
                  <a:cubicBezTo>
                    <a:pt x="115681" y="57305"/>
                    <a:pt x="115431" y="57567"/>
                    <a:pt x="115122" y="57567"/>
                  </a:cubicBezTo>
                  <a:cubicBezTo>
                    <a:pt x="114812" y="57567"/>
                    <a:pt x="114550" y="57317"/>
                    <a:pt x="114550" y="57007"/>
                  </a:cubicBezTo>
                  <a:cubicBezTo>
                    <a:pt x="114574" y="56686"/>
                    <a:pt x="114812" y="56436"/>
                    <a:pt x="115122" y="56436"/>
                  </a:cubicBezTo>
                  <a:close/>
                  <a:moveTo>
                    <a:pt x="118860" y="56436"/>
                  </a:moveTo>
                  <a:cubicBezTo>
                    <a:pt x="119158" y="56436"/>
                    <a:pt x="119420" y="56686"/>
                    <a:pt x="119420" y="57007"/>
                  </a:cubicBezTo>
                  <a:cubicBezTo>
                    <a:pt x="119420" y="57305"/>
                    <a:pt x="119170" y="57567"/>
                    <a:pt x="118860" y="57567"/>
                  </a:cubicBezTo>
                  <a:cubicBezTo>
                    <a:pt x="118539" y="57567"/>
                    <a:pt x="118289" y="57317"/>
                    <a:pt x="118289" y="57007"/>
                  </a:cubicBezTo>
                  <a:cubicBezTo>
                    <a:pt x="118289" y="56686"/>
                    <a:pt x="118539" y="56436"/>
                    <a:pt x="118860" y="56436"/>
                  </a:cubicBezTo>
                  <a:close/>
                  <a:moveTo>
                    <a:pt x="122575" y="56436"/>
                  </a:moveTo>
                  <a:cubicBezTo>
                    <a:pt x="122873" y="56436"/>
                    <a:pt x="123146" y="56686"/>
                    <a:pt x="123146" y="57007"/>
                  </a:cubicBezTo>
                  <a:cubicBezTo>
                    <a:pt x="123146" y="57305"/>
                    <a:pt x="122885" y="57567"/>
                    <a:pt x="122575" y="57567"/>
                  </a:cubicBezTo>
                  <a:cubicBezTo>
                    <a:pt x="122265" y="57567"/>
                    <a:pt x="122015" y="57317"/>
                    <a:pt x="122015" y="57007"/>
                  </a:cubicBezTo>
                  <a:cubicBezTo>
                    <a:pt x="122027" y="56686"/>
                    <a:pt x="122277" y="56436"/>
                    <a:pt x="122575" y="56436"/>
                  </a:cubicBezTo>
                  <a:close/>
                  <a:moveTo>
                    <a:pt x="126314" y="56436"/>
                  </a:moveTo>
                  <a:cubicBezTo>
                    <a:pt x="126611" y="56436"/>
                    <a:pt x="126873" y="56686"/>
                    <a:pt x="126873" y="57007"/>
                  </a:cubicBezTo>
                  <a:cubicBezTo>
                    <a:pt x="126873" y="57305"/>
                    <a:pt x="126623" y="57567"/>
                    <a:pt x="126314" y="57567"/>
                  </a:cubicBezTo>
                  <a:cubicBezTo>
                    <a:pt x="126004" y="57567"/>
                    <a:pt x="125742" y="57317"/>
                    <a:pt x="125742" y="57007"/>
                  </a:cubicBezTo>
                  <a:cubicBezTo>
                    <a:pt x="125742" y="56686"/>
                    <a:pt x="126004" y="56436"/>
                    <a:pt x="126314" y="56436"/>
                  </a:cubicBezTo>
                  <a:close/>
                  <a:moveTo>
                    <a:pt x="130028" y="56436"/>
                  </a:moveTo>
                  <a:cubicBezTo>
                    <a:pt x="130326" y="56436"/>
                    <a:pt x="130600" y="56686"/>
                    <a:pt x="130600" y="57007"/>
                  </a:cubicBezTo>
                  <a:cubicBezTo>
                    <a:pt x="130600" y="57305"/>
                    <a:pt x="130350" y="57567"/>
                    <a:pt x="130028" y="57567"/>
                  </a:cubicBezTo>
                  <a:cubicBezTo>
                    <a:pt x="129731" y="57567"/>
                    <a:pt x="129469" y="57317"/>
                    <a:pt x="129469" y="57007"/>
                  </a:cubicBezTo>
                  <a:cubicBezTo>
                    <a:pt x="129469" y="56686"/>
                    <a:pt x="129719" y="56436"/>
                    <a:pt x="130028" y="56436"/>
                  </a:cubicBezTo>
                  <a:close/>
                  <a:moveTo>
                    <a:pt x="133767" y="56436"/>
                  </a:moveTo>
                  <a:cubicBezTo>
                    <a:pt x="134065" y="56436"/>
                    <a:pt x="134326" y="56686"/>
                    <a:pt x="134326" y="57007"/>
                  </a:cubicBezTo>
                  <a:cubicBezTo>
                    <a:pt x="134326" y="57305"/>
                    <a:pt x="134076" y="57567"/>
                    <a:pt x="133767" y="57567"/>
                  </a:cubicBezTo>
                  <a:cubicBezTo>
                    <a:pt x="133469" y="57567"/>
                    <a:pt x="133207" y="57317"/>
                    <a:pt x="133207" y="57007"/>
                  </a:cubicBezTo>
                  <a:cubicBezTo>
                    <a:pt x="133207" y="56686"/>
                    <a:pt x="133457" y="56436"/>
                    <a:pt x="133767" y="56436"/>
                  </a:cubicBezTo>
                  <a:close/>
                  <a:moveTo>
                    <a:pt x="137494" y="56436"/>
                  </a:moveTo>
                  <a:cubicBezTo>
                    <a:pt x="137791" y="56436"/>
                    <a:pt x="138053" y="56686"/>
                    <a:pt x="138053" y="57007"/>
                  </a:cubicBezTo>
                  <a:cubicBezTo>
                    <a:pt x="138053" y="57305"/>
                    <a:pt x="137803" y="57567"/>
                    <a:pt x="137494" y="57567"/>
                  </a:cubicBezTo>
                  <a:cubicBezTo>
                    <a:pt x="137196" y="57567"/>
                    <a:pt x="136922" y="57317"/>
                    <a:pt x="136922" y="57007"/>
                  </a:cubicBezTo>
                  <a:cubicBezTo>
                    <a:pt x="136934" y="56686"/>
                    <a:pt x="137172" y="56436"/>
                    <a:pt x="137494" y="56436"/>
                  </a:cubicBezTo>
                  <a:close/>
                  <a:moveTo>
                    <a:pt x="141220" y="56436"/>
                  </a:moveTo>
                  <a:cubicBezTo>
                    <a:pt x="141518" y="56436"/>
                    <a:pt x="141792" y="56686"/>
                    <a:pt x="141792" y="57007"/>
                  </a:cubicBezTo>
                  <a:cubicBezTo>
                    <a:pt x="141792" y="57305"/>
                    <a:pt x="141530" y="57567"/>
                    <a:pt x="141220" y="57567"/>
                  </a:cubicBezTo>
                  <a:cubicBezTo>
                    <a:pt x="140911" y="57567"/>
                    <a:pt x="140661" y="57317"/>
                    <a:pt x="140661" y="57007"/>
                  </a:cubicBezTo>
                  <a:cubicBezTo>
                    <a:pt x="140661" y="56686"/>
                    <a:pt x="140911" y="56436"/>
                    <a:pt x="141220" y="56436"/>
                  </a:cubicBezTo>
                  <a:close/>
                  <a:moveTo>
                    <a:pt x="144947" y="56436"/>
                  </a:moveTo>
                  <a:cubicBezTo>
                    <a:pt x="145244" y="56436"/>
                    <a:pt x="145506" y="56686"/>
                    <a:pt x="145506" y="57007"/>
                  </a:cubicBezTo>
                  <a:cubicBezTo>
                    <a:pt x="145506" y="57305"/>
                    <a:pt x="145256" y="57567"/>
                    <a:pt x="144947" y="57567"/>
                  </a:cubicBezTo>
                  <a:cubicBezTo>
                    <a:pt x="144637" y="57567"/>
                    <a:pt x="144375" y="57317"/>
                    <a:pt x="144375" y="57007"/>
                  </a:cubicBezTo>
                  <a:cubicBezTo>
                    <a:pt x="144399" y="56686"/>
                    <a:pt x="144637" y="56436"/>
                    <a:pt x="144947" y="56436"/>
                  </a:cubicBezTo>
                  <a:close/>
                  <a:moveTo>
                    <a:pt x="148685" y="56436"/>
                  </a:moveTo>
                  <a:cubicBezTo>
                    <a:pt x="148983" y="56436"/>
                    <a:pt x="149245" y="56686"/>
                    <a:pt x="149245" y="57007"/>
                  </a:cubicBezTo>
                  <a:cubicBezTo>
                    <a:pt x="149245" y="57305"/>
                    <a:pt x="148995" y="57567"/>
                    <a:pt x="148685" y="57567"/>
                  </a:cubicBezTo>
                  <a:cubicBezTo>
                    <a:pt x="148364" y="57567"/>
                    <a:pt x="148114" y="57317"/>
                    <a:pt x="148114" y="57007"/>
                  </a:cubicBezTo>
                  <a:cubicBezTo>
                    <a:pt x="148114" y="56686"/>
                    <a:pt x="148364" y="56436"/>
                    <a:pt x="148685" y="56436"/>
                  </a:cubicBezTo>
                  <a:close/>
                  <a:moveTo>
                    <a:pt x="152400" y="56436"/>
                  </a:moveTo>
                  <a:cubicBezTo>
                    <a:pt x="152698" y="56436"/>
                    <a:pt x="152972" y="56686"/>
                    <a:pt x="152972" y="57007"/>
                  </a:cubicBezTo>
                  <a:cubicBezTo>
                    <a:pt x="152972" y="57305"/>
                    <a:pt x="152710" y="57567"/>
                    <a:pt x="152400" y="57567"/>
                  </a:cubicBezTo>
                  <a:cubicBezTo>
                    <a:pt x="152091" y="57567"/>
                    <a:pt x="151841" y="57317"/>
                    <a:pt x="151841" y="57007"/>
                  </a:cubicBezTo>
                  <a:cubicBezTo>
                    <a:pt x="151852" y="56686"/>
                    <a:pt x="152091" y="56436"/>
                    <a:pt x="152400" y="56436"/>
                  </a:cubicBezTo>
                  <a:close/>
                  <a:moveTo>
                    <a:pt x="1548" y="58293"/>
                  </a:moveTo>
                  <a:cubicBezTo>
                    <a:pt x="1846" y="58293"/>
                    <a:pt x="2119" y="58555"/>
                    <a:pt x="2119" y="58864"/>
                  </a:cubicBezTo>
                  <a:cubicBezTo>
                    <a:pt x="2119" y="59174"/>
                    <a:pt x="1858" y="59424"/>
                    <a:pt x="1548" y="59424"/>
                  </a:cubicBezTo>
                  <a:cubicBezTo>
                    <a:pt x="1238" y="59424"/>
                    <a:pt x="988" y="59174"/>
                    <a:pt x="988" y="58864"/>
                  </a:cubicBezTo>
                  <a:cubicBezTo>
                    <a:pt x="988" y="58555"/>
                    <a:pt x="1238" y="58293"/>
                    <a:pt x="1548" y="58293"/>
                  </a:cubicBezTo>
                  <a:close/>
                  <a:moveTo>
                    <a:pt x="5287" y="58293"/>
                  </a:moveTo>
                  <a:cubicBezTo>
                    <a:pt x="5596" y="58293"/>
                    <a:pt x="5846" y="58555"/>
                    <a:pt x="5846" y="58864"/>
                  </a:cubicBezTo>
                  <a:cubicBezTo>
                    <a:pt x="5846" y="59174"/>
                    <a:pt x="5596" y="59424"/>
                    <a:pt x="5287" y="59424"/>
                  </a:cubicBezTo>
                  <a:cubicBezTo>
                    <a:pt x="4977" y="59424"/>
                    <a:pt x="4715" y="59174"/>
                    <a:pt x="4715" y="58864"/>
                  </a:cubicBezTo>
                  <a:cubicBezTo>
                    <a:pt x="4715" y="58555"/>
                    <a:pt x="4977" y="58293"/>
                    <a:pt x="5287" y="58293"/>
                  </a:cubicBezTo>
                  <a:close/>
                  <a:moveTo>
                    <a:pt x="9001" y="58293"/>
                  </a:moveTo>
                  <a:cubicBezTo>
                    <a:pt x="9299" y="58293"/>
                    <a:pt x="9573" y="58555"/>
                    <a:pt x="9573" y="58864"/>
                  </a:cubicBezTo>
                  <a:cubicBezTo>
                    <a:pt x="9573" y="59174"/>
                    <a:pt x="9323" y="59424"/>
                    <a:pt x="9001" y="59424"/>
                  </a:cubicBezTo>
                  <a:cubicBezTo>
                    <a:pt x="8704" y="59424"/>
                    <a:pt x="8442" y="59174"/>
                    <a:pt x="8442" y="58864"/>
                  </a:cubicBezTo>
                  <a:cubicBezTo>
                    <a:pt x="8442" y="58555"/>
                    <a:pt x="8692" y="58293"/>
                    <a:pt x="9001" y="58293"/>
                  </a:cubicBezTo>
                  <a:close/>
                  <a:moveTo>
                    <a:pt x="12728" y="58293"/>
                  </a:moveTo>
                  <a:cubicBezTo>
                    <a:pt x="13037" y="58293"/>
                    <a:pt x="13288" y="58555"/>
                    <a:pt x="13288" y="58864"/>
                  </a:cubicBezTo>
                  <a:cubicBezTo>
                    <a:pt x="13288" y="59174"/>
                    <a:pt x="13037" y="59424"/>
                    <a:pt x="12728" y="59424"/>
                  </a:cubicBezTo>
                  <a:cubicBezTo>
                    <a:pt x="12418" y="59424"/>
                    <a:pt x="12156" y="59174"/>
                    <a:pt x="12156" y="58864"/>
                  </a:cubicBezTo>
                  <a:cubicBezTo>
                    <a:pt x="12156" y="58555"/>
                    <a:pt x="12418" y="58293"/>
                    <a:pt x="12728" y="58293"/>
                  </a:cubicBezTo>
                  <a:close/>
                  <a:moveTo>
                    <a:pt x="16466" y="58293"/>
                  </a:moveTo>
                  <a:cubicBezTo>
                    <a:pt x="16764" y="58293"/>
                    <a:pt x="17026" y="58555"/>
                    <a:pt x="17026" y="58864"/>
                  </a:cubicBezTo>
                  <a:cubicBezTo>
                    <a:pt x="17026" y="59174"/>
                    <a:pt x="16776" y="59424"/>
                    <a:pt x="16466" y="59424"/>
                  </a:cubicBezTo>
                  <a:cubicBezTo>
                    <a:pt x="16169" y="59424"/>
                    <a:pt x="15895" y="59174"/>
                    <a:pt x="15895" y="58864"/>
                  </a:cubicBezTo>
                  <a:cubicBezTo>
                    <a:pt x="15895" y="58555"/>
                    <a:pt x="16145" y="58293"/>
                    <a:pt x="16466" y="58293"/>
                  </a:cubicBezTo>
                  <a:close/>
                  <a:moveTo>
                    <a:pt x="20181" y="58293"/>
                  </a:moveTo>
                  <a:cubicBezTo>
                    <a:pt x="20491" y="58293"/>
                    <a:pt x="20753" y="58555"/>
                    <a:pt x="20753" y="58864"/>
                  </a:cubicBezTo>
                  <a:cubicBezTo>
                    <a:pt x="20753" y="59174"/>
                    <a:pt x="20491" y="59424"/>
                    <a:pt x="20181" y="59424"/>
                  </a:cubicBezTo>
                  <a:cubicBezTo>
                    <a:pt x="19872" y="59424"/>
                    <a:pt x="19622" y="59174"/>
                    <a:pt x="19622" y="58864"/>
                  </a:cubicBezTo>
                  <a:cubicBezTo>
                    <a:pt x="19622" y="58555"/>
                    <a:pt x="19872" y="58293"/>
                    <a:pt x="20181" y="58293"/>
                  </a:cubicBezTo>
                  <a:close/>
                  <a:moveTo>
                    <a:pt x="23920" y="58293"/>
                  </a:moveTo>
                  <a:cubicBezTo>
                    <a:pt x="24217" y="58293"/>
                    <a:pt x="24479" y="58555"/>
                    <a:pt x="24479" y="58864"/>
                  </a:cubicBezTo>
                  <a:cubicBezTo>
                    <a:pt x="24479" y="59174"/>
                    <a:pt x="24229" y="59424"/>
                    <a:pt x="23920" y="59424"/>
                  </a:cubicBezTo>
                  <a:cubicBezTo>
                    <a:pt x="23610" y="59424"/>
                    <a:pt x="23348" y="59174"/>
                    <a:pt x="23348" y="58864"/>
                  </a:cubicBezTo>
                  <a:cubicBezTo>
                    <a:pt x="23348" y="58555"/>
                    <a:pt x="23610" y="58293"/>
                    <a:pt x="23920" y="58293"/>
                  </a:cubicBezTo>
                  <a:close/>
                  <a:moveTo>
                    <a:pt x="27635" y="58293"/>
                  </a:moveTo>
                  <a:cubicBezTo>
                    <a:pt x="27956" y="58293"/>
                    <a:pt x="28206" y="58555"/>
                    <a:pt x="28206" y="58864"/>
                  </a:cubicBezTo>
                  <a:cubicBezTo>
                    <a:pt x="28206" y="59174"/>
                    <a:pt x="27956" y="59424"/>
                    <a:pt x="27635" y="59424"/>
                  </a:cubicBezTo>
                  <a:cubicBezTo>
                    <a:pt x="27325" y="59424"/>
                    <a:pt x="27075" y="59174"/>
                    <a:pt x="27075" y="58864"/>
                  </a:cubicBezTo>
                  <a:cubicBezTo>
                    <a:pt x="27075" y="58555"/>
                    <a:pt x="27325" y="58293"/>
                    <a:pt x="27635" y="58293"/>
                  </a:cubicBezTo>
                  <a:close/>
                  <a:moveTo>
                    <a:pt x="31373" y="58293"/>
                  </a:moveTo>
                  <a:cubicBezTo>
                    <a:pt x="31671" y="58293"/>
                    <a:pt x="31945" y="58555"/>
                    <a:pt x="31945" y="58864"/>
                  </a:cubicBezTo>
                  <a:cubicBezTo>
                    <a:pt x="31945" y="59174"/>
                    <a:pt x="31683" y="59424"/>
                    <a:pt x="31373" y="59424"/>
                  </a:cubicBezTo>
                  <a:cubicBezTo>
                    <a:pt x="31064" y="59424"/>
                    <a:pt x="30814" y="59174"/>
                    <a:pt x="30814" y="58864"/>
                  </a:cubicBezTo>
                  <a:cubicBezTo>
                    <a:pt x="30814" y="58555"/>
                    <a:pt x="31064" y="58293"/>
                    <a:pt x="31373" y="58293"/>
                  </a:cubicBezTo>
                  <a:close/>
                  <a:moveTo>
                    <a:pt x="35100" y="58293"/>
                  </a:moveTo>
                  <a:cubicBezTo>
                    <a:pt x="35409" y="58293"/>
                    <a:pt x="35659" y="58555"/>
                    <a:pt x="35659" y="58864"/>
                  </a:cubicBezTo>
                  <a:cubicBezTo>
                    <a:pt x="35659" y="59174"/>
                    <a:pt x="35409" y="59424"/>
                    <a:pt x="35100" y="59424"/>
                  </a:cubicBezTo>
                  <a:cubicBezTo>
                    <a:pt x="34778" y="59424"/>
                    <a:pt x="34528" y="59174"/>
                    <a:pt x="34528" y="58864"/>
                  </a:cubicBezTo>
                  <a:cubicBezTo>
                    <a:pt x="34528" y="58555"/>
                    <a:pt x="34778" y="58293"/>
                    <a:pt x="35100" y="58293"/>
                  </a:cubicBezTo>
                  <a:close/>
                  <a:moveTo>
                    <a:pt x="38815" y="58293"/>
                  </a:moveTo>
                  <a:cubicBezTo>
                    <a:pt x="39112" y="58293"/>
                    <a:pt x="39386" y="58555"/>
                    <a:pt x="39386" y="58864"/>
                  </a:cubicBezTo>
                  <a:cubicBezTo>
                    <a:pt x="39386" y="59174"/>
                    <a:pt x="39124" y="59424"/>
                    <a:pt x="38815" y="59424"/>
                  </a:cubicBezTo>
                  <a:cubicBezTo>
                    <a:pt x="38517" y="59424"/>
                    <a:pt x="38255" y="59174"/>
                    <a:pt x="38255" y="58864"/>
                  </a:cubicBezTo>
                  <a:cubicBezTo>
                    <a:pt x="38255" y="58555"/>
                    <a:pt x="38505" y="58293"/>
                    <a:pt x="38815" y="58293"/>
                  </a:cubicBezTo>
                  <a:close/>
                  <a:moveTo>
                    <a:pt x="42553" y="58293"/>
                  </a:moveTo>
                  <a:cubicBezTo>
                    <a:pt x="42863" y="58293"/>
                    <a:pt x="43113" y="58555"/>
                    <a:pt x="43113" y="58864"/>
                  </a:cubicBezTo>
                  <a:cubicBezTo>
                    <a:pt x="43113" y="59174"/>
                    <a:pt x="42863" y="59424"/>
                    <a:pt x="42553" y="59424"/>
                  </a:cubicBezTo>
                  <a:cubicBezTo>
                    <a:pt x="42232" y="59424"/>
                    <a:pt x="41982" y="59174"/>
                    <a:pt x="41982" y="58864"/>
                  </a:cubicBezTo>
                  <a:cubicBezTo>
                    <a:pt x="41982" y="58555"/>
                    <a:pt x="42244" y="58293"/>
                    <a:pt x="42553" y="58293"/>
                  </a:cubicBezTo>
                  <a:close/>
                  <a:moveTo>
                    <a:pt x="46268" y="58293"/>
                  </a:moveTo>
                  <a:cubicBezTo>
                    <a:pt x="46565" y="58293"/>
                    <a:pt x="46839" y="58555"/>
                    <a:pt x="46839" y="58864"/>
                  </a:cubicBezTo>
                  <a:cubicBezTo>
                    <a:pt x="46839" y="59174"/>
                    <a:pt x="46589" y="59424"/>
                    <a:pt x="46268" y="59424"/>
                  </a:cubicBezTo>
                  <a:cubicBezTo>
                    <a:pt x="45970" y="59424"/>
                    <a:pt x="45708" y="59174"/>
                    <a:pt x="45708" y="58864"/>
                  </a:cubicBezTo>
                  <a:cubicBezTo>
                    <a:pt x="45708" y="58555"/>
                    <a:pt x="45958" y="58293"/>
                    <a:pt x="46268" y="58293"/>
                  </a:cubicBezTo>
                  <a:close/>
                  <a:moveTo>
                    <a:pt x="50006" y="58293"/>
                  </a:moveTo>
                  <a:cubicBezTo>
                    <a:pt x="50316" y="58293"/>
                    <a:pt x="50578" y="58555"/>
                    <a:pt x="50578" y="58864"/>
                  </a:cubicBezTo>
                  <a:cubicBezTo>
                    <a:pt x="50578" y="59174"/>
                    <a:pt x="50316" y="59424"/>
                    <a:pt x="50006" y="59424"/>
                  </a:cubicBezTo>
                  <a:cubicBezTo>
                    <a:pt x="49697" y="59424"/>
                    <a:pt x="49447" y="59174"/>
                    <a:pt x="49447" y="58864"/>
                  </a:cubicBezTo>
                  <a:cubicBezTo>
                    <a:pt x="49447" y="58555"/>
                    <a:pt x="49697" y="58293"/>
                    <a:pt x="50006" y="58293"/>
                  </a:cubicBezTo>
                  <a:close/>
                  <a:moveTo>
                    <a:pt x="53733" y="58293"/>
                  </a:moveTo>
                  <a:cubicBezTo>
                    <a:pt x="54031" y="58293"/>
                    <a:pt x="54293" y="58555"/>
                    <a:pt x="54293" y="58864"/>
                  </a:cubicBezTo>
                  <a:cubicBezTo>
                    <a:pt x="54293" y="59174"/>
                    <a:pt x="54043" y="59424"/>
                    <a:pt x="53733" y="59424"/>
                  </a:cubicBezTo>
                  <a:cubicBezTo>
                    <a:pt x="53412" y="59424"/>
                    <a:pt x="53162" y="59174"/>
                    <a:pt x="53162" y="58864"/>
                  </a:cubicBezTo>
                  <a:cubicBezTo>
                    <a:pt x="53162" y="58555"/>
                    <a:pt x="53412" y="58293"/>
                    <a:pt x="53733" y="58293"/>
                  </a:cubicBezTo>
                  <a:close/>
                  <a:moveTo>
                    <a:pt x="57460" y="58293"/>
                  </a:moveTo>
                  <a:cubicBezTo>
                    <a:pt x="57781" y="58293"/>
                    <a:pt x="58031" y="58555"/>
                    <a:pt x="58031" y="58864"/>
                  </a:cubicBezTo>
                  <a:cubicBezTo>
                    <a:pt x="58031" y="59174"/>
                    <a:pt x="57781" y="59424"/>
                    <a:pt x="57460" y="59424"/>
                  </a:cubicBezTo>
                  <a:cubicBezTo>
                    <a:pt x="57150" y="59424"/>
                    <a:pt x="56900" y="59174"/>
                    <a:pt x="56900" y="58864"/>
                  </a:cubicBezTo>
                  <a:cubicBezTo>
                    <a:pt x="56900" y="58555"/>
                    <a:pt x="57150" y="58293"/>
                    <a:pt x="57460" y="58293"/>
                  </a:cubicBezTo>
                  <a:close/>
                  <a:moveTo>
                    <a:pt x="61186" y="58293"/>
                  </a:moveTo>
                  <a:cubicBezTo>
                    <a:pt x="61484" y="58293"/>
                    <a:pt x="61746" y="58555"/>
                    <a:pt x="61746" y="58864"/>
                  </a:cubicBezTo>
                  <a:cubicBezTo>
                    <a:pt x="61746" y="59174"/>
                    <a:pt x="61496" y="59424"/>
                    <a:pt x="61186" y="59424"/>
                  </a:cubicBezTo>
                  <a:cubicBezTo>
                    <a:pt x="60877" y="59424"/>
                    <a:pt x="60615" y="59174"/>
                    <a:pt x="60615" y="58864"/>
                  </a:cubicBezTo>
                  <a:cubicBezTo>
                    <a:pt x="60615" y="58555"/>
                    <a:pt x="60877" y="58293"/>
                    <a:pt x="61186" y="58293"/>
                  </a:cubicBezTo>
                  <a:close/>
                  <a:moveTo>
                    <a:pt x="64925" y="58293"/>
                  </a:moveTo>
                  <a:cubicBezTo>
                    <a:pt x="65234" y="58293"/>
                    <a:pt x="65485" y="58555"/>
                    <a:pt x="65485" y="58864"/>
                  </a:cubicBezTo>
                  <a:cubicBezTo>
                    <a:pt x="65485" y="59174"/>
                    <a:pt x="65234" y="59424"/>
                    <a:pt x="64925" y="59424"/>
                  </a:cubicBezTo>
                  <a:cubicBezTo>
                    <a:pt x="64603" y="59424"/>
                    <a:pt x="64353" y="59174"/>
                    <a:pt x="64353" y="58864"/>
                  </a:cubicBezTo>
                  <a:cubicBezTo>
                    <a:pt x="64353" y="58555"/>
                    <a:pt x="64603" y="58293"/>
                    <a:pt x="64925" y="58293"/>
                  </a:cubicBezTo>
                  <a:close/>
                  <a:moveTo>
                    <a:pt x="68640" y="58293"/>
                  </a:moveTo>
                  <a:cubicBezTo>
                    <a:pt x="68937" y="58293"/>
                    <a:pt x="69211" y="58555"/>
                    <a:pt x="69211" y="58864"/>
                  </a:cubicBezTo>
                  <a:cubicBezTo>
                    <a:pt x="69211" y="59174"/>
                    <a:pt x="68949" y="59424"/>
                    <a:pt x="68640" y="59424"/>
                  </a:cubicBezTo>
                  <a:cubicBezTo>
                    <a:pt x="68330" y="59424"/>
                    <a:pt x="68080" y="59174"/>
                    <a:pt x="68080" y="58864"/>
                  </a:cubicBezTo>
                  <a:cubicBezTo>
                    <a:pt x="68080" y="58555"/>
                    <a:pt x="68330" y="58293"/>
                    <a:pt x="68640" y="58293"/>
                  </a:cubicBezTo>
                  <a:close/>
                  <a:moveTo>
                    <a:pt x="72366" y="58293"/>
                  </a:moveTo>
                  <a:cubicBezTo>
                    <a:pt x="72676" y="58293"/>
                    <a:pt x="72926" y="58555"/>
                    <a:pt x="72926" y="58864"/>
                  </a:cubicBezTo>
                  <a:cubicBezTo>
                    <a:pt x="72926" y="59174"/>
                    <a:pt x="72676" y="59424"/>
                    <a:pt x="72366" y="59424"/>
                  </a:cubicBezTo>
                  <a:cubicBezTo>
                    <a:pt x="72045" y="59424"/>
                    <a:pt x="71795" y="59174"/>
                    <a:pt x="71795" y="58864"/>
                  </a:cubicBezTo>
                  <a:cubicBezTo>
                    <a:pt x="71795" y="58555"/>
                    <a:pt x="72069" y="58293"/>
                    <a:pt x="72366" y="58293"/>
                  </a:cubicBezTo>
                  <a:close/>
                  <a:moveTo>
                    <a:pt x="76093" y="58293"/>
                  </a:moveTo>
                  <a:cubicBezTo>
                    <a:pt x="76391" y="58293"/>
                    <a:pt x="76664" y="58555"/>
                    <a:pt x="76664" y="58864"/>
                  </a:cubicBezTo>
                  <a:cubicBezTo>
                    <a:pt x="76664" y="59174"/>
                    <a:pt x="76403" y="59424"/>
                    <a:pt x="76093" y="59424"/>
                  </a:cubicBezTo>
                  <a:cubicBezTo>
                    <a:pt x="75795" y="59424"/>
                    <a:pt x="75533" y="59174"/>
                    <a:pt x="75533" y="58864"/>
                  </a:cubicBezTo>
                  <a:cubicBezTo>
                    <a:pt x="75533" y="58555"/>
                    <a:pt x="75783" y="58293"/>
                    <a:pt x="76093" y="58293"/>
                  </a:cubicBezTo>
                  <a:close/>
                  <a:moveTo>
                    <a:pt x="79712" y="58293"/>
                  </a:moveTo>
                  <a:cubicBezTo>
                    <a:pt x="80010" y="58293"/>
                    <a:pt x="80284" y="58555"/>
                    <a:pt x="80284" y="58864"/>
                  </a:cubicBezTo>
                  <a:cubicBezTo>
                    <a:pt x="80284" y="59174"/>
                    <a:pt x="80022" y="59424"/>
                    <a:pt x="79712" y="59424"/>
                  </a:cubicBezTo>
                  <a:cubicBezTo>
                    <a:pt x="79403" y="59424"/>
                    <a:pt x="79153" y="59174"/>
                    <a:pt x="79153" y="58864"/>
                  </a:cubicBezTo>
                  <a:cubicBezTo>
                    <a:pt x="79153" y="58555"/>
                    <a:pt x="79403" y="58293"/>
                    <a:pt x="79712" y="58293"/>
                  </a:cubicBezTo>
                  <a:close/>
                  <a:moveTo>
                    <a:pt x="83451" y="58293"/>
                  </a:moveTo>
                  <a:cubicBezTo>
                    <a:pt x="83761" y="58293"/>
                    <a:pt x="84011" y="58555"/>
                    <a:pt x="84011" y="58864"/>
                  </a:cubicBezTo>
                  <a:cubicBezTo>
                    <a:pt x="84011" y="59174"/>
                    <a:pt x="83761" y="59424"/>
                    <a:pt x="83451" y="59424"/>
                  </a:cubicBezTo>
                  <a:cubicBezTo>
                    <a:pt x="83141" y="59424"/>
                    <a:pt x="82880" y="59174"/>
                    <a:pt x="82880" y="58864"/>
                  </a:cubicBezTo>
                  <a:cubicBezTo>
                    <a:pt x="82880" y="58555"/>
                    <a:pt x="83141" y="58293"/>
                    <a:pt x="83451" y="58293"/>
                  </a:cubicBezTo>
                  <a:close/>
                  <a:moveTo>
                    <a:pt x="87166" y="58293"/>
                  </a:moveTo>
                  <a:cubicBezTo>
                    <a:pt x="87463" y="58293"/>
                    <a:pt x="87737" y="58555"/>
                    <a:pt x="87737" y="58864"/>
                  </a:cubicBezTo>
                  <a:cubicBezTo>
                    <a:pt x="87737" y="59174"/>
                    <a:pt x="87475" y="59424"/>
                    <a:pt x="87166" y="59424"/>
                  </a:cubicBezTo>
                  <a:cubicBezTo>
                    <a:pt x="86856" y="59424"/>
                    <a:pt x="86606" y="59174"/>
                    <a:pt x="86606" y="58864"/>
                  </a:cubicBezTo>
                  <a:cubicBezTo>
                    <a:pt x="86606" y="58555"/>
                    <a:pt x="86856" y="58293"/>
                    <a:pt x="87166" y="58293"/>
                  </a:cubicBezTo>
                  <a:close/>
                  <a:moveTo>
                    <a:pt x="90904" y="58293"/>
                  </a:moveTo>
                  <a:cubicBezTo>
                    <a:pt x="91214" y="58293"/>
                    <a:pt x="91464" y="58555"/>
                    <a:pt x="91464" y="58864"/>
                  </a:cubicBezTo>
                  <a:cubicBezTo>
                    <a:pt x="91464" y="59174"/>
                    <a:pt x="91214" y="59424"/>
                    <a:pt x="90904" y="59424"/>
                  </a:cubicBezTo>
                  <a:cubicBezTo>
                    <a:pt x="90595" y="59424"/>
                    <a:pt x="90345" y="59174"/>
                    <a:pt x="90345" y="58864"/>
                  </a:cubicBezTo>
                  <a:cubicBezTo>
                    <a:pt x="90345" y="58555"/>
                    <a:pt x="90595" y="58293"/>
                    <a:pt x="90904" y="58293"/>
                  </a:cubicBezTo>
                  <a:close/>
                  <a:moveTo>
                    <a:pt x="94631" y="58293"/>
                  </a:moveTo>
                  <a:cubicBezTo>
                    <a:pt x="94929" y="58293"/>
                    <a:pt x="95191" y="58555"/>
                    <a:pt x="95191" y="58864"/>
                  </a:cubicBezTo>
                  <a:cubicBezTo>
                    <a:pt x="95191" y="59174"/>
                    <a:pt x="94941" y="59424"/>
                    <a:pt x="94631" y="59424"/>
                  </a:cubicBezTo>
                  <a:cubicBezTo>
                    <a:pt x="94310" y="59424"/>
                    <a:pt x="94060" y="59174"/>
                    <a:pt x="94060" y="58864"/>
                  </a:cubicBezTo>
                  <a:cubicBezTo>
                    <a:pt x="94060" y="58555"/>
                    <a:pt x="94310" y="58293"/>
                    <a:pt x="94631" y="58293"/>
                  </a:cubicBezTo>
                  <a:close/>
                  <a:moveTo>
                    <a:pt x="98346" y="58293"/>
                  </a:moveTo>
                  <a:cubicBezTo>
                    <a:pt x="98655" y="58293"/>
                    <a:pt x="98905" y="58555"/>
                    <a:pt x="98905" y="58864"/>
                  </a:cubicBezTo>
                  <a:cubicBezTo>
                    <a:pt x="98905" y="59174"/>
                    <a:pt x="98655" y="59424"/>
                    <a:pt x="98346" y="59424"/>
                  </a:cubicBezTo>
                  <a:cubicBezTo>
                    <a:pt x="98036" y="59424"/>
                    <a:pt x="97786" y="59174"/>
                    <a:pt x="97786" y="58864"/>
                  </a:cubicBezTo>
                  <a:cubicBezTo>
                    <a:pt x="97786" y="58555"/>
                    <a:pt x="98036" y="58293"/>
                    <a:pt x="98346" y="58293"/>
                  </a:cubicBezTo>
                  <a:close/>
                  <a:moveTo>
                    <a:pt x="102084" y="58293"/>
                  </a:moveTo>
                  <a:cubicBezTo>
                    <a:pt x="102382" y="58293"/>
                    <a:pt x="102644" y="58555"/>
                    <a:pt x="102644" y="58864"/>
                  </a:cubicBezTo>
                  <a:cubicBezTo>
                    <a:pt x="102644" y="59174"/>
                    <a:pt x="102394" y="59424"/>
                    <a:pt x="102084" y="59424"/>
                  </a:cubicBezTo>
                  <a:cubicBezTo>
                    <a:pt x="101787" y="59424"/>
                    <a:pt x="101513" y="59174"/>
                    <a:pt x="101513" y="58864"/>
                  </a:cubicBezTo>
                  <a:cubicBezTo>
                    <a:pt x="101513" y="58555"/>
                    <a:pt x="101775" y="58293"/>
                    <a:pt x="102084" y="58293"/>
                  </a:cubicBezTo>
                  <a:close/>
                  <a:moveTo>
                    <a:pt x="105799" y="58293"/>
                  </a:moveTo>
                  <a:cubicBezTo>
                    <a:pt x="106121" y="58293"/>
                    <a:pt x="106371" y="58555"/>
                    <a:pt x="106371" y="58864"/>
                  </a:cubicBezTo>
                  <a:cubicBezTo>
                    <a:pt x="106371" y="59174"/>
                    <a:pt x="106109" y="59424"/>
                    <a:pt x="105799" y="59424"/>
                  </a:cubicBezTo>
                  <a:cubicBezTo>
                    <a:pt x="105490" y="59424"/>
                    <a:pt x="105239" y="59174"/>
                    <a:pt x="105239" y="58864"/>
                  </a:cubicBezTo>
                  <a:cubicBezTo>
                    <a:pt x="105239" y="58555"/>
                    <a:pt x="105490" y="58293"/>
                    <a:pt x="105799" y="58293"/>
                  </a:cubicBezTo>
                  <a:close/>
                  <a:moveTo>
                    <a:pt x="109538" y="58293"/>
                  </a:moveTo>
                  <a:cubicBezTo>
                    <a:pt x="109835" y="58293"/>
                    <a:pt x="110109" y="58555"/>
                    <a:pt x="110109" y="58864"/>
                  </a:cubicBezTo>
                  <a:cubicBezTo>
                    <a:pt x="110109" y="59174"/>
                    <a:pt x="109847" y="59424"/>
                    <a:pt x="109538" y="59424"/>
                  </a:cubicBezTo>
                  <a:cubicBezTo>
                    <a:pt x="109228" y="59424"/>
                    <a:pt x="108978" y="59174"/>
                    <a:pt x="108978" y="58864"/>
                  </a:cubicBezTo>
                  <a:cubicBezTo>
                    <a:pt x="108978" y="58555"/>
                    <a:pt x="109228" y="58293"/>
                    <a:pt x="109538" y="58293"/>
                  </a:cubicBezTo>
                  <a:close/>
                  <a:moveTo>
                    <a:pt x="113264" y="58293"/>
                  </a:moveTo>
                  <a:cubicBezTo>
                    <a:pt x="113574" y="58293"/>
                    <a:pt x="113824" y="58555"/>
                    <a:pt x="113824" y="58864"/>
                  </a:cubicBezTo>
                  <a:cubicBezTo>
                    <a:pt x="113824" y="59174"/>
                    <a:pt x="113574" y="59424"/>
                    <a:pt x="113264" y="59424"/>
                  </a:cubicBezTo>
                  <a:cubicBezTo>
                    <a:pt x="112943" y="59424"/>
                    <a:pt x="112693" y="59174"/>
                    <a:pt x="112693" y="58864"/>
                  </a:cubicBezTo>
                  <a:cubicBezTo>
                    <a:pt x="112693" y="58555"/>
                    <a:pt x="112943" y="58293"/>
                    <a:pt x="113264" y="58293"/>
                  </a:cubicBezTo>
                  <a:close/>
                  <a:moveTo>
                    <a:pt x="116991" y="58293"/>
                  </a:moveTo>
                  <a:cubicBezTo>
                    <a:pt x="117289" y="58293"/>
                    <a:pt x="117562" y="58555"/>
                    <a:pt x="117562" y="58864"/>
                  </a:cubicBezTo>
                  <a:cubicBezTo>
                    <a:pt x="117562" y="59174"/>
                    <a:pt x="117312" y="59424"/>
                    <a:pt x="116991" y="59424"/>
                  </a:cubicBezTo>
                  <a:cubicBezTo>
                    <a:pt x="116681" y="59424"/>
                    <a:pt x="116431" y="59174"/>
                    <a:pt x="116431" y="58864"/>
                  </a:cubicBezTo>
                  <a:cubicBezTo>
                    <a:pt x="116431" y="58555"/>
                    <a:pt x="116681" y="58293"/>
                    <a:pt x="116991" y="58293"/>
                  </a:cubicBezTo>
                  <a:close/>
                  <a:moveTo>
                    <a:pt x="120718" y="58293"/>
                  </a:moveTo>
                  <a:cubicBezTo>
                    <a:pt x="121027" y="58293"/>
                    <a:pt x="121277" y="58555"/>
                    <a:pt x="121277" y="58864"/>
                  </a:cubicBezTo>
                  <a:cubicBezTo>
                    <a:pt x="121277" y="59174"/>
                    <a:pt x="121027" y="59424"/>
                    <a:pt x="120718" y="59424"/>
                  </a:cubicBezTo>
                  <a:cubicBezTo>
                    <a:pt x="120408" y="59424"/>
                    <a:pt x="120146" y="59174"/>
                    <a:pt x="120146" y="58864"/>
                  </a:cubicBezTo>
                  <a:cubicBezTo>
                    <a:pt x="120146" y="58555"/>
                    <a:pt x="120420" y="58293"/>
                    <a:pt x="120718" y="58293"/>
                  </a:cubicBezTo>
                  <a:close/>
                  <a:moveTo>
                    <a:pt x="124456" y="58293"/>
                  </a:moveTo>
                  <a:cubicBezTo>
                    <a:pt x="124754" y="58293"/>
                    <a:pt x="125016" y="58555"/>
                    <a:pt x="125016" y="58864"/>
                  </a:cubicBezTo>
                  <a:cubicBezTo>
                    <a:pt x="125016" y="59174"/>
                    <a:pt x="124766" y="59424"/>
                    <a:pt x="124456" y="59424"/>
                  </a:cubicBezTo>
                  <a:cubicBezTo>
                    <a:pt x="124135" y="59424"/>
                    <a:pt x="123885" y="59174"/>
                    <a:pt x="123885" y="58864"/>
                  </a:cubicBezTo>
                  <a:cubicBezTo>
                    <a:pt x="123885" y="58555"/>
                    <a:pt x="124135" y="58293"/>
                    <a:pt x="124456" y="58293"/>
                  </a:cubicBezTo>
                  <a:close/>
                  <a:moveTo>
                    <a:pt x="128171" y="58293"/>
                  </a:moveTo>
                  <a:cubicBezTo>
                    <a:pt x="128480" y="58293"/>
                    <a:pt x="128742" y="58555"/>
                    <a:pt x="128742" y="58864"/>
                  </a:cubicBezTo>
                  <a:cubicBezTo>
                    <a:pt x="128742" y="59174"/>
                    <a:pt x="128480" y="59424"/>
                    <a:pt x="128171" y="59424"/>
                  </a:cubicBezTo>
                  <a:cubicBezTo>
                    <a:pt x="127861" y="59424"/>
                    <a:pt x="127611" y="59174"/>
                    <a:pt x="127611" y="58864"/>
                  </a:cubicBezTo>
                  <a:cubicBezTo>
                    <a:pt x="127611" y="58555"/>
                    <a:pt x="127861" y="58293"/>
                    <a:pt x="128171" y="58293"/>
                  </a:cubicBezTo>
                  <a:close/>
                  <a:moveTo>
                    <a:pt x="131898" y="58293"/>
                  </a:moveTo>
                  <a:cubicBezTo>
                    <a:pt x="132195" y="58293"/>
                    <a:pt x="132457" y="58555"/>
                    <a:pt x="132457" y="58864"/>
                  </a:cubicBezTo>
                  <a:cubicBezTo>
                    <a:pt x="132457" y="59174"/>
                    <a:pt x="132207" y="59424"/>
                    <a:pt x="131898" y="59424"/>
                  </a:cubicBezTo>
                  <a:cubicBezTo>
                    <a:pt x="131600" y="59424"/>
                    <a:pt x="131326" y="59174"/>
                    <a:pt x="131326" y="58864"/>
                  </a:cubicBezTo>
                  <a:cubicBezTo>
                    <a:pt x="131326" y="58555"/>
                    <a:pt x="131576" y="58293"/>
                    <a:pt x="131898" y="58293"/>
                  </a:cubicBezTo>
                  <a:close/>
                  <a:moveTo>
                    <a:pt x="135624" y="58293"/>
                  </a:moveTo>
                  <a:cubicBezTo>
                    <a:pt x="135946" y="58293"/>
                    <a:pt x="136196" y="58555"/>
                    <a:pt x="136196" y="58864"/>
                  </a:cubicBezTo>
                  <a:cubicBezTo>
                    <a:pt x="136196" y="59174"/>
                    <a:pt x="135934" y="59424"/>
                    <a:pt x="135624" y="59424"/>
                  </a:cubicBezTo>
                  <a:cubicBezTo>
                    <a:pt x="135315" y="59424"/>
                    <a:pt x="135065" y="59174"/>
                    <a:pt x="135065" y="58864"/>
                  </a:cubicBezTo>
                  <a:cubicBezTo>
                    <a:pt x="135065" y="58555"/>
                    <a:pt x="135315" y="58293"/>
                    <a:pt x="135624" y="58293"/>
                  </a:cubicBezTo>
                  <a:close/>
                  <a:moveTo>
                    <a:pt x="139351" y="58293"/>
                  </a:moveTo>
                  <a:cubicBezTo>
                    <a:pt x="139649" y="58293"/>
                    <a:pt x="139910" y="58555"/>
                    <a:pt x="139910" y="58864"/>
                  </a:cubicBezTo>
                  <a:cubicBezTo>
                    <a:pt x="139910" y="59174"/>
                    <a:pt x="139660" y="59424"/>
                    <a:pt x="139351" y="59424"/>
                  </a:cubicBezTo>
                  <a:cubicBezTo>
                    <a:pt x="139053" y="59424"/>
                    <a:pt x="138779" y="59174"/>
                    <a:pt x="138779" y="58864"/>
                  </a:cubicBezTo>
                  <a:cubicBezTo>
                    <a:pt x="138779" y="58555"/>
                    <a:pt x="139041" y="58293"/>
                    <a:pt x="139351" y="58293"/>
                  </a:cubicBezTo>
                  <a:close/>
                  <a:moveTo>
                    <a:pt x="143089" y="58293"/>
                  </a:moveTo>
                  <a:cubicBezTo>
                    <a:pt x="143399" y="58293"/>
                    <a:pt x="143649" y="58555"/>
                    <a:pt x="143649" y="58864"/>
                  </a:cubicBezTo>
                  <a:cubicBezTo>
                    <a:pt x="143649" y="59174"/>
                    <a:pt x="143399" y="59424"/>
                    <a:pt x="143089" y="59424"/>
                  </a:cubicBezTo>
                  <a:cubicBezTo>
                    <a:pt x="142768" y="59424"/>
                    <a:pt x="142518" y="59174"/>
                    <a:pt x="142518" y="58864"/>
                  </a:cubicBezTo>
                  <a:cubicBezTo>
                    <a:pt x="142518" y="58555"/>
                    <a:pt x="142768" y="58293"/>
                    <a:pt x="143089" y="58293"/>
                  </a:cubicBezTo>
                  <a:close/>
                  <a:moveTo>
                    <a:pt x="146804" y="58293"/>
                  </a:moveTo>
                  <a:cubicBezTo>
                    <a:pt x="147102" y="58293"/>
                    <a:pt x="147376" y="58555"/>
                    <a:pt x="147376" y="58864"/>
                  </a:cubicBezTo>
                  <a:cubicBezTo>
                    <a:pt x="147376" y="59174"/>
                    <a:pt x="147114" y="59424"/>
                    <a:pt x="146804" y="59424"/>
                  </a:cubicBezTo>
                  <a:cubicBezTo>
                    <a:pt x="146495" y="59424"/>
                    <a:pt x="146245" y="59174"/>
                    <a:pt x="146245" y="58864"/>
                  </a:cubicBezTo>
                  <a:cubicBezTo>
                    <a:pt x="146245" y="58555"/>
                    <a:pt x="146495" y="58293"/>
                    <a:pt x="146804" y="58293"/>
                  </a:cubicBezTo>
                  <a:close/>
                  <a:moveTo>
                    <a:pt x="150543" y="58293"/>
                  </a:moveTo>
                  <a:cubicBezTo>
                    <a:pt x="150852" y="58293"/>
                    <a:pt x="151102" y="58555"/>
                    <a:pt x="151102" y="58864"/>
                  </a:cubicBezTo>
                  <a:cubicBezTo>
                    <a:pt x="151102" y="59174"/>
                    <a:pt x="150852" y="59424"/>
                    <a:pt x="150543" y="59424"/>
                  </a:cubicBezTo>
                  <a:cubicBezTo>
                    <a:pt x="150233" y="59424"/>
                    <a:pt x="149971" y="59174"/>
                    <a:pt x="149971" y="58864"/>
                  </a:cubicBezTo>
                  <a:cubicBezTo>
                    <a:pt x="149971" y="58555"/>
                    <a:pt x="150233" y="58293"/>
                    <a:pt x="150543" y="58293"/>
                  </a:cubicBezTo>
                  <a:close/>
                  <a:moveTo>
                    <a:pt x="154258" y="58293"/>
                  </a:moveTo>
                  <a:cubicBezTo>
                    <a:pt x="154555" y="58293"/>
                    <a:pt x="154829" y="58555"/>
                    <a:pt x="154829" y="58864"/>
                  </a:cubicBezTo>
                  <a:cubicBezTo>
                    <a:pt x="154829" y="59174"/>
                    <a:pt x="154567" y="59424"/>
                    <a:pt x="154258" y="59424"/>
                  </a:cubicBezTo>
                  <a:cubicBezTo>
                    <a:pt x="153948" y="59424"/>
                    <a:pt x="153698" y="59174"/>
                    <a:pt x="153698" y="58864"/>
                  </a:cubicBezTo>
                  <a:cubicBezTo>
                    <a:pt x="153698" y="58555"/>
                    <a:pt x="153948" y="58293"/>
                    <a:pt x="154258" y="58293"/>
                  </a:cubicBezTo>
                  <a:close/>
                  <a:moveTo>
                    <a:pt x="3405" y="60174"/>
                  </a:moveTo>
                  <a:cubicBezTo>
                    <a:pt x="3703" y="60174"/>
                    <a:pt x="3977" y="60424"/>
                    <a:pt x="3977" y="60734"/>
                  </a:cubicBezTo>
                  <a:cubicBezTo>
                    <a:pt x="3977" y="61031"/>
                    <a:pt x="3727" y="61305"/>
                    <a:pt x="3405" y="61305"/>
                  </a:cubicBezTo>
                  <a:cubicBezTo>
                    <a:pt x="3096" y="61305"/>
                    <a:pt x="2846" y="61043"/>
                    <a:pt x="2846" y="60734"/>
                  </a:cubicBezTo>
                  <a:cubicBezTo>
                    <a:pt x="2858" y="60412"/>
                    <a:pt x="3096" y="60174"/>
                    <a:pt x="3405" y="60174"/>
                  </a:cubicBezTo>
                  <a:close/>
                  <a:moveTo>
                    <a:pt x="7132" y="60174"/>
                  </a:moveTo>
                  <a:cubicBezTo>
                    <a:pt x="7430" y="60174"/>
                    <a:pt x="7692" y="60424"/>
                    <a:pt x="7692" y="60734"/>
                  </a:cubicBezTo>
                  <a:cubicBezTo>
                    <a:pt x="7692" y="61031"/>
                    <a:pt x="7442" y="61305"/>
                    <a:pt x="7132" y="61305"/>
                  </a:cubicBezTo>
                  <a:cubicBezTo>
                    <a:pt x="6834" y="61305"/>
                    <a:pt x="6560" y="61043"/>
                    <a:pt x="6560" y="60734"/>
                  </a:cubicBezTo>
                  <a:cubicBezTo>
                    <a:pt x="6584" y="60412"/>
                    <a:pt x="6822" y="60174"/>
                    <a:pt x="7132" y="60174"/>
                  </a:cubicBezTo>
                  <a:close/>
                  <a:moveTo>
                    <a:pt x="10871" y="60174"/>
                  </a:moveTo>
                  <a:cubicBezTo>
                    <a:pt x="11168" y="60174"/>
                    <a:pt x="11430" y="60424"/>
                    <a:pt x="11430" y="60734"/>
                  </a:cubicBezTo>
                  <a:cubicBezTo>
                    <a:pt x="11430" y="61031"/>
                    <a:pt x="11180" y="61305"/>
                    <a:pt x="10871" y="61305"/>
                  </a:cubicBezTo>
                  <a:cubicBezTo>
                    <a:pt x="10573" y="61305"/>
                    <a:pt x="10299" y="61043"/>
                    <a:pt x="10299" y="60734"/>
                  </a:cubicBezTo>
                  <a:cubicBezTo>
                    <a:pt x="10299" y="60412"/>
                    <a:pt x="10549" y="60174"/>
                    <a:pt x="10871" y="60174"/>
                  </a:cubicBezTo>
                  <a:close/>
                  <a:moveTo>
                    <a:pt x="14585" y="60174"/>
                  </a:moveTo>
                  <a:cubicBezTo>
                    <a:pt x="14883" y="60174"/>
                    <a:pt x="15157" y="60424"/>
                    <a:pt x="15157" y="60734"/>
                  </a:cubicBezTo>
                  <a:cubicBezTo>
                    <a:pt x="15157" y="61031"/>
                    <a:pt x="14895" y="61305"/>
                    <a:pt x="14585" y="61305"/>
                  </a:cubicBezTo>
                  <a:cubicBezTo>
                    <a:pt x="14288" y="61305"/>
                    <a:pt x="14014" y="61043"/>
                    <a:pt x="14014" y="60734"/>
                  </a:cubicBezTo>
                  <a:cubicBezTo>
                    <a:pt x="14038" y="60412"/>
                    <a:pt x="14276" y="60174"/>
                    <a:pt x="14585" y="60174"/>
                  </a:cubicBezTo>
                  <a:close/>
                  <a:moveTo>
                    <a:pt x="18324" y="60174"/>
                  </a:moveTo>
                  <a:cubicBezTo>
                    <a:pt x="18622" y="60174"/>
                    <a:pt x="18883" y="60424"/>
                    <a:pt x="18883" y="60734"/>
                  </a:cubicBezTo>
                  <a:cubicBezTo>
                    <a:pt x="18883" y="61031"/>
                    <a:pt x="18633" y="61305"/>
                    <a:pt x="18324" y="61305"/>
                  </a:cubicBezTo>
                  <a:cubicBezTo>
                    <a:pt x="18026" y="61305"/>
                    <a:pt x="17752" y="61043"/>
                    <a:pt x="17752" y="60734"/>
                  </a:cubicBezTo>
                  <a:cubicBezTo>
                    <a:pt x="17752" y="60412"/>
                    <a:pt x="18014" y="60174"/>
                    <a:pt x="18324" y="60174"/>
                  </a:cubicBezTo>
                  <a:close/>
                  <a:moveTo>
                    <a:pt x="22039" y="60174"/>
                  </a:moveTo>
                  <a:cubicBezTo>
                    <a:pt x="22336" y="60174"/>
                    <a:pt x="22610" y="60424"/>
                    <a:pt x="22610" y="60734"/>
                  </a:cubicBezTo>
                  <a:cubicBezTo>
                    <a:pt x="22610" y="61031"/>
                    <a:pt x="22360" y="61305"/>
                    <a:pt x="22039" y="61305"/>
                  </a:cubicBezTo>
                  <a:cubicBezTo>
                    <a:pt x="21729" y="61305"/>
                    <a:pt x="21479" y="61043"/>
                    <a:pt x="21479" y="60734"/>
                  </a:cubicBezTo>
                  <a:cubicBezTo>
                    <a:pt x="21491" y="60412"/>
                    <a:pt x="21729" y="60174"/>
                    <a:pt x="22039" y="60174"/>
                  </a:cubicBezTo>
                  <a:close/>
                  <a:moveTo>
                    <a:pt x="25777" y="60174"/>
                  </a:moveTo>
                  <a:cubicBezTo>
                    <a:pt x="26075" y="60174"/>
                    <a:pt x="26349" y="60424"/>
                    <a:pt x="26349" y="60734"/>
                  </a:cubicBezTo>
                  <a:cubicBezTo>
                    <a:pt x="26349" y="61031"/>
                    <a:pt x="26087" y="61305"/>
                    <a:pt x="25777" y="61305"/>
                  </a:cubicBezTo>
                  <a:cubicBezTo>
                    <a:pt x="25468" y="61305"/>
                    <a:pt x="25206" y="61043"/>
                    <a:pt x="25206" y="60734"/>
                  </a:cubicBezTo>
                  <a:cubicBezTo>
                    <a:pt x="25218" y="60412"/>
                    <a:pt x="25468" y="60174"/>
                    <a:pt x="25777" y="60174"/>
                  </a:cubicBezTo>
                  <a:close/>
                  <a:moveTo>
                    <a:pt x="29504" y="60174"/>
                  </a:moveTo>
                  <a:cubicBezTo>
                    <a:pt x="29801" y="60174"/>
                    <a:pt x="30063" y="60424"/>
                    <a:pt x="30063" y="60734"/>
                  </a:cubicBezTo>
                  <a:cubicBezTo>
                    <a:pt x="30063" y="61031"/>
                    <a:pt x="29813" y="61305"/>
                    <a:pt x="29504" y="61305"/>
                  </a:cubicBezTo>
                  <a:cubicBezTo>
                    <a:pt x="29182" y="61305"/>
                    <a:pt x="28932" y="61043"/>
                    <a:pt x="28932" y="60734"/>
                  </a:cubicBezTo>
                  <a:cubicBezTo>
                    <a:pt x="28944" y="60412"/>
                    <a:pt x="29182" y="60174"/>
                    <a:pt x="29504" y="60174"/>
                  </a:cubicBezTo>
                  <a:close/>
                  <a:moveTo>
                    <a:pt x="33230" y="60174"/>
                  </a:moveTo>
                  <a:cubicBezTo>
                    <a:pt x="33528" y="60174"/>
                    <a:pt x="33802" y="60424"/>
                    <a:pt x="33802" y="60734"/>
                  </a:cubicBezTo>
                  <a:cubicBezTo>
                    <a:pt x="33802" y="61031"/>
                    <a:pt x="33552" y="61305"/>
                    <a:pt x="33230" y="61305"/>
                  </a:cubicBezTo>
                  <a:cubicBezTo>
                    <a:pt x="32921" y="61305"/>
                    <a:pt x="32671" y="61043"/>
                    <a:pt x="32671" y="60734"/>
                  </a:cubicBezTo>
                  <a:cubicBezTo>
                    <a:pt x="32671" y="60412"/>
                    <a:pt x="32921" y="60174"/>
                    <a:pt x="33230" y="60174"/>
                  </a:cubicBezTo>
                  <a:close/>
                  <a:moveTo>
                    <a:pt x="36957" y="60174"/>
                  </a:moveTo>
                  <a:cubicBezTo>
                    <a:pt x="37255" y="60174"/>
                    <a:pt x="37517" y="60424"/>
                    <a:pt x="37517" y="60734"/>
                  </a:cubicBezTo>
                  <a:cubicBezTo>
                    <a:pt x="37517" y="61031"/>
                    <a:pt x="37267" y="61305"/>
                    <a:pt x="36957" y="61305"/>
                  </a:cubicBezTo>
                  <a:cubicBezTo>
                    <a:pt x="36648" y="61305"/>
                    <a:pt x="36386" y="61043"/>
                    <a:pt x="36386" y="60734"/>
                  </a:cubicBezTo>
                  <a:cubicBezTo>
                    <a:pt x="36409" y="60412"/>
                    <a:pt x="36648" y="60174"/>
                    <a:pt x="36957" y="60174"/>
                  </a:cubicBezTo>
                  <a:close/>
                  <a:moveTo>
                    <a:pt x="40672" y="60174"/>
                  </a:moveTo>
                  <a:cubicBezTo>
                    <a:pt x="40970" y="60174"/>
                    <a:pt x="41243" y="60424"/>
                    <a:pt x="41243" y="60734"/>
                  </a:cubicBezTo>
                  <a:cubicBezTo>
                    <a:pt x="41243" y="61031"/>
                    <a:pt x="40993" y="61305"/>
                    <a:pt x="40672" y="61305"/>
                  </a:cubicBezTo>
                  <a:cubicBezTo>
                    <a:pt x="40374" y="61305"/>
                    <a:pt x="40112" y="61043"/>
                    <a:pt x="40112" y="60734"/>
                  </a:cubicBezTo>
                  <a:cubicBezTo>
                    <a:pt x="40124" y="60412"/>
                    <a:pt x="40362" y="60174"/>
                    <a:pt x="40672" y="60174"/>
                  </a:cubicBezTo>
                  <a:close/>
                  <a:moveTo>
                    <a:pt x="44410" y="60174"/>
                  </a:moveTo>
                  <a:cubicBezTo>
                    <a:pt x="44708" y="60174"/>
                    <a:pt x="44982" y="60424"/>
                    <a:pt x="44982" y="60734"/>
                  </a:cubicBezTo>
                  <a:cubicBezTo>
                    <a:pt x="44982" y="61031"/>
                    <a:pt x="44720" y="61305"/>
                    <a:pt x="44410" y="61305"/>
                  </a:cubicBezTo>
                  <a:cubicBezTo>
                    <a:pt x="44113" y="61305"/>
                    <a:pt x="43851" y="61043"/>
                    <a:pt x="43851" y="60734"/>
                  </a:cubicBezTo>
                  <a:cubicBezTo>
                    <a:pt x="43851" y="60412"/>
                    <a:pt x="44101" y="60174"/>
                    <a:pt x="44410" y="60174"/>
                  </a:cubicBezTo>
                  <a:close/>
                  <a:moveTo>
                    <a:pt x="48137" y="60174"/>
                  </a:moveTo>
                  <a:cubicBezTo>
                    <a:pt x="48435" y="60174"/>
                    <a:pt x="48697" y="60424"/>
                    <a:pt x="48697" y="60734"/>
                  </a:cubicBezTo>
                  <a:cubicBezTo>
                    <a:pt x="48697" y="61031"/>
                    <a:pt x="48447" y="61305"/>
                    <a:pt x="48137" y="61305"/>
                  </a:cubicBezTo>
                  <a:cubicBezTo>
                    <a:pt x="47839" y="61305"/>
                    <a:pt x="47566" y="61043"/>
                    <a:pt x="47566" y="60734"/>
                  </a:cubicBezTo>
                  <a:cubicBezTo>
                    <a:pt x="47578" y="60412"/>
                    <a:pt x="47839" y="60174"/>
                    <a:pt x="48137" y="60174"/>
                  </a:cubicBezTo>
                  <a:close/>
                  <a:moveTo>
                    <a:pt x="51864" y="60174"/>
                  </a:moveTo>
                  <a:cubicBezTo>
                    <a:pt x="52161" y="60174"/>
                    <a:pt x="52435" y="60424"/>
                    <a:pt x="52435" y="60734"/>
                  </a:cubicBezTo>
                  <a:cubicBezTo>
                    <a:pt x="52435" y="61031"/>
                    <a:pt x="52185" y="61305"/>
                    <a:pt x="51864" y="61305"/>
                  </a:cubicBezTo>
                  <a:cubicBezTo>
                    <a:pt x="51566" y="61305"/>
                    <a:pt x="51304" y="61043"/>
                    <a:pt x="51304" y="60734"/>
                  </a:cubicBezTo>
                  <a:cubicBezTo>
                    <a:pt x="51304" y="60412"/>
                    <a:pt x="51554" y="60174"/>
                    <a:pt x="51864" y="60174"/>
                  </a:cubicBezTo>
                  <a:close/>
                  <a:moveTo>
                    <a:pt x="55602" y="60174"/>
                  </a:moveTo>
                  <a:cubicBezTo>
                    <a:pt x="55900" y="60174"/>
                    <a:pt x="56174" y="60424"/>
                    <a:pt x="56174" y="60734"/>
                  </a:cubicBezTo>
                  <a:cubicBezTo>
                    <a:pt x="56174" y="61031"/>
                    <a:pt x="55912" y="61305"/>
                    <a:pt x="55602" y="61305"/>
                  </a:cubicBezTo>
                  <a:cubicBezTo>
                    <a:pt x="55293" y="61305"/>
                    <a:pt x="55043" y="61043"/>
                    <a:pt x="55043" y="60734"/>
                  </a:cubicBezTo>
                  <a:cubicBezTo>
                    <a:pt x="55043" y="60412"/>
                    <a:pt x="55293" y="60174"/>
                    <a:pt x="55602" y="60174"/>
                  </a:cubicBezTo>
                  <a:close/>
                  <a:moveTo>
                    <a:pt x="59329" y="60174"/>
                  </a:moveTo>
                  <a:cubicBezTo>
                    <a:pt x="59627" y="60174"/>
                    <a:pt x="59889" y="60424"/>
                    <a:pt x="59889" y="60734"/>
                  </a:cubicBezTo>
                  <a:cubicBezTo>
                    <a:pt x="59889" y="61031"/>
                    <a:pt x="59639" y="61305"/>
                    <a:pt x="59329" y="61305"/>
                  </a:cubicBezTo>
                  <a:cubicBezTo>
                    <a:pt x="59008" y="61305"/>
                    <a:pt x="58757" y="61043"/>
                    <a:pt x="58757" y="60734"/>
                  </a:cubicBezTo>
                  <a:cubicBezTo>
                    <a:pt x="58757" y="60412"/>
                    <a:pt x="59008" y="60174"/>
                    <a:pt x="59329" y="60174"/>
                  </a:cubicBezTo>
                  <a:close/>
                  <a:moveTo>
                    <a:pt x="63056" y="60174"/>
                  </a:moveTo>
                  <a:cubicBezTo>
                    <a:pt x="63353" y="60174"/>
                    <a:pt x="63627" y="60424"/>
                    <a:pt x="63627" y="60734"/>
                  </a:cubicBezTo>
                  <a:cubicBezTo>
                    <a:pt x="63627" y="61031"/>
                    <a:pt x="63377" y="61305"/>
                    <a:pt x="63056" y="61305"/>
                  </a:cubicBezTo>
                  <a:cubicBezTo>
                    <a:pt x="62746" y="61305"/>
                    <a:pt x="62496" y="61043"/>
                    <a:pt x="62496" y="60734"/>
                  </a:cubicBezTo>
                  <a:cubicBezTo>
                    <a:pt x="62496" y="60412"/>
                    <a:pt x="62746" y="60174"/>
                    <a:pt x="63056" y="60174"/>
                  </a:cubicBezTo>
                  <a:close/>
                  <a:moveTo>
                    <a:pt x="66782" y="60174"/>
                  </a:moveTo>
                  <a:cubicBezTo>
                    <a:pt x="67080" y="60174"/>
                    <a:pt x="67342" y="60424"/>
                    <a:pt x="67342" y="60734"/>
                  </a:cubicBezTo>
                  <a:cubicBezTo>
                    <a:pt x="67342" y="61031"/>
                    <a:pt x="67092" y="61305"/>
                    <a:pt x="66782" y="61305"/>
                  </a:cubicBezTo>
                  <a:cubicBezTo>
                    <a:pt x="66473" y="61305"/>
                    <a:pt x="66211" y="61043"/>
                    <a:pt x="66211" y="60734"/>
                  </a:cubicBezTo>
                  <a:cubicBezTo>
                    <a:pt x="66235" y="60412"/>
                    <a:pt x="66473" y="60174"/>
                    <a:pt x="66782" y="60174"/>
                  </a:cubicBezTo>
                  <a:close/>
                  <a:moveTo>
                    <a:pt x="70509" y="60174"/>
                  </a:moveTo>
                  <a:cubicBezTo>
                    <a:pt x="70807" y="60174"/>
                    <a:pt x="71080" y="60424"/>
                    <a:pt x="71080" y="60734"/>
                  </a:cubicBezTo>
                  <a:cubicBezTo>
                    <a:pt x="71080" y="61031"/>
                    <a:pt x="70830" y="61305"/>
                    <a:pt x="70509" y="61305"/>
                  </a:cubicBezTo>
                  <a:cubicBezTo>
                    <a:pt x="70199" y="61305"/>
                    <a:pt x="69949" y="61043"/>
                    <a:pt x="69949" y="60734"/>
                  </a:cubicBezTo>
                  <a:cubicBezTo>
                    <a:pt x="69949" y="60412"/>
                    <a:pt x="70199" y="60174"/>
                    <a:pt x="70509" y="60174"/>
                  </a:cubicBezTo>
                  <a:close/>
                  <a:moveTo>
                    <a:pt x="74236" y="60174"/>
                  </a:moveTo>
                  <a:cubicBezTo>
                    <a:pt x="74533" y="60174"/>
                    <a:pt x="74795" y="60424"/>
                    <a:pt x="74795" y="60734"/>
                  </a:cubicBezTo>
                  <a:cubicBezTo>
                    <a:pt x="74795" y="61031"/>
                    <a:pt x="74545" y="61305"/>
                    <a:pt x="74236" y="61305"/>
                  </a:cubicBezTo>
                  <a:cubicBezTo>
                    <a:pt x="73938" y="61305"/>
                    <a:pt x="73676" y="61043"/>
                    <a:pt x="73676" y="60734"/>
                  </a:cubicBezTo>
                  <a:cubicBezTo>
                    <a:pt x="73676" y="60412"/>
                    <a:pt x="73926" y="60174"/>
                    <a:pt x="74236" y="60174"/>
                  </a:cubicBezTo>
                  <a:close/>
                  <a:moveTo>
                    <a:pt x="77855" y="60174"/>
                  </a:moveTo>
                  <a:cubicBezTo>
                    <a:pt x="78153" y="60174"/>
                    <a:pt x="78415" y="60424"/>
                    <a:pt x="78415" y="60734"/>
                  </a:cubicBezTo>
                  <a:cubicBezTo>
                    <a:pt x="78415" y="61031"/>
                    <a:pt x="78165" y="61305"/>
                    <a:pt x="77855" y="61305"/>
                  </a:cubicBezTo>
                  <a:cubicBezTo>
                    <a:pt x="77546" y="61305"/>
                    <a:pt x="77284" y="61043"/>
                    <a:pt x="77284" y="60734"/>
                  </a:cubicBezTo>
                  <a:cubicBezTo>
                    <a:pt x="77284" y="60412"/>
                    <a:pt x="77546" y="60174"/>
                    <a:pt x="77855" y="60174"/>
                  </a:cubicBezTo>
                  <a:close/>
                  <a:moveTo>
                    <a:pt x="81570" y="60174"/>
                  </a:moveTo>
                  <a:cubicBezTo>
                    <a:pt x="81868" y="60174"/>
                    <a:pt x="82141" y="60424"/>
                    <a:pt x="82141" y="60734"/>
                  </a:cubicBezTo>
                  <a:cubicBezTo>
                    <a:pt x="82141" y="61031"/>
                    <a:pt x="81879" y="61305"/>
                    <a:pt x="81570" y="61305"/>
                  </a:cubicBezTo>
                  <a:cubicBezTo>
                    <a:pt x="81260" y="61305"/>
                    <a:pt x="81010" y="61043"/>
                    <a:pt x="81010" y="60734"/>
                  </a:cubicBezTo>
                  <a:cubicBezTo>
                    <a:pt x="81022" y="60412"/>
                    <a:pt x="81260" y="60174"/>
                    <a:pt x="81570" y="60174"/>
                  </a:cubicBezTo>
                  <a:close/>
                  <a:moveTo>
                    <a:pt x="85308" y="60174"/>
                  </a:moveTo>
                  <a:cubicBezTo>
                    <a:pt x="85606" y="60174"/>
                    <a:pt x="85880" y="60424"/>
                    <a:pt x="85880" y="60734"/>
                  </a:cubicBezTo>
                  <a:cubicBezTo>
                    <a:pt x="85880" y="61031"/>
                    <a:pt x="85618" y="61305"/>
                    <a:pt x="85308" y="61305"/>
                  </a:cubicBezTo>
                  <a:cubicBezTo>
                    <a:pt x="84999" y="61305"/>
                    <a:pt x="84749" y="61043"/>
                    <a:pt x="84749" y="60734"/>
                  </a:cubicBezTo>
                  <a:cubicBezTo>
                    <a:pt x="84749" y="60412"/>
                    <a:pt x="84999" y="60174"/>
                    <a:pt x="85308" y="60174"/>
                  </a:cubicBezTo>
                  <a:close/>
                  <a:moveTo>
                    <a:pt x="89035" y="60174"/>
                  </a:moveTo>
                  <a:cubicBezTo>
                    <a:pt x="89333" y="60174"/>
                    <a:pt x="89595" y="60424"/>
                    <a:pt x="89595" y="60734"/>
                  </a:cubicBezTo>
                  <a:cubicBezTo>
                    <a:pt x="89595" y="61031"/>
                    <a:pt x="89345" y="61305"/>
                    <a:pt x="89035" y="61305"/>
                  </a:cubicBezTo>
                  <a:cubicBezTo>
                    <a:pt x="88714" y="61305"/>
                    <a:pt x="88464" y="61043"/>
                    <a:pt x="88464" y="60734"/>
                  </a:cubicBezTo>
                  <a:cubicBezTo>
                    <a:pt x="88475" y="60412"/>
                    <a:pt x="88714" y="60174"/>
                    <a:pt x="89035" y="60174"/>
                  </a:cubicBezTo>
                  <a:close/>
                  <a:moveTo>
                    <a:pt x="92762" y="60174"/>
                  </a:moveTo>
                  <a:cubicBezTo>
                    <a:pt x="93059" y="60174"/>
                    <a:pt x="93333" y="60424"/>
                    <a:pt x="93333" y="60734"/>
                  </a:cubicBezTo>
                  <a:cubicBezTo>
                    <a:pt x="93333" y="61031"/>
                    <a:pt x="93071" y="61305"/>
                    <a:pt x="92762" y="61305"/>
                  </a:cubicBezTo>
                  <a:cubicBezTo>
                    <a:pt x="92452" y="61305"/>
                    <a:pt x="92202" y="61043"/>
                    <a:pt x="92202" y="60734"/>
                  </a:cubicBezTo>
                  <a:cubicBezTo>
                    <a:pt x="92202" y="60412"/>
                    <a:pt x="92452" y="60174"/>
                    <a:pt x="92762" y="60174"/>
                  </a:cubicBezTo>
                  <a:close/>
                  <a:moveTo>
                    <a:pt x="96488" y="60174"/>
                  </a:moveTo>
                  <a:cubicBezTo>
                    <a:pt x="96786" y="60174"/>
                    <a:pt x="97048" y="60424"/>
                    <a:pt x="97048" y="60734"/>
                  </a:cubicBezTo>
                  <a:cubicBezTo>
                    <a:pt x="97048" y="61031"/>
                    <a:pt x="96798" y="61305"/>
                    <a:pt x="96488" y="61305"/>
                  </a:cubicBezTo>
                  <a:cubicBezTo>
                    <a:pt x="96191" y="61305"/>
                    <a:pt x="95917" y="61043"/>
                    <a:pt x="95917" y="60734"/>
                  </a:cubicBezTo>
                  <a:cubicBezTo>
                    <a:pt x="95917" y="60412"/>
                    <a:pt x="96179" y="60174"/>
                    <a:pt x="96488" y="60174"/>
                  </a:cubicBezTo>
                  <a:close/>
                  <a:moveTo>
                    <a:pt x="100203" y="60174"/>
                  </a:moveTo>
                  <a:cubicBezTo>
                    <a:pt x="100501" y="60174"/>
                    <a:pt x="100775" y="60424"/>
                    <a:pt x="100775" y="60734"/>
                  </a:cubicBezTo>
                  <a:cubicBezTo>
                    <a:pt x="100775" y="61031"/>
                    <a:pt x="100513" y="61305"/>
                    <a:pt x="100203" y="61305"/>
                  </a:cubicBezTo>
                  <a:cubicBezTo>
                    <a:pt x="99905" y="61305"/>
                    <a:pt x="99644" y="61043"/>
                    <a:pt x="99644" y="60734"/>
                  </a:cubicBezTo>
                  <a:cubicBezTo>
                    <a:pt x="99655" y="60412"/>
                    <a:pt x="99894" y="60174"/>
                    <a:pt x="100203" y="60174"/>
                  </a:cubicBezTo>
                  <a:close/>
                  <a:moveTo>
                    <a:pt x="103942" y="60174"/>
                  </a:moveTo>
                  <a:cubicBezTo>
                    <a:pt x="104239" y="60174"/>
                    <a:pt x="104513" y="60424"/>
                    <a:pt x="104513" y="60734"/>
                  </a:cubicBezTo>
                  <a:cubicBezTo>
                    <a:pt x="104513" y="61031"/>
                    <a:pt x="104251" y="61305"/>
                    <a:pt x="103942" y="61305"/>
                  </a:cubicBezTo>
                  <a:cubicBezTo>
                    <a:pt x="103644" y="61305"/>
                    <a:pt x="103382" y="61043"/>
                    <a:pt x="103382" y="60734"/>
                  </a:cubicBezTo>
                  <a:cubicBezTo>
                    <a:pt x="103382" y="60412"/>
                    <a:pt x="103632" y="60174"/>
                    <a:pt x="103942" y="60174"/>
                  </a:cubicBezTo>
                  <a:close/>
                  <a:moveTo>
                    <a:pt x="107668" y="60174"/>
                  </a:moveTo>
                  <a:cubicBezTo>
                    <a:pt x="107966" y="60174"/>
                    <a:pt x="108228" y="60424"/>
                    <a:pt x="108228" y="60734"/>
                  </a:cubicBezTo>
                  <a:cubicBezTo>
                    <a:pt x="108228" y="61031"/>
                    <a:pt x="107978" y="61305"/>
                    <a:pt x="107668" y="61305"/>
                  </a:cubicBezTo>
                  <a:cubicBezTo>
                    <a:pt x="107371" y="61305"/>
                    <a:pt x="107097" y="61043"/>
                    <a:pt x="107097" y="60734"/>
                  </a:cubicBezTo>
                  <a:cubicBezTo>
                    <a:pt x="107109" y="60412"/>
                    <a:pt x="107347" y="60174"/>
                    <a:pt x="107668" y="60174"/>
                  </a:cubicBezTo>
                  <a:close/>
                  <a:moveTo>
                    <a:pt x="111395" y="60174"/>
                  </a:moveTo>
                  <a:cubicBezTo>
                    <a:pt x="111693" y="60174"/>
                    <a:pt x="111967" y="60424"/>
                    <a:pt x="111967" y="60734"/>
                  </a:cubicBezTo>
                  <a:cubicBezTo>
                    <a:pt x="111967" y="61031"/>
                    <a:pt x="111705" y="61305"/>
                    <a:pt x="111395" y="61305"/>
                  </a:cubicBezTo>
                  <a:cubicBezTo>
                    <a:pt x="111085" y="61305"/>
                    <a:pt x="110835" y="61043"/>
                    <a:pt x="110835" y="60734"/>
                  </a:cubicBezTo>
                  <a:cubicBezTo>
                    <a:pt x="110835" y="60412"/>
                    <a:pt x="111085" y="60174"/>
                    <a:pt x="111395" y="60174"/>
                  </a:cubicBezTo>
                  <a:close/>
                  <a:moveTo>
                    <a:pt x="115122" y="60174"/>
                  </a:moveTo>
                  <a:cubicBezTo>
                    <a:pt x="115419" y="60174"/>
                    <a:pt x="115681" y="60424"/>
                    <a:pt x="115681" y="60734"/>
                  </a:cubicBezTo>
                  <a:cubicBezTo>
                    <a:pt x="115681" y="61031"/>
                    <a:pt x="115431" y="61305"/>
                    <a:pt x="115122" y="61305"/>
                  </a:cubicBezTo>
                  <a:cubicBezTo>
                    <a:pt x="114812" y="61305"/>
                    <a:pt x="114550" y="61043"/>
                    <a:pt x="114550" y="60734"/>
                  </a:cubicBezTo>
                  <a:cubicBezTo>
                    <a:pt x="114574" y="60412"/>
                    <a:pt x="114812" y="60174"/>
                    <a:pt x="115122" y="60174"/>
                  </a:cubicBezTo>
                  <a:close/>
                  <a:moveTo>
                    <a:pt x="118860" y="60174"/>
                  </a:moveTo>
                  <a:cubicBezTo>
                    <a:pt x="119158" y="60174"/>
                    <a:pt x="119420" y="60424"/>
                    <a:pt x="119420" y="60734"/>
                  </a:cubicBezTo>
                  <a:cubicBezTo>
                    <a:pt x="119420" y="61031"/>
                    <a:pt x="119170" y="61305"/>
                    <a:pt x="118860" y="61305"/>
                  </a:cubicBezTo>
                  <a:cubicBezTo>
                    <a:pt x="118539" y="61305"/>
                    <a:pt x="118289" y="61043"/>
                    <a:pt x="118289" y="60734"/>
                  </a:cubicBezTo>
                  <a:cubicBezTo>
                    <a:pt x="118289" y="60412"/>
                    <a:pt x="118539" y="60174"/>
                    <a:pt x="118860" y="60174"/>
                  </a:cubicBezTo>
                  <a:close/>
                  <a:moveTo>
                    <a:pt x="122575" y="60174"/>
                  </a:moveTo>
                  <a:cubicBezTo>
                    <a:pt x="122873" y="60174"/>
                    <a:pt x="123146" y="60424"/>
                    <a:pt x="123146" y="60734"/>
                  </a:cubicBezTo>
                  <a:cubicBezTo>
                    <a:pt x="123146" y="61031"/>
                    <a:pt x="122885" y="61305"/>
                    <a:pt x="122575" y="61305"/>
                  </a:cubicBezTo>
                  <a:cubicBezTo>
                    <a:pt x="122265" y="61305"/>
                    <a:pt x="122015" y="61043"/>
                    <a:pt x="122015" y="60734"/>
                  </a:cubicBezTo>
                  <a:cubicBezTo>
                    <a:pt x="122027" y="60412"/>
                    <a:pt x="122277" y="60174"/>
                    <a:pt x="122575" y="60174"/>
                  </a:cubicBezTo>
                  <a:close/>
                  <a:moveTo>
                    <a:pt x="126314" y="60174"/>
                  </a:moveTo>
                  <a:cubicBezTo>
                    <a:pt x="126611" y="60174"/>
                    <a:pt x="126873" y="60424"/>
                    <a:pt x="126873" y="60734"/>
                  </a:cubicBezTo>
                  <a:cubicBezTo>
                    <a:pt x="126873" y="61031"/>
                    <a:pt x="126623" y="61305"/>
                    <a:pt x="126314" y="61305"/>
                  </a:cubicBezTo>
                  <a:cubicBezTo>
                    <a:pt x="126004" y="61305"/>
                    <a:pt x="125742" y="61043"/>
                    <a:pt x="125742" y="60734"/>
                  </a:cubicBezTo>
                  <a:cubicBezTo>
                    <a:pt x="125742" y="60412"/>
                    <a:pt x="126004" y="60174"/>
                    <a:pt x="126314" y="60174"/>
                  </a:cubicBezTo>
                  <a:close/>
                  <a:moveTo>
                    <a:pt x="130028" y="60174"/>
                  </a:moveTo>
                  <a:cubicBezTo>
                    <a:pt x="130326" y="60174"/>
                    <a:pt x="130600" y="60424"/>
                    <a:pt x="130600" y="60734"/>
                  </a:cubicBezTo>
                  <a:cubicBezTo>
                    <a:pt x="130600" y="61031"/>
                    <a:pt x="130350" y="61305"/>
                    <a:pt x="130028" y="61305"/>
                  </a:cubicBezTo>
                  <a:cubicBezTo>
                    <a:pt x="129731" y="61305"/>
                    <a:pt x="129469" y="61043"/>
                    <a:pt x="129469" y="60734"/>
                  </a:cubicBezTo>
                  <a:cubicBezTo>
                    <a:pt x="129469" y="60412"/>
                    <a:pt x="129719" y="60174"/>
                    <a:pt x="130028" y="60174"/>
                  </a:cubicBezTo>
                  <a:close/>
                  <a:moveTo>
                    <a:pt x="133767" y="60174"/>
                  </a:moveTo>
                  <a:cubicBezTo>
                    <a:pt x="134065" y="60174"/>
                    <a:pt x="134326" y="60424"/>
                    <a:pt x="134326" y="60734"/>
                  </a:cubicBezTo>
                  <a:cubicBezTo>
                    <a:pt x="134326" y="61031"/>
                    <a:pt x="134076" y="61305"/>
                    <a:pt x="133767" y="61305"/>
                  </a:cubicBezTo>
                  <a:cubicBezTo>
                    <a:pt x="133469" y="61305"/>
                    <a:pt x="133207" y="61043"/>
                    <a:pt x="133207" y="60734"/>
                  </a:cubicBezTo>
                  <a:cubicBezTo>
                    <a:pt x="133207" y="60412"/>
                    <a:pt x="133457" y="60174"/>
                    <a:pt x="133767" y="60174"/>
                  </a:cubicBezTo>
                  <a:close/>
                  <a:moveTo>
                    <a:pt x="137494" y="60174"/>
                  </a:moveTo>
                  <a:cubicBezTo>
                    <a:pt x="137791" y="60174"/>
                    <a:pt x="138053" y="60424"/>
                    <a:pt x="138053" y="60734"/>
                  </a:cubicBezTo>
                  <a:cubicBezTo>
                    <a:pt x="138053" y="61031"/>
                    <a:pt x="137803" y="61305"/>
                    <a:pt x="137494" y="61305"/>
                  </a:cubicBezTo>
                  <a:cubicBezTo>
                    <a:pt x="137196" y="61305"/>
                    <a:pt x="136922" y="61043"/>
                    <a:pt x="136922" y="60734"/>
                  </a:cubicBezTo>
                  <a:cubicBezTo>
                    <a:pt x="136934" y="60412"/>
                    <a:pt x="137172" y="60174"/>
                    <a:pt x="137494" y="60174"/>
                  </a:cubicBezTo>
                  <a:close/>
                  <a:moveTo>
                    <a:pt x="141220" y="60174"/>
                  </a:moveTo>
                  <a:cubicBezTo>
                    <a:pt x="141518" y="60174"/>
                    <a:pt x="141792" y="60424"/>
                    <a:pt x="141792" y="60734"/>
                  </a:cubicBezTo>
                  <a:cubicBezTo>
                    <a:pt x="141792" y="61031"/>
                    <a:pt x="141530" y="61305"/>
                    <a:pt x="141220" y="61305"/>
                  </a:cubicBezTo>
                  <a:cubicBezTo>
                    <a:pt x="140911" y="61305"/>
                    <a:pt x="140661" y="61043"/>
                    <a:pt x="140661" y="60734"/>
                  </a:cubicBezTo>
                  <a:cubicBezTo>
                    <a:pt x="140661" y="60412"/>
                    <a:pt x="140911" y="60174"/>
                    <a:pt x="141220" y="60174"/>
                  </a:cubicBezTo>
                  <a:close/>
                  <a:moveTo>
                    <a:pt x="144947" y="60174"/>
                  </a:moveTo>
                  <a:cubicBezTo>
                    <a:pt x="145244" y="60174"/>
                    <a:pt x="145506" y="60424"/>
                    <a:pt x="145506" y="60734"/>
                  </a:cubicBezTo>
                  <a:cubicBezTo>
                    <a:pt x="145506" y="61031"/>
                    <a:pt x="145256" y="61305"/>
                    <a:pt x="144947" y="61305"/>
                  </a:cubicBezTo>
                  <a:cubicBezTo>
                    <a:pt x="144637" y="61305"/>
                    <a:pt x="144375" y="61043"/>
                    <a:pt x="144375" y="60734"/>
                  </a:cubicBezTo>
                  <a:cubicBezTo>
                    <a:pt x="144399" y="60412"/>
                    <a:pt x="144637" y="60174"/>
                    <a:pt x="144947" y="60174"/>
                  </a:cubicBezTo>
                  <a:close/>
                  <a:moveTo>
                    <a:pt x="148685" y="60174"/>
                  </a:moveTo>
                  <a:cubicBezTo>
                    <a:pt x="148983" y="60174"/>
                    <a:pt x="149245" y="60424"/>
                    <a:pt x="149245" y="60734"/>
                  </a:cubicBezTo>
                  <a:cubicBezTo>
                    <a:pt x="149245" y="61031"/>
                    <a:pt x="148995" y="61305"/>
                    <a:pt x="148685" y="61305"/>
                  </a:cubicBezTo>
                  <a:cubicBezTo>
                    <a:pt x="148364" y="61305"/>
                    <a:pt x="148114" y="61043"/>
                    <a:pt x="148114" y="60734"/>
                  </a:cubicBezTo>
                  <a:cubicBezTo>
                    <a:pt x="148114" y="60412"/>
                    <a:pt x="148364" y="60174"/>
                    <a:pt x="148685" y="60174"/>
                  </a:cubicBezTo>
                  <a:close/>
                  <a:moveTo>
                    <a:pt x="152400" y="60174"/>
                  </a:moveTo>
                  <a:cubicBezTo>
                    <a:pt x="152698" y="60174"/>
                    <a:pt x="152972" y="60424"/>
                    <a:pt x="152972" y="60734"/>
                  </a:cubicBezTo>
                  <a:cubicBezTo>
                    <a:pt x="152972" y="61031"/>
                    <a:pt x="152710" y="61305"/>
                    <a:pt x="152400" y="61305"/>
                  </a:cubicBezTo>
                  <a:cubicBezTo>
                    <a:pt x="152091" y="61305"/>
                    <a:pt x="151841" y="61043"/>
                    <a:pt x="151841" y="60734"/>
                  </a:cubicBezTo>
                  <a:cubicBezTo>
                    <a:pt x="151852" y="60412"/>
                    <a:pt x="152091" y="60174"/>
                    <a:pt x="152400" y="60174"/>
                  </a:cubicBezTo>
                  <a:close/>
                  <a:moveTo>
                    <a:pt x="156139" y="60174"/>
                  </a:moveTo>
                  <a:cubicBezTo>
                    <a:pt x="156436" y="60174"/>
                    <a:pt x="156698" y="60424"/>
                    <a:pt x="156698" y="60734"/>
                  </a:cubicBezTo>
                  <a:cubicBezTo>
                    <a:pt x="156698" y="61031"/>
                    <a:pt x="156448" y="61305"/>
                    <a:pt x="156139" y="61305"/>
                  </a:cubicBezTo>
                  <a:cubicBezTo>
                    <a:pt x="155829" y="61305"/>
                    <a:pt x="155567" y="61043"/>
                    <a:pt x="155567" y="60734"/>
                  </a:cubicBezTo>
                  <a:cubicBezTo>
                    <a:pt x="155567" y="60412"/>
                    <a:pt x="155829" y="60174"/>
                    <a:pt x="156139" y="60174"/>
                  </a:cubicBezTo>
                  <a:close/>
                  <a:moveTo>
                    <a:pt x="1548" y="61841"/>
                  </a:moveTo>
                  <a:cubicBezTo>
                    <a:pt x="1846" y="61841"/>
                    <a:pt x="2119" y="62091"/>
                    <a:pt x="2119" y="62401"/>
                  </a:cubicBezTo>
                  <a:cubicBezTo>
                    <a:pt x="2119" y="62722"/>
                    <a:pt x="1858" y="62972"/>
                    <a:pt x="1548" y="62972"/>
                  </a:cubicBezTo>
                  <a:cubicBezTo>
                    <a:pt x="1238" y="62972"/>
                    <a:pt x="988" y="62722"/>
                    <a:pt x="988" y="62401"/>
                  </a:cubicBezTo>
                  <a:cubicBezTo>
                    <a:pt x="988" y="62091"/>
                    <a:pt x="1238" y="61841"/>
                    <a:pt x="1548" y="61841"/>
                  </a:cubicBezTo>
                  <a:close/>
                  <a:moveTo>
                    <a:pt x="5287" y="61841"/>
                  </a:moveTo>
                  <a:cubicBezTo>
                    <a:pt x="5596" y="61841"/>
                    <a:pt x="5846" y="62091"/>
                    <a:pt x="5846" y="62401"/>
                  </a:cubicBezTo>
                  <a:cubicBezTo>
                    <a:pt x="5846" y="62722"/>
                    <a:pt x="5596" y="62972"/>
                    <a:pt x="5287" y="62972"/>
                  </a:cubicBezTo>
                  <a:cubicBezTo>
                    <a:pt x="4977" y="62972"/>
                    <a:pt x="4715" y="62722"/>
                    <a:pt x="4715" y="62401"/>
                  </a:cubicBezTo>
                  <a:cubicBezTo>
                    <a:pt x="4715" y="62079"/>
                    <a:pt x="4977" y="61841"/>
                    <a:pt x="5287" y="61841"/>
                  </a:cubicBezTo>
                  <a:close/>
                  <a:moveTo>
                    <a:pt x="9001" y="61841"/>
                  </a:moveTo>
                  <a:cubicBezTo>
                    <a:pt x="9299" y="61841"/>
                    <a:pt x="9573" y="62091"/>
                    <a:pt x="9573" y="62401"/>
                  </a:cubicBezTo>
                  <a:cubicBezTo>
                    <a:pt x="9573" y="62722"/>
                    <a:pt x="9323" y="62972"/>
                    <a:pt x="9001" y="62972"/>
                  </a:cubicBezTo>
                  <a:cubicBezTo>
                    <a:pt x="8704" y="62972"/>
                    <a:pt x="8442" y="62722"/>
                    <a:pt x="8442" y="62401"/>
                  </a:cubicBezTo>
                  <a:cubicBezTo>
                    <a:pt x="8442" y="62091"/>
                    <a:pt x="8692" y="61841"/>
                    <a:pt x="9001" y="61841"/>
                  </a:cubicBezTo>
                  <a:close/>
                  <a:moveTo>
                    <a:pt x="12728" y="61841"/>
                  </a:moveTo>
                  <a:cubicBezTo>
                    <a:pt x="13037" y="61841"/>
                    <a:pt x="13288" y="62091"/>
                    <a:pt x="13288" y="62401"/>
                  </a:cubicBezTo>
                  <a:cubicBezTo>
                    <a:pt x="13288" y="62722"/>
                    <a:pt x="13037" y="62972"/>
                    <a:pt x="12728" y="62972"/>
                  </a:cubicBezTo>
                  <a:cubicBezTo>
                    <a:pt x="12418" y="62972"/>
                    <a:pt x="12156" y="62722"/>
                    <a:pt x="12156" y="62401"/>
                  </a:cubicBezTo>
                  <a:cubicBezTo>
                    <a:pt x="12180" y="62079"/>
                    <a:pt x="12418" y="61841"/>
                    <a:pt x="12728" y="61841"/>
                  </a:cubicBezTo>
                  <a:close/>
                  <a:moveTo>
                    <a:pt x="16466" y="61841"/>
                  </a:moveTo>
                  <a:cubicBezTo>
                    <a:pt x="16764" y="61841"/>
                    <a:pt x="17026" y="62091"/>
                    <a:pt x="17026" y="62401"/>
                  </a:cubicBezTo>
                  <a:cubicBezTo>
                    <a:pt x="17026" y="62722"/>
                    <a:pt x="16776" y="62972"/>
                    <a:pt x="16466" y="62972"/>
                  </a:cubicBezTo>
                  <a:cubicBezTo>
                    <a:pt x="16169" y="62972"/>
                    <a:pt x="15895" y="62722"/>
                    <a:pt x="15895" y="62401"/>
                  </a:cubicBezTo>
                  <a:cubicBezTo>
                    <a:pt x="15895" y="62091"/>
                    <a:pt x="16145" y="61841"/>
                    <a:pt x="16466" y="61841"/>
                  </a:cubicBezTo>
                  <a:close/>
                  <a:moveTo>
                    <a:pt x="20181" y="61841"/>
                  </a:moveTo>
                  <a:cubicBezTo>
                    <a:pt x="20491" y="61841"/>
                    <a:pt x="20753" y="62091"/>
                    <a:pt x="20753" y="62401"/>
                  </a:cubicBezTo>
                  <a:cubicBezTo>
                    <a:pt x="20753" y="62722"/>
                    <a:pt x="20491" y="62972"/>
                    <a:pt x="20181" y="62972"/>
                  </a:cubicBezTo>
                  <a:cubicBezTo>
                    <a:pt x="19872" y="62972"/>
                    <a:pt x="19622" y="62722"/>
                    <a:pt x="19622" y="62401"/>
                  </a:cubicBezTo>
                  <a:cubicBezTo>
                    <a:pt x="19634" y="62079"/>
                    <a:pt x="19872" y="61841"/>
                    <a:pt x="20181" y="61841"/>
                  </a:cubicBezTo>
                  <a:close/>
                  <a:moveTo>
                    <a:pt x="23920" y="61841"/>
                  </a:moveTo>
                  <a:cubicBezTo>
                    <a:pt x="24217" y="61841"/>
                    <a:pt x="24479" y="62091"/>
                    <a:pt x="24479" y="62401"/>
                  </a:cubicBezTo>
                  <a:cubicBezTo>
                    <a:pt x="24479" y="62722"/>
                    <a:pt x="24229" y="62972"/>
                    <a:pt x="23920" y="62972"/>
                  </a:cubicBezTo>
                  <a:cubicBezTo>
                    <a:pt x="23610" y="62972"/>
                    <a:pt x="23348" y="62722"/>
                    <a:pt x="23348" y="62401"/>
                  </a:cubicBezTo>
                  <a:cubicBezTo>
                    <a:pt x="23348" y="62091"/>
                    <a:pt x="23610" y="61841"/>
                    <a:pt x="23920" y="61841"/>
                  </a:cubicBezTo>
                  <a:close/>
                  <a:moveTo>
                    <a:pt x="27635" y="61841"/>
                  </a:moveTo>
                  <a:cubicBezTo>
                    <a:pt x="27956" y="61841"/>
                    <a:pt x="28206" y="62091"/>
                    <a:pt x="28206" y="62401"/>
                  </a:cubicBezTo>
                  <a:cubicBezTo>
                    <a:pt x="28206" y="62722"/>
                    <a:pt x="27956" y="62972"/>
                    <a:pt x="27635" y="62972"/>
                  </a:cubicBezTo>
                  <a:cubicBezTo>
                    <a:pt x="27325" y="62972"/>
                    <a:pt x="27075" y="62722"/>
                    <a:pt x="27075" y="62401"/>
                  </a:cubicBezTo>
                  <a:cubicBezTo>
                    <a:pt x="27087" y="62079"/>
                    <a:pt x="27325" y="61841"/>
                    <a:pt x="27635" y="61841"/>
                  </a:cubicBezTo>
                  <a:close/>
                  <a:moveTo>
                    <a:pt x="31373" y="61841"/>
                  </a:moveTo>
                  <a:cubicBezTo>
                    <a:pt x="31671" y="61841"/>
                    <a:pt x="31945" y="62091"/>
                    <a:pt x="31945" y="62401"/>
                  </a:cubicBezTo>
                  <a:cubicBezTo>
                    <a:pt x="31945" y="62722"/>
                    <a:pt x="31683" y="62972"/>
                    <a:pt x="31373" y="62972"/>
                  </a:cubicBezTo>
                  <a:cubicBezTo>
                    <a:pt x="31064" y="62972"/>
                    <a:pt x="30814" y="62722"/>
                    <a:pt x="30814" y="62401"/>
                  </a:cubicBezTo>
                  <a:cubicBezTo>
                    <a:pt x="30814" y="62091"/>
                    <a:pt x="31064" y="61841"/>
                    <a:pt x="31373" y="61841"/>
                  </a:cubicBezTo>
                  <a:close/>
                  <a:moveTo>
                    <a:pt x="35100" y="61841"/>
                  </a:moveTo>
                  <a:cubicBezTo>
                    <a:pt x="35409" y="61841"/>
                    <a:pt x="35659" y="62091"/>
                    <a:pt x="35659" y="62401"/>
                  </a:cubicBezTo>
                  <a:cubicBezTo>
                    <a:pt x="35659" y="62722"/>
                    <a:pt x="35409" y="62972"/>
                    <a:pt x="35100" y="62972"/>
                  </a:cubicBezTo>
                  <a:cubicBezTo>
                    <a:pt x="34778" y="62972"/>
                    <a:pt x="34528" y="62722"/>
                    <a:pt x="34528" y="62401"/>
                  </a:cubicBezTo>
                  <a:cubicBezTo>
                    <a:pt x="34540" y="62079"/>
                    <a:pt x="34778" y="61841"/>
                    <a:pt x="35100" y="61841"/>
                  </a:cubicBezTo>
                  <a:close/>
                  <a:moveTo>
                    <a:pt x="38815" y="61841"/>
                  </a:moveTo>
                  <a:cubicBezTo>
                    <a:pt x="39112" y="61841"/>
                    <a:pt x="39386" y="62091"/>
                    <a:pt x="39386" y="62401"/>
                  </a:cubicBezTo>
                  <a:cubicBezTo>
                    <a:pt x="39386" y="62722"/>
                    <a:pt x="39124" y="62972"/>
                    <a:pt x="38815" y="62972"/>
                  </a:cubicBezTo>
                  <a:cubicBezTo>
                    <a:pt x="38517" y="62972"/>
                    <a:pt x="38255" y="62722"/>
                    <a:pt x="38255" y="62401"/>
                  </a:cubicBezTo>
                  <a:cubicBezTo>
                    <a:pt x="38267" y="62091"/>
                    <a:pt x="38505" y="61841"/>
                    <a:pt x="38815" y="61841"/>
                  </a:cubicBezTo>
                  <a:close/>
                  <a:moveTo>
                    <a:pt x="42553" y="61841"/>
                  </a:moveTo>
                  <a:cubicBezTo>
                    <a:pt x="42863" y="61841"/>
                    <a:pt x="43113" y="62091"/>
                    <a:pt x="43113" y="62401"/>
                  </a:cubicBezTo>
                  <a:cubicBezTo>
                    <a:pt x="43113" y="62722"/>
                    <a:pt x="42863" y="62972"/>
                    <a:pt x="42553" y="62972"/>
                  </a:cubicBezTo>
                  <a:cubicBezTo>
                    <a:pt x="42232" y="62972"/>
                    <a:pt x="41982" y="62722"/>
                    <a:pt x="41982" y="62401"/>
                  </a:cubicBezTo>
                  <a:cubicBezTo>
                    <a:pt x="41982" y="62079"/>
                    <a:pt x="42244" y="61841"/>
                    <a:pt x="42553" y="61841"/>
                  </a:cubicBezTo>
                  <a:close/>
                  <a:moveTo>
                    <a:pt x="46268" y="61841"/>
                  </a:moveTo>
                  <a:cubicBezTo>
                    <a:pt x="46565" y="61841"/>
                    <a:pt x="46839" y="62091"/>
                    <a:pt x="46839" y="62401"/>
                  </a:cubicBezTo>
                  <a:cubicBezTo>
                    <a:pt x="46839" y="62722"/>
                    <a:pt x="46589" y="62972"/>
                    <a:pt x="46268" y="62972"/>
                  </a:cubicBezTo>
                  <a:cubicBezTo>
                    <a:pt x="45970" y="62972"/>
                    <a:pt x="45708" y="62722"/>
                    <a:pt x="45708" y="62401"/>
                  </a:cubicBezTo>
                  <a:cubicBezTo>
                    <a:pt x="45720" y="62091"/>
                    <a:pt x="45958" y="61841"/>
                    <a:pt x="46268" y="61841"/>
                  </a:cubicBezTo>
                  <a:close/>
                  <a:moveTo>
                    <a:pt x="50006" y="61841"/>
                  </a:moveTo>
                  <a:cubicBezTo>
                    <a:pt x="50316" y="61841"/>
                    <a:pt x="50578" y="62091"/>
                    <a:pt x="50578" y="62401"/>
                  </a:cubicBezTo>
                  <a:cubicBezTo>
                    <a:pt x="50578" y="62722"/>
                    <a:pt x="50316" y="62972"/>
                    <a:pt x="50006" y="62972"/>
                  </a:cubicBezTo>
                  <a:cubicBezTo>
                    <a:pt x="49697" y="62972"/>
                    <a:pt x="49447" y="62722"/>
                    <a:pt x="49447" y="62401"/>
                  </a:cubicBezTo>
                  <a:cubicBezTo>
                    <a:pt x="49447" y="62079"/>
                    <a:pt x="49697" y="61841"/>
                    <a:pt x="50006" y="61841"/>
                  </a:cubicBezTo>
                  <a:close/>
                  <a:moveTo>
                    <a:pt x="53733" y="61841"/>
                  </a:moveTo>
                  <a:cubicBezTo>
                    <a:pt x="54031" y="61841"/>
                    <a:pt x="54293" y="62091"/>
                    <a:pt x="54293" y="62401"/>
                  </a:cubicBezTo>
                  <a:cubicBezTo>
                    <a:pt x="54293" y="62722"/>
                    <a:pt x="54043" y="62972"/>
                    <a:pt x="53733" y="62972"/>
                  </a:cubicBezTo>
                  <a:cubicBezTo>
                    <a:pt x="53412" y="62972"/>
                    <a:pt x="53162" y="62722"/>
                    <a:pt x="53162" y="62401"/>
                  </a:cubicBezTo>
                  <a:cubicBezTo>
                    <a:pt x="53173" y="62091"/>
                    <a:pt x="53412" y="61841"/>
                    <a:pt x="53733" y="61841"/>
                  </a:cubicBezTo>
                  <a:close/>
                  <a:moveTo>
                    <a:pt x="57460" y="61841"/>
                  </a:moveTo>
                  <a:cubicBezTo>
                    <a:pt x="57781" y="61841"/>
                    <a:pt x="58031" y="62091"/>
                    <a:pt x="58031" y="62401"/>
                  </a:cubicBezTo>
                  <a:cubicBezTo>
                    <a:pt x="58031" y="62722"/>
                    <a:pt x="57781" y="62972"/>
                    <a:pt x="57460" y="62972"/>
                  </a:cubicBezTo>
                  <a:cubicBezTo>
                    <a:pt x="57150" y="62972"/>
                    <a:pt x="56900" y="62722"/>
                    <a:pt x="56900" y="62401"/>
                  </a:cubicBezTo>
                  <a:cubicBezTo>
                    <a:pt x="56900" y="62079"/>
                    <a:pt x="57150" y="61841"/>
                    <a:pt x="57460" y="61841"/>
                  </a:cubicBezTo>
                  <a:close/>
                  <a:moveTo>
                    <a:pt x="61186" y="61841"/>
                  </a:moveTo>
                  <a:cubicBezTo>
                    <a:pt x="61484" y="61841"/>
                    <a:pt x="61746" y="62091"/>
                    <a:pt x="61746" y="62401"/>
                  </a:cubicBezTo>
                  <a:cubicBezTo>
                    <a:pt x="61746" y="62722"/>
                    <a:pt x="61496" y="62972"/>
                    <a:pt x="61186" y="62972"/>
                  </a:cubicBezTo>
                  <a:cubicBezTo>
                    <a:pt x="60877" y="62972"/>
                    <a:pt x="60615" y="62722"/>
                    <a:pt x="60615" y="62401"/>
                  </a:cubicBezTo>
                  <a:cubicBezTo>
                    <a:pt x="60639" y="62091"/>
                    <a:pt x="60877" y="61841"/>
                    <a:pt x="61186" y="61841"/>
                  </a:cubicBezTo>
                  <a:close/>
                  <a:moveTo>
                    <a:pt x="64925" y="61841"/>
                  </a:moveTo>
                  <a:cubicBezTo>
                    <a:pt x="65234" y="61841"/>
                    <a:pt x="65485" y="62091"/>
                    <a:pt x="65485" y="62401"/>
                  </a:cubicBezTo>
                  <a:cubicBezTo>
                    <a:pt x="65485" y="62722"/>
                    <a:pt x="65234" y="62972"/>
                    <a:pt x="64925" y="62972"/>
                  </a:cubicBezTo>
                  <a:cubicBezTo>
                    <a:pt x="64603" y="62972"/>
                    <a:pt x="64353" y="62722"/>
                    <a:pt x="64353" y="62401"/>
                  </a:cubicBezTo>
                  <a:cubicBezTo>
                    <a:pt x="64353" y="62079"/>
                    <a:pt x="64603" y="61841"/>
                    <a:pt x="64925" y="61841"/>
                  </a:cubicBezTo>
                  <a:close/>
                  <a:moveTo>
                    <a:pt x="68640" y="61841"/>
                  </a:moveTo>
                  <a:cubicBezTo>
                    <a:pt x="68937" y="61841"/>
                    <a:pt x="69211" y="62091"/>
                    <a:pt x="69211" y="62401"/>
                  </a:cubicBezTo>
                  <a:cubicBezTo>
                    <a:pt x="69211" y="62722"/>
                    <a:pt x="68949" y="62972"/>
                    <a:pt x="68640" y="62972"/>
                  </a:cubicBezTo>
                  <a:cubicBezTo>
                    <a:pt x="68330" y="62972"/>
                    <a:pt x="68080" y="62722"/>
                    <a:pt x="68080" y="62401"/>
                  </a:cubicBezTo>
                  <a:cubicBezTo>
                    <a:pt x="68092" y="62091"/>
                    <a:pt x="68330" y="61841"/>
                    <a:pt x="68640" y="61841"/>
                  </a:cubicBezTo>
                  <a:close/>
                  <a:moveTo>
                    <a:pt x="72366" y="61841"/>
                  </a:moveTo>
                  <a:cubicBezTo>
                    <a:pt x="72676" y="61841"/>
                    <a:pt x="72926" y="62091"/>
                    <a:pt x="72926" y="62401"/>
                  </a:cubicBezTo>
                  <a:cubicBezTo>
                    <a:pt x="72926" y="62722"/>
                    <a:pt x="72676" y="62972"/>
                    <a:pt x="72366" y="62972"/>
                  </a:cubicBezTo>
                  <a:cubicBezTo>
                    <a:pt x="72045" y="62972"/>
                    <a:pt x="71795" y="62722"/>
                    <a:pt x="71795" y="62401"/>
                  </a:cubicBezTo>
                  <a:cubicBezTo>
                    <a:pt x="71807" y="62079"/>
                    <a:pt x="72069" y="61841"/>
                    <a:pt x="72366" y="61841"/>
                  </a:cubicBezTo>
                  <a:close/>
                  <a:moveTo>
                    <a:pt x="76093" y="61841"/>
                  </a:moveTo>
                  <a:cubicBezTo>
                    <a:pt x="76391" y="61841"/>
                    <a:pt x="76664" y="62091"/>
                    <a:pt x="76664" y="62401"/>
                  </a:cubicBezTo>
                  <a:cubicBezTo>
                    <a:pt x="76664" y="62722"/>
                    <a:pt x="76403" y="62972"/>
                    <a:pt x="76093" y="62972"/>
                  </a:cubicBezTo>
                  <a:cubicBezTo>
                    <a:pt x="75795" y="62972"/>
                    <a:pt x="75533" y="62722"/>
                    <a:pt x="75533" y="62401"/>
                  </a:cubicBezTo>
                  <a:cubicBezTo>
                    <a:pt x="75533" y="62091"/>
                    <a:pt x="75783" y="61841"/>
                    <a:pt x="76093" y="61841"/>
                  </a:cubicBezTo>
                  <a:close/>
                  <a:moveTo>
                    <a:pt x="79712" y="61841"/>
                  </a:moveTo>
                  <a:cubicBezTo>
                    <a:pt x="80010" y="61841"/>
                    <a:pt x="80284" y="62091"/>
                    <a:pt x="80284" y="62401"/>
                  </a:cubicBezTo>
                  <a:cubicBezTo>
                    <a:pt x="80284" y="62722"/>
                    <a:pt x="80022" y="62972"/>
                    <a:pt x="79712" y="62972"/>
                  </a:cubicBezTo>
                  <a:cubicBezTo>
                    <a:pt x="79403" y="62972"/>
                    <a:pt x="79153" y="62722"/>
                    <a:pt x="79153" y="62401"/>
                  </a:cubicBezTo>
                  <a:cubicBezTo>
                    <a:pt x="79165" y="62091"/>
                    <a:pt x="79403" y="61841"/>
                    <a:pt x="79712" y="61841"/>
                  </a:cubicBezTo>
                  <a:close/>
                  <a:moveTo>
                    <a:pt x="83451" y="61841"/>
                  </a:moveTo>
                  <a:cubicBezTo>
                    <a:pt x="83761" y="61841"/>
                    <a:pt x="84011" y="62091"/>
                    <a:pt x="84011" y="62401"/>
                  </a:cubicBezTo>
                  <a:cubicBezTo>
                    <a:pt x="84011" y="62722"/>
                    <a:pt x="83761" y="62972"/>
                    <a:pt x="83451" y="62972"/>
                  </a:cubicBezTo>
                  <a:cubicBezTo>
                    <a:pt x="83141" y="62972"/>
                    <a:pt x="82880" y="62722"/>
                    <a:pt x="82880" y="62401"/>
                  </a:cubicBezTo>
                  <a:cubicBezTo>
                    <a:pt x="82880" y="62079"/>
                    <a:pt x="83141" y="61841"/>
                    <a:pt x="83451" y="61841"/>
                  </a:cubicBezTo>
                  <a:close/>
                  <a:moveTo>
                    <a:pt x="87166" y="61841"/>
                  </a:moveTo>
                  <a:cubicBezTo>
                    <a:pt x="87463" y="61841"/>
                    <a:pt x="87737" y="62091"/>
                    <a:pt x="87737" y="62401"/>
                  </a:cubicBezTo>
                  <a:cubicBezTo>
                    <a:pt x="87737" y="62722"/>
                    <a:pt x="87475" y="62972"/>
                    <a:pt x="87166" y="62972"/>
                  </a:cubicBezTo>
                  <a:cubicBezTo>
                    <a:pt x="86856" y="62972"/>
                    <a:pt x="86606" y="62722"/>
                    <a:pt x="86606" y="62401"/>
                  </a:cubicBezTo>
                  <a:cubicBezTo>
                    <a:pt x="86618" y="62091"/>
                    <a:pt x="86856" y="61841"/>
                    <a:pt x="87166" y="61841"/>
                  </a:cubicBezTo>
                  <a:close/>
                  <a:moveTo>
                    <a:pt x="90904" y="61841"/>
                  </a:moveTo>
                  <a:cubicBezTo>
                    <a:pt x="91214" y="61841"/>
                    <a:pt x="91464" y="62091"/>
                    <a:pt x="91464" y="62401"/>
                  </a:cubicBezTo>
                  <a:cubicBezTo>
                    <a:pt x="91464" y="62722"/>
                    <a:pt x="91214" y="62972"/>
                    <a:pt x="90904" y="62972"/>
                  </a:cubicBezTo>
                  <a:cubicBezTo>
                    <a:pt x="90595" y="62972"/>
                    <a:pt x="90345" y="62722"/>
                    <a:pt x="90345" y="62401"/>
                  </a:cubicBezTo>
                  <a:cubicBezTo>
                    <a:pt x="90345" y="62079"/>
                    <a:pt x="90595" y="61841"/>
                    <a:pt x="90904" y="61841"/>
                  </a:cubicBezTo>
                  <a:close/>
                  <a:moveTo>
                    <a:pt x="94631" y="61841"/>
                  </a:moveTo>
                  <a:cubicBezTo>
                    <a:pt x="94929" y="61841"/>
                    <a:pt x="95191" y="62091"/>
                    <a:pt x="95191" y="62401"/>
                  </a:cubicBezTo>
                  <a:cubicBezTo>
                    <a:pt x="95191" y="62722"/>
                    <a:pt x="94941" y="62972"/>
                    <a:pt x="94631" y="62972"/>
                  </a:cubicBezTo>
                  <a:cubicBezTo>
                    <a:pt x="94310" y="62972"/>
                    <a:pt x="94060" y="62722"/>
                    <a:pt x="94060" y="62401"/>
                  </a:cubicBezTo>
                  <a:cubicBezTo>
                    <a:pt x="94071" y="62091"/>
                    <a:pt x="94310" y="61841"/>
                    <a:pt x="94631" y="61841"/>
                  </a:cubicBezTo>
                  <a:close/>
                  <a:moveTo>
                    <a:pt x="98346" y="61841"/>
                  </a:moveTo>
                  <a:cubicBezTo>
                    <a:pt x="98655" y="61841"/>
                    <a:pt x="98905" y="62091"/>
                    <a:pt x="98905" y="62401"/>
                  </a:cubicBezTo>
                  <a:cubicBezTo>
                    <a:pt x="98905" y="62722"/>
                    <a:pt x="98655" y="62972"/>
                    <a:pt x="98346" y="62972"/>
                  </a:cubicBezTo>
                  <a:cubicBezTo>
                    <a:pt x="98036" y="62972"/>
                    <a:pt x="97786" y="62722"/>
                    <a:pt x="97786" y="62401"/>
                  </a:cubicBezTo>
                  <a:cubicBezTo>
                    <a:pt x="97798" y="62079"/>
                    <a:pt x="98036" y="61841"/>
                    <a:pt x="98346" y="61841"/>
                  </a:cubicBezTo>
                  <a:close/>
                  <a:moveTo>
                    <a:pt x="102084" y="61841"/>
                  </a:moveTo>
                  <a:cubicBezTo>
                    <a:pt x="102382" y="61841"/>
                    <a:pt x="102644" y="62091"/>
                    <a:pt x="102644" y="62401"/>
                  </a:cubicBezTo>
                  <a:cubicBezTo>
                    <a:pt x="102644" y="62722"/>
                    <a:pt x="102394" y="62972"/>
                    <a:pt x="102084" y="62972"/>
                  </a:cubicBezTo>
                  <a:cubicBezTo>
                    <a:pt x="101787" y="62972"/>
                    <a:pt x="101513" y="62722"/>
                    <a:pt x="101513" y="62401"/>
                  </a:cubicBezTo>
                  <a:cubicBezTo>
                    <a:pt x="101513" y="62091"/>
                    <a:pt x="101775" y="61841"/>
                    <a:pt x="102084" y="61841"/>
                  </a:cubicBezTo>
                  <a:close/>
                  <a:moveTo>
                    <a:pt x="105799" y="61841"/>
                  </a:moveTo>
                  <a:cubicBezTo>
                    <a:pt x="106121" y="61841"/>
                    <a:pt x="106371" y="62091"/>
                    <a:pt x="106371" y="62401"/>
                  </a:cubicBezTo>
                  <a:cubicBezTo>
                    <a:pt x="106371" y="62722"/>
                    <a:pt x="106109" y="62972"/>
                    <a:pt x="105799" y="62972"/>
                  </a:cubicBezTo>
                  <a:cubicBezTo>
                    <a:pt x="105490" y="62972"/>
                    <a:pt x="105239" y="62722"/>
                    <a:pt x="105239" y="62401"/>
                  </a:cubicBezTo>
                  <a:cubicBezTo>
                    <a:pt x="105251" y="62079"/>
                    <a:pt x="105490" y="61841"/>
                    <a:pt x="105799" y="61841"/>
                  </a:cubicBezTo>
                  <a:close/>
                  <a:moveTo>
                    <a:pt x="109538" y="61841"/>
                  </a:moveTo>
                  <a:cubicBezTo>
                    <a:pt x="109835" y="61841"/>
                    <a:pt x="110109" y="62091"/>
                    <a:pt x="110109" y="62401"/>
                  </a:cubicBezTo>
                  <a:cubicBezTo>
                    <a:pt x="110109" y="62722"/>
                    <a:pt x="109847" y="62972"/>
                    <a:pt x="109538" y="62972"/>
                  </a:cubicBezTo>
                  <a:cubicBezTo>
                    <a:pt x="109228" y="62972"/>
                    <a:pt x="108978" y="62722"/>
                    <a:pt x="108978" y="62401"/>
                  </a:cubicBezTo>
                  <a:cubicBezTo>
                    <a:pt x="108978" y="62091"/>
                    <a:pt x="109228" y="61841"/>
                    <a:pt x="109538" y="61841"/>
                  </a:cubicBezTo>
                  <a:close/>
                  <a:moveTo>
                    <a:pt x="113264" y="61841"/>
                  </a:moveTo>
                  <a:cubicBezTo>
                    <a:pt x="113574" y="61841"/>
                    <a:pt x="113824" y="62091"/>
                    <a:pt x="113824" y="62401"/>
                  </a:cubicBezTo>
                  <a:cubicBezTo>
                    <a:pt x="113824" y="62722"/>
                    <a:pt x="113574" y="62972"/>
                    <a:pt x="113264" y="62972"/>
                  </a:cubicBezTo>
                  <a:cubicBezTo>
                    <a:pt x="112943" y="62972"/>
                    <a:pt x="112693" y="62722"/>
                    <a:pt x="112693" y="62401"/>
                  </a:cubicBezTo>
                  <a:cubicBezTo>
                    <a:pt x="112705" y="62079"/>
                    <a:pt x="112943" y="61841"/>
                    <a:pt x="113264" y="61841"/>
                  </a:cubicBezTo>
                  <a:close/>
                  <a:moveTo>
                    <a:pt x="116991" y="61841"/>
                  </a:moveTo>
                  <a:cubicBezTo>
                    <a:pt x="117289" y="61841"/>
                    <a:pt x="117562" y="62091"/>
                    <a:pt x="117562" y="62401"/>
                  </a:cubicBezTo>
                  <a:cubicBezTo>
                    <a:pt x="117562" y="62722"/>
                    <a:pt x="117312" y="62972"/>
                    <a:pt x="116991" y="62972"/>
                  </a:cubicBezTo>
                  <a:cubicBezTo>
                    <a:pt x="116681" y="62972"/>
                    <a:pt x="116431" y="62722"/>
                    <a:pt x="116431" y="62401"/>
                  </a:cubicBezTo>
                  <a:cubicBezTo>
                    <a:pt x="116431" y="62091"/>
                    <a:pt x="116681" y="61841"/>
                    <a:pt x="116991" y="61841"/>
                  </a:cubicBezTo>
                  <a:close/>
                  <a:moveTo>
                    <a:pt x="120718" y="61841"/>
                  </a:moveTo>
                  <a:cubicBezTo>
                    <a:pt x="121027" y="61841"/>
                    <a:pt x="121277" y="62091"/>
                    <a:pt x="121277" y="62401"/>
                  </a:cubicBezTo>
                  <a:cubicBezTo>
                    <a:pt x="121277" y="62722"/>
                    <a:pt x="121027" y="62972"/>
                    <a:pt x="120718" y="62972"/>
                  </a:cubicBezTo>
                  <a:cubicBezTo>
                    <a:pt x="120408" y="62972"/>
                    <a:pt x="120146" y="62722"/>
                    <a:pt x="120146" y="62401"/>
                  </a:cubicBezTo>
                  <a:cubicBezTo>
                    <a:pt x="120170" y="62079"/>
                    <a:pt x="120420" y="61841"/>
                    <a:pt x="120718" y="61841"/>
                  </a:cubicBezTo>
                  <a:close/>
                  <a:moveTo>
                    <a:pt x="124456" y="61841"/>
                  </a:moveTo>
                  <a:cubicBezTo>
                    <a:pt x="124754" y="61841"/>
                    <a:pt x="125016" y="62091"/>
                    <a:pt x="125016" y="62401"/>
                  </a:cubicBezTo>
                  <a:cubicBezTo>
                    <a:pt x="125016" y="62722"/>
                    <a:pt x="124766" y="62972"/>
                    <a:pt x="124456" y="62972"/>
                  </a:cubicBezTo>
                  <a:cubicBezTo>
                    <a:pt x="124135" y="62972"/>
                    <a:pt x="123885" y="62722"/>
                    <a:pt x="123885" y="62401"/>
                  </a:cubicBezTo>
                  <a:cubicBezTo>
                    <a:pt x="123885" y="62091"/>
                    <a:pt x="124135" y="61841"/>
                    <a:pt x="124456" y="61841"/>
                  </a:cubicBezTo>
                  <a:close/>
                  <a:moveTo>
                    <a:pt x="128171" y="61841"/>
                  </a:moveTo>
                  <a:cubicBezTo>
                    <a:pt x="128480" y="61841"/>
                    <a:pt x="128742" y="62091"/>
                    <a:pt x="128742" y="62401"/>
                  </a:cubicBezTo>
                  <a:cubicBezTo>
                    <a:pt x="128742" y="62722"/>
                    <a:pt x="128480" y="62972"/>
                    <a:pt x="128171" y="62972"/>
                  </a:cubicBezTo>
                  <a:cubicBezTo>
                    <a:pt x="127861" y="62972"/>
                    <a:pt x="127611" y="62722"/>
                    <a:pt x="127611" y="62401"/>
                  </a:cubicBezTo>
                  <a:cubicBezTo>
                    <a:pt x="127611" y="62079"/>
                    <a:pt x="127861" y="61841"/>
                    <a:pt x="128171" y="61841"/>
                  </a:cubicBezTo>
                  <a:close/>
                  <a:moveTo>
                    <a:pt x="131898" y="61841"/>
                  </a:moveTo>
                  <a:cubicBezTo>
                    <a:pt x="132195" y="61841"/>
                    <a:pt x="132457" y="62091"/>
                    <a:pt x="132457" y="62401"/>
                  </a:cubicBezTo>
                  <a:cubicBezTo>
                    <a:pt x="132457" y="62722"/>
                    <a:pt x="132207" y="62972"/>
                    <a:pt x="131898" y="62972"/>
                  </a:cubicBezTo>
                  <a:cubicBezTo>
                    <a:pt x="131600" y="62972"/>
                    <a:pt x="131326" y="62722"/>
                    <a:pt x="131326" y="62401"/>
                  </a:cubicBezTo>
                  <a:cubicBezTo>
                    <a:pt x="131338" y="62091"/>
                    <a:pt x="131576" y="61841"/>
                    <a:pt x="131898" y="61841"/>
                  </a:cubicBezTo>
                  <a:close/>
                  <a:moveTo>
                    <a:pt x="135624" y="61841"/>
                  </a:moveTo>
                  <a:cubicBezTo>
                    <a:pt x="135946" y="61841"/>
                    <a:pt x="136196" y="62091"/>
                    <a:pt x="136196" y="62401"/>
                  </a:cubicBezTo>
                  <a:cubicBezTo>
                    <a:pt x="136196" y="62722"/>
                    <a:pt x="135934" y="62972"/>
                    <a:pt x="135624" y="62972"/>
                  </a:cubicBezTo>
                  <a:cubicBezTo>
                    <a:pt x="135315" y="62972"/>
                    <a:pt x="135065" y="62722"/>
                    <a:pt x="135065" y="62401"/>
                  </a:cubicBezTo>
                  <a:cubicBezTo>
                    <a:pt x="135065" y="62079"/>
                    <a:pt x="135315" y="61841"/>
                    <a:pt x="135624" y="61841"/>
                  </a:cubicBezTo>
                  <a:close/>
                  <a:moveTo>
                    <a:pt x="139351" y="61841"/>
                  </a:moveTo>
                  <a:cubicBezTo>
                    <a:pt x="139649" y="61841"/>
                    <a:pt x="139910" y="62091"/>
                    <a:pt x="139910" y="62401"/>
                  </a:cubicBezTo>
                  <a:cubicBezTo>
                    <a:pt x="139910" y="62722"/>
                    <a:pt x="139660" y="62972"/>
                    <a:pt x="139351" y="62972"/>
                  </a:cubicBezTo>
                  <a:cubicBezTo>
                    <a:pt x="139053" y="62972"/>
                    <a:pt x="138779" y="62722"/>
                    <a:pt x="138779" y="62401"/>
                  </a:cubicBezTo>
                  <a:cubicBezTo>
                    <a:pt x="138803" y="62091"/>
                    <a:pt x="139041" y="61841"/>
                    <a:pt x="139351" y="61841"/>
                  </a:cubicBezTo>
                  <a:close/>
                  <a:moveTo>
                    <a:pt x="143089" y="61841"/>
                  </a:moveTo>
                  <a:cubicBezTo>
                    <a:pt x="143399" y="61841"/>
                    <a:pt x="143649" y="62091"/>
                    <a:pt x="143649" y="62401"/>
                  </a:cubicBezTo>
                  <a:cubicBezTo>
                    <a:pt x="143649" y="62722"/>
                    <a:pt x="143399" y="62972"/>
                    <a:pt x="143089" y="62972"/>
                  </a:cubicBezTo>
                  <a:cubicBezTo>
                    <a:pt x="142768" y="62972"/>
                    <a:pt x="142518" y="62722"/>
                    <a:pt x="142518" y="62401"/>
                  </a:cubicBezTo>
                  <a:cubicBezTo>
                    <a:pt x="142518" y="62079"/>
                    <a:pt x="142768" y="61841"/>
                    <a:pt x="143089" y="61841"/>
                  </a:cubicBezTo>
                  <a:close/>
                  <a:moveTo>
                    <a:pt x="146804" y="61841"/>
                  </a:moveTo>
                  <a:cubicBezTo>
                    <a:pt x="147102" y="61841"/>
                    <a:pt x="147376" y="62091"/>
                    <a:pt x="147376" y="62401"/>
                  </a:cubicBezTo>
                  <a:cubicBezTo>
                    <a:pt x="147376" y="62722"/>
                    <a:pt x="147114" y="62972"/>
                    <a:pt x="146804" y="62972"/>
                  </a:cubicBezTo>
                  <a:cubicBezTo>
                    <a:pt x="146495" y="62972"/>
                    <a:pt x="146245" y="62722"/>
                    <a:pt x="146245" y="62401"/>
                  </a:cubicBezTo>
                  <a:cubicBezTo>
                    <a:pt x="146257" y="62091"/>
                    <a:pt x="146495" y="61841"/>
                    <a:pt x="146804" y="61841"/>
                  </a:cubicBezTo>
                  <a:close/>
                  <a:moveTo>
                    <a:pt x="150543" y="61841"/>
                  </a:moveTo>
                  <a:cubicBezTo>
                    <a:pt x="150852" y="61841"/>
                    <a:pt x="151102" y="62091"/>
                    <a:pt x="151102" y="62401"/>
                  </a:cubicBezTo>
                  <a:cubicBezTo>
                    <a:pt x="151102" y="62722"/>
                    <a:pt x="150852" y="62972"/>
                    <a:pt x="150543" y="62972"/>
                  </a:cubicBezTo>
                  <a:cubicBezTo>
                    <a:pt x="150233" y="62972"/>
                    <a:pt x="149971" y="62722"/>
                    <a:pt x="149971" y="62401"/>
                  </a:cubicBezTo>
                  <a:cubicBezTo>
                    <a:pt x="149971" y="62079"/>
                    <a:pt x="150233" y="61841"/>
                    <a:pt x="150543" y="61841"/>
                  </a:cubicBezTo>
                  <a:close/>
                  <a:moveTo>
                    <a:pt x="154258" y="61841"/>
                  </a:moveTo>
                  <a:cubicBezTo>
                    <a:pt x="154555" y="61841"/>
                    <a:pt x="154829" y="62091"/>
                    <a:pt x="154829" y="62401"/>
                  </a:cubicBezTo>
                  <a:cubicBezTo>
                    <a:pt x="154829" y="62722"/>
                    <a:pt x="154567" y="62972"/>
                    <a:pt x="154258" y="62972"/>
                  </a:cubicBezTo>
                  <a:cubicBezTo>
                    <a:pt x="153948" y="62972"/>
                    <a:pt x="153698" y="62722"/>
                    <a:pt x="153698" y="62401"/>
                  </a:cubicBezTo>
                  <a:cubicBezTo>
                    <a:pt x="153710" y="62091"/>
                    <a:pt x="153948" y="61841"/>
                    <a:pt x="154258" y="61841"/>
                  </a:cubicBezTo>
                  <a:close/>
                  <a:moveTo>
                    <a:pt x="3405" y="63698"/>
                  </a:moveTo>
                  <a:cubicBezTo>
                    <a:pt x="3703" y="63698"/>
                    <a:pt x="3977" y="63948"/>
                    <a:pt x="3977" y="64270"/>
                  </a:cubicBezTo>
                  <a:cubicBezTo>
                    <a:pt x="3977" y="64568"/>
                    <a:pt x="3727" y="64829"/>
                    <a:pt x="3405" y="64829"/>
                  </a:cubicBezTo>
                  <a:cubicBezTo>
                    <a:pt x="3096" y="64829"/>
                    <a:pt x="2846" y="64579"/>
                    <a:pt x="2846" y="64270"/>
                  </a:cubicBezTo>
                  <a:cubicBezTo>
                    <a:pt x="2858" y="63937"/>
                    <a:pt x="3096" y="63698"/>
                    <a:pt x="3405" y="63698"/>
                  </a:cubicBezTo>
                  <a:close/>
                  <a:moveTo>
                    <a:pt x="7132" y="63698"/>
                  </a:moveTo>
                  <a:cubicBezTo>
                    <a:pt x="7430" y="63698"/>
                    <a:pt x="7692" y="63948"/>
                    <a:pt x="7692" y="64270"/>
                  </a:cubicBezTo>
                  <a:cubicBezTo>
                    <a:pt x="7692" y="64568"/>
                    <a:pt x="7442" y="64829"/>
                    <a:pt x="7132" y="64829"/>
                  </a:cubicBezTo>
                  <a:cubicBezTo>
                    <a:pt x="6834" y="64829"/>
                    <a:pt x="6560" y="64579"/>
                    <a:pt x="6560" y="64270"/>
                  </a:cubicBezTo>
                  <a:cubicBezTo>
                    <a:pt x="6584" y="63937"/>
                    <a:pt x="6822" y="63698"/>
                    <a:pt x="7132" y="63698"/>
                  </a:cubicBezTo>
                  <a:close/>
                  <a:moveTo>
                    <a:pt x="10871" y="63698"/>
                  </a:moveTo>
                  <a:cubicBezTo>
                    <a:pt x="11168" y="63698"/>
                    <a:pt x="11430" y="63948"/>
                    <a:pt x="11430" y="64270"/>
                  </a:cubicBezTo>
                  <a:cubicBezTo>
                    <a:pt x="11430" y="64568"/>
                    <a:pt x="11180" y="64829"/>
                    <a:pt x="10871" y="64829"/>
                  </a:cubicBezTo>
                  <a:cubicBezTo>
                    <a:pt x="10573" y="64829"/>
                    <a:pt x="10299" y="64579"/>
                    <a:pt x="10299" y="64270"/>
                  </a:cubicBezTo>
                  <a:cubicBezTo>
                    <a:pt x="10299" y="63937"/>
                    <a:pt x="10549" y="63698"/>
                    <a:pt x="10871" y="63698"/>
                  </a:cubicBezTo>
                  <a:close/>
                  <a:moveTo>
                    <a:pt x="14585" y="63698"/>
                  </a:moveTo>
                  <a:cubicBezTo>
                    <a:pt x="14883" y="63698"/>
                    <a:pt x="15157" y="63948"/>
                    <a:pt x="15157" y="64270"/>
                  </a:cubicBezTo>
                  <a:cubicBezTo>
                    <a:pt x="15157" y="64568"/>
                    <a:pt x="14895" y="64829"/>
                    <a:pt x="14585" y="64829"/>
                  </a:cubicBezTo>
                  <a:cubicBezTo>
                    <a:pt x="14288" y="64829"/>
                    <a:pt x="14014" y="64579"/>
                    <a:pt x="14014" y="64270"/>
                  </a:cubicBezTo>
                  <a:cubicBezTo>
                    <a:pt x="14038" y="63937"/>
                    <a:pt x="14276" y="63698"/>
                    <a:pt x="14585" y="63698"/>
                  </a:cubicBezTo>
                  <a:close/>
                  <a:moveTo>
                    <a:pt x="18324" y="63698"/>
                  </a:moveTo>
                  <a:cubicBezTo>
                    <a:pt x="18622" y="63698"/>
                    <a:pt x="18883" y="63948"/>
                    <a:pt x="18883" y="64270"/>
                  </a:cubicBezTo>
                  <a:cubicBezTo>
                    <a:pt x="18883" y="64568"/>
                    <a:pt x="18633" y="64829"/>
                    <a:pt x="18324" y="64829"/>
                  </a:cubicBezTo>
                  <a:cubicBezTo>
                    <a:pt x="18026" y="64829"/>
                    <a:pt x="17752" y="64579"/>
                    <a:pt x="17752" y="64270"/>
                  </a:cubicBezTo>
                  <a:cubicBezTo>
                    <a:pt x="17752" y="63937"/>
                    <a:pt x="18014" y="63698"/>
                    <a:pt x="18324" y="63698"/>
                  </a:cubicBezTo>
                  <a:close/>
                  <a:moveTo>
                    <a:pt x="22039" y="63698"/>
                  </a:moveTo>
                  <a:cubicBezTo>
                    <a:pt x="22336" y="63698"/>
                    <a:pt x="22610" y="63948"/>
                    <a:pt x="22610" y="64270"/>
                  </a:cubicBezTo>
                  <a:cubicBezTo>
                    <a:pt x="22610" y="64568"/>
                    <a:pt x="22360" y="64829"/>
                    <a:pt x="22039" y="64829"/>
                  </a:cubicBezTo>
                  <a:cubicBezTo>
                    <a:pt x="21729" y="64829"/>
                    <a:pt x="21479" y="64579"/>
                    <a:pt x="21479" y="64270"/>
                  </a:cubicBezTo>
                  <a:cubicBezTo>
                    <a:pt x="21491" y="63937"/>
                    <a:pt x="21729" y="63698"/>
                    <a:pt x="22039" y="63698"/>
                  </a:cubicBezTo>
                  <a:close/>
                  <a:moveTo>
                    <a:pt x="25777" y="63698"/>
                  </a:moveTo>
                  <a:cubicBezTo>
                    <a:pt x="26075" y="63698"/>
                    <a:pt x="26349" y="63948"/>
                    <a:pt x="26349" y="64270"/>
                  </a:cubicBezTo>
                  <a:cubicBezTo>
                    <a:pt x="26349" y="64568"/>
                    <a:pt x="26087" y="64829"/>
                    <a:pt x="25777" y="64829"/>
                  </a:cubicBezTo>
                  <a:cubicBezTo>
                    <a:pt x="25468" y="64829"/>
                    <a:pt x="25206" y="64579"/>
                    <a:pt x="25206" y="64270"/>
                  </a:cubicBezTo>
                  <a:cubicBezTo>
                    <a:pt x="25218" y="63937"/>
                    <a:pt x="25468" y="63698"/>
                    <a:pt x="25777" y="63698"/>
                  </a:cubicBezTo>
                  <a:close/>
                  <a:moveTo>
                    <a:pt x="29504" y="63698"/>
                  </a:moveTo>
                  <a:cubicBezTo>
                    <a:pt x="29801" y="63698"/>
                    <a:pt x="30063" y="63948"/>
                    <a:pt x="30063" y="64270"/>
                  </a:cubicBezTo>
                  <a:cubicBezTo>
                    <a:pt x="30063" y="64568"/>
                    <a:pt x="29813" y="64829"/>
                    <a:pt x="29504" y="64829"/>
                  </a:cubicBezTo>
                  <a:cubicBezTo>
                    <a:pt x="29182" y="64829"/>
                    <a:pt x="28932" y="64579"/>
                    <a:pt x="28932" y="64270"/>
                  </a:cubicBezTo>
                  <a:cubicBezTo>
                    <a:pt x="28944" y="63937"/>
                    <a:pt x="29182" y="63698"/>
                    <a:pt x="29504" y="63698"/>
                  </a:cubicBezTo>
                  <a:close/>
                  <a:moveTo>
                    <a:pt x="33230" y="63698"/>
                  </a:moveTo>
                  <a:cubicBezTo>
                    <a:pt x="33528" y="63698"/>
                    <a:pt x="33802" y="63948"/>
                    <a:pt x="33802" y="64270"/>
                  </a:cubicBezTo>
                  <a:cubicBezTo>
                    <a:pt x="33802" y="64568"/>
                    <a:pt x="33552" y="64829"/>
                    <a:pt x="33230" y="64829"/>
                  </a:cubicBezTo>
                  <a:cubicBezTo>
                    <a:pt x="32921" y="64829"/>
                    <a:pt x="32671" y="64579"/>
                    <a:pt x="32671" y="64270"/>
                  </a:cubicBezTo>
                  <a:cubicBezTo>
                    <a:pt x="32671" y="63937"/>
                    <a:pt x="32921" y="63698"/>
                    <a:pt x="33230" y="63698"/>
                  </a:cubicBezTo>
                  <a:close/>
                  <a:moveTo>
                    <a:pt x="36957" y="63698"/>
                  </a:moveTo>
                  <a:cubicBezTo>
                    <a:pt x="37255" y="63698"/>
                    <a:pt x="37517" y="63948"/>
                    <a:pt x="37517" y="64270"/>
                  </a:cubicBezTo>
                  <a:cubicBezTo>
                    <a:pt x="37517" y="64568"/>
                    <a:pt x="37267" y="64829"/>
                    <a:pt x="36957" y="64829"/>
                  </a:cubicBezTo>
                  <a:cubicBezTo>
                    <a:pt x="36648" y="64829"/>
                    <a:pt x="36386" y="64579"/>
                    <a:pt x="36386" y="64270"/>
                  </a:cubicBezTo>
                  <a:cubicBezTo>
                    <a:pt x="36409" y="63937"/>
                    <a:pt x="36648" y="63698"/>
                    <a:pt x="36957" y="63698"/>
                  </a:cubicBezTo>
                  <a:close/>
                  <a:moveTo>
                    <a:pt x="40672" y="63698"/>
                  </a:moveTo>
                  <a:cubicBezTo>
                    <a:pt x="40970" y="63698"/>
                    <a:pt x="41243" y="63948"/>
                    <a:pt x="41243" y="64270"/>
                  </a:cubicBezTo>
                  <a:cubicBezTo>
                    <a:pt x="41243" y="64568"/>
                    <a:pt x="40993" y="64829"/>
                    <a:pt x="40672" y="64829"/>
                  </a:cubicBezTo>
                  <a:cubicBezTo>
                    <a:pt x="40374" y="64829"/>
                    <a:pt x="40112" y="64579"/>
                    <a:pt x="40112" y="64270"/>
                  </a:cubicBezTo>
                  <a:cubicBezTo>
                    <a:pt x="40124" y="63937"/>
                    <a:pt x="40362" y="63698"/>
                    <a:pt x="40672" y="63698"/>
                  </a:cubicBezTo>
                  <a:close/>
                  <a:moveTo>
                    <a:pt x="44410" y="63698"/>
                  </a:moveTo>
                  <a:cubicBezTo>
                    <a:pt x="44708" y="63698"/>
                    <a:pt x="44982" y="63948"/>
                    <a:pt x="44982" y="64270"/>
                  </a:cubicBezTo>
                  <a:cubicBezTo>
                    <a:pt x="44982" y="64568"/>
                    <a:pt x="44720" y="64829"/>
                    <a:pt x="44410" y="64829"/>
                  </a:cubicBezTo>
                  <a:cubicBezTo>
                    <a:pt x="44113" y="64829"/>
                    <a:pt x="43851" y="64579"/>
                    <a:pt x="43851" y="64270"/>
                  </a:cubicBezTo>
                  <a:cubicBezTo>
                    <a:pt x="43851" y="63937"/>
                    <a:pt x="44101" y="63698"/>
                    <a:pt x="44410" y="63698"/>
                  </a:cubicBezTo>
                  <a:close/>
                  <a:moveTo>
                    <a:pt x="48137" y="63698"/>
                  </a:moveTo>
                  <a:cubicBezTo>
                    <a:pt x="48435" y="63698"/>
                    <a:pt x="48697" y="63948"/>
                    <a:pt x="48697" y="64270"/>
                  </a:cubicBezTo>
                  <a:cubicBezTo>
                    <a:pt x="48697" y="64568"/>
                    <a:pt x="48447" y="64829"/>
                    <a:pt x="48137" y="64829"/>
                  </a:cubicBezTo>
                  <a:cubicBezTo>
                    <a:pt x="47839" y="64829"/>
                    <a:pt x="47566" y="64579"/>
                    <a:pt x="47566" y="64270"/>
                  </a:cubicBezTo>
                  <a:cubicBezTo>
                    <a:pt x="47578" y="63937"/>
                    <a:pt x="47839" y="63698"/>
                    <a:pt x="48137" y="63698"/>
                  </a:cubicBezTo>
                  <a:close/>
                  <a:moveTo>
                    <a:pt x="51864" y="63698"/>
                  </a:moveTo>
                  <a:cubicBezTo>
                    <a:pt x="52161" y="63698"/>
                    <a:pt x="52435" y="63948"/>
                    <a:pt x="52435" y="64270"/>
                  </a:cubicBezTo>
                  <a:cubicBezTo>
                    <a:pt x="52435" y="64568"/>
                    <a:pt x="52185" y="64829"/>
                    <a:pt x="51864" y="64829"/>
                  </a:cubicBezTo>
                  <a:cubicBezTo>
                    <a:pt x="51566" y="64829"/>
                    <a:pt x="51304" y="64579"/>
                    <a:pt x="51304" y="64270"/>
                  </a:cubicBezTo>
                  <a:cubicBezTo>
                    <a:pt x="51304" y="63937"/>
                    <a:pt x="51554" y="63698"/>
                    <a:pt x="51864" y="63698"/>
                  </a:cubicBezTo>
                  <a:close/>
                  <a:moveTo>
                    <a:pt x="55602" y="63698"/>
                  </a:moveTo>
                  <a:cubicBezTo>
                    <a:pt x="55900" y="63698"/>
                    <a:pt x="56174" y="63948"/>
                    <a:pt x="56174" y="64270"/>
                  </a:cubicBezTo>
                  <a:cubicBezTo>
                    <a:pt x="56174" y="64568"/>
                    <a:pt x="55912" y="64829"/>
                    <a:pt x="55602" y="64829"/>
                  </a:cubicBezTo>
                  <a:cubicBezTo>
                    <a:pt x="55293" y="64829"/>
                    <a:pt x="55043" y="64579"/>
                    <a:pt x="55043" y="64270"/>
                  </a:cubicBezTo>
                  <a:cubicBezTo>
                    <a:pt x="55043" y="63937"/>
                    <a:pt x="55293" y="63698"/>
                    <a:pt x="55602" y="63698"/>
                  </a:cubicBezTo>
                  <a:close/>
                  <a:moveTo>
                    <a:pt x="59329" y="63698"/>
                  </a:moveTo>
                  <a:cubicBezTo>
                    <a:pt x="59627" y="63698"/>
                    <a:pt x="59889" y="63948"/>
                    <a:pt x="59889" y="64270"/>
                  </a:cubicBezTo>
                  <a:cubicBezTo>
                    <a:pt x="59889" y="64568"/>
                    <a:pt x="59639" y="64829"/>
                    <a:pt x="59329" y="64829"/>
                  </a:cubicBezTo>
                  <a:cubicBezTo>
                    <a:pt x="59008" y="64829"/>
                    <a:pt x="58757" y="64579"/>
                    <a:pt x="58757" y="64270"/>
                  </a:cubicBezTo>
                  <a:cubicBezTo>
                    <a:pt x="58757" y="63937"/>
                    <a:pt x="59008" y="63698"/>
                    <a:pt x="59329" y="63698"/>
                  </a:cubicBezTo>
                  <a:close/>
                  <a:moveTo>
                    <a:pt x="63056" y="63698"/>
                  </a:moveTo>
                  <a:cubicBezTo>
                    <a:pt x="63353" y="63698"/>
                    <a:pt x="63627" y="63948"/>
                    <a:pt x="63627" y="64270"/>
                  </a:cubicBezTo>
                  <a:cubicBezTo>
                    <a:pt x="63627" y="64568"/>
                    <a:pt x="63377" y="64829"/>
                    <a:pt x="63056" y="64829"/>
                  </a:cubicBezTo>
                  <a:cubicBezTo>
                    <a:pt x="62746" y="64829"/>
                    <a:pt x="62496" y="64579"/>
                    <a:pt x="62496" y="64270"/>
                  </a:cubicBezTo>
                  <a:cubicBezTo>
                    <a:pt x="62496" y="63937"/>
                    <a:pt x="62746" y="63698"/>
                    <a:pt x="63056" y="63698"/>
                  </a:cubicBezTo>
                  <a:close/>
                  <a:moveTo>
                    <a:pt x="66782" y="63698"/>
                  </a:moveTo>
                  <a:cubicBezTo>
                    <a:pt x="67080" y="63698"/>
                    <a:pt x="67342" y="63948"/>
                    <a:pt x="67342" y="64270"/>
                  </a:cubicBezTo>
                  <a:cubicBezTo>
                    <a:pt x="67342" y="64568"/>
                    <a:pt x="67092" y="64829"/>
                    <a:pt x="66782" y="64829"/>
                  </a:cubicBezTo>
                  <a:cubicBezTo>
                    <a:pt x="66473" y="64829"/>
                    <a:pt x="66211" y="64579"/>
                    <a:pt x="66211" y="64270"/>
                  </a:cubicBezTo>
                  <a:cubicBezTo>
                    <a:pt x="66235" y="63937"/>
                    <a:pt x="66473" y="63698"/>
                    <a:pt x="66782" y="63698"/>
                  </a:cubicBezTo>
                  <a:close/>
                  <a:moveTo>
                    <a:pt x="70509" y="63698"/>
                  </a:moveTo>
                  <a:cubicBezTo>
                    <a:pt x="70807" y="63698"/>
                    <a:pt x="71080" y="63948"/>
                    <a:pt x="71080" y="64270"/>
                  </a:cubicBezTo>
                  <a:cubicBezTo>
                    <a:pt x="71080" y="64568"/>
                    <a:pt x="70830" y="64829"/>
                    <a:pt x="70509" y="64829"/>
                  </a:cubicBezTo>
                  <a:cubicBezTo>
                    <a:pt x="70199" y="64829"/>
                    <a:pt x="69949" y="64579"/>
                    <a:pt x="69949" y="64270"/>
                  </a:cubicBezTo>
                  <a:cubicBezTo>
                    <a:pt x="69949" y="63937"/>
                    <a:pt x="70199" y="63698"/>
                    <a:pt x="70509" y="63698"/>
                  </a:cubicBezTo>
                  <a:close/>
                  <a:moveTo>
                    <a:pt x="74236" y="63698"/>
                  </a:moveTo>
                  <a:cubicBezTo>
                    <a:pt x="74533" y="63698"/>
                    <a:pt x="74795" y="63948"/>
                    <a:pt x="74795" y="64270"/>
                  </a:cubicBezTo>
                  <a:cubicBezTo>
                    <a:pt x="74795" y="64568"/>
                    <a:pt x="74545" y="64829"/>
                    <a:pt x="74236" y="64829"/>
                  </a:cubicBezTo>
                  <a:cubicBezTo>
                    <a:pt x="73938" y="64829"/>
                    <a:pt x="73676" y="64579"/>
                    <a:pt x="73676" y="64270"/>
                  </a:cubicBezTo>
                  <a:cubicBezTo>
                    <a:pt x="73676" y="63937"/>
                    <a:pt x="73926" y="63698"/>
                    <a:pt x="74236" y="63698"/>
                  </a:cubicBezTo>
                  <a:close/>
                  <a:moveTo>
                    <a:pt x="77855" y="63698"/>
                  </a:moveTo>
                  <a:cubicBezTo>
                    <a:pt x="78153" y="63698"/>
                    <a:pt x="78415" y="63948"/>
                    <a:pt x="78415" y="64270"/>
                  </a:cubicBezTo>
                  <a:cubicBezTo>
                    <a:pt x="78415" y="64568"/>
                    <a:pt x="78165" y="64829"/>
                    <a:pt x="77855" y="64829"/>
                  </a:cubicBezTo>
                  <a:cubicBezTo>
                    <a:pt x="77546" y="64829"/>
                    <a:pt x="77284" y="64579"/>
                    <a:pt x="77284" y="64270"/>
                  </a:cubicBezTo>
                  <a:cubicBezTo>
                    <a:pt x="77284" y="63937"/>
                    <a:pt x="77546" y="63698"/>
                    <a:pt x="77855" y="63698"/>
                  </a:cubicBezTo>
                  <a:close/>
                  <a:moveTo>
                    <a:pt x="81570" y="63698"/>
                  </a:moveTo>
                  <a:cubicBezTo>
                    <a:pt x="81868" y="63698"/>
                    <a:pt x="82141" y="63948"/>
                    <a:pt x="82141" y="64270"/>
                  </a:cubicBezTo>
                  <a:cubicBezTo>
                    <a:pt x="82141" y="64568"/>
                    <a:pt x="81879" y="64829"/>
                    <a:pt x="81570" y="64829"/>
                  </a:cubicBezTo>
                  <a:cubicBezTo>
                    <a:pt x="81260" y="64829"/>
                    <a:pt x="81010" y="64579"/>
                    <a:pt x="81010" y="64270"/>
                  </a:cubicBezTo>
                  <a:cubicBezTo>
                    <a:pt x="81022" y="63937"/>
                    <a:pt x="81260" y="63698"/>
                    <a:pt x="81570" y="63698"/>
                  </a:cubicBezTo>
                  <a:close/>
                  <a:moveTo>
                    <a:pt x="85308" y="63698"/>
                  </a:moveTo>
                  <a:cubicBezTo>
                    <a:pt x="85606" y="63698"/>
                    <a:pt x="85880" y="63948"/>
                    <a:pt x="85880" y="64270"/>
                  </a:cubicBezTo>
                  <a:cubicBezTo>
                    <a:pt x="85880" y="64568"/>
                    <a:pt x="85618" y="64829"/>
                    <a:pt x="85308" y="64829"/>
                  </a:cubicBezTo>
                  <a:cubicBezTo>
                    <a:pt x="84999" y="64829"/>
                    <a:pt x="84749" y="64579"/>
                    <a:pt x="84749" y="64270"/>
                  </a:cubicBezTo>
                  <a:cubicBezTo>
                    <a:pt x="84749" y="63937"/>
                    <a:pt x="84999" y="63698"/>
                    <a:pt x="85308" y="63698"/>
                  </a:cubicBezTo>
                  <a:close/>
                  <a:moveTo>
                    <a:pt x="89035" y="63698"/>
                  </a:moveTo>
                  <a:cubicBezTo>
                    <a:pt x="89333" y="63698"/>
                    <a:pt x="89595" y="63948"/>
                    <a:pt x="89595" y="64270"/>
                  </a:cubicBezTo>
                  <a:cubicBezTo>
                    <a:pt x="89595" y="64568"/>
                    <a:pt x="89345" y="64829"/>
                    <a:pt x="89035" y="64829"/>
                  </a:cubicBezTo>
                  <a:cubicBezTo>
                    <a:pt x="88714" y="64829"/>
                    <a:pt x="88464" y="64579"/>
                    <a:pt x="88464" y="64270"/>
                  </a:cubicBezTo>
                  <a:cubicBezTo>
                    <a:pt x="88475" y="63937"/>
                    <a:pt x="88714" y="63698"/>
                    <a:pt x="89035" y="63698"/>
                  </a:cubicBezTo>
                  <a:close/>
                  <a:moveTo>
                    <a:pt x="92762" y="63698"/>
                  </a:moveTo>
                  <a:cubicBezTo>
                    <a:pt x="93059" y="63698"/>
                    <a:pt x="93333" y="63948"/>
                    <a:pt x="93333" y="64270"/>
                  </a:cubicBezTo>
                  <a:cubicBezTo>
                    <a:pt x="93333" y="64568"/>
                    <a:pt x="93071" y="64829"/>
                    <a:pt x="92762" y="64829"/>
                  </a:cubicBezTo>
                  <a:cubicBezTo>
                    <a:pt x="92452" y="64829"/>
                    <a:pt x="92202" y="64579"/>
                    <a:pt x="92202" y="64270"/>
                  </a:cubicBezTo>
                  <a:cubicBezTo>
                    <a:pt x="92202" y="63937"/>
                    <a:pt x="92452" y="63698"/>
                    <a:pt x="92762" y="63698"/>
                  </a:cubicBezTo>
                  <a:close/>
                  <a:moveTo>
                    <a:pt x="96488" y="63698"/>
                  </a:moveTo>
                  <a:cubicBezTo>
                    <a:pt x="96786" y="63698"/>
                    <a:pt x="97048" y="63948"/>
                    <a:pt x="97048" y="64270"/>
                  </a:cubicBezTo>
                  <a:cubicBezTo>
                    <a:pt x="97048" y="64568"/>
                    <a:pt x="96798" y="64829"/>
                    <a:pt x="96488" y="64829"/>
                  </a:cubicBezTo>
                  <a:cubicBezTo>
                    <a:pt x="96191" y="64829"/>
                    <a:pt x="95917" y="64579"/>
                    <a:pt x="95917" y="64270"/>
                  </a:cubicBezTo>
                  <a:cubicBezTo>
                    <a:pt x="95917" y="63937"/>
                    <a:pt x="96179" y="63698"/>
                    <a:pt x="96488" y="63698"/>
                  </a:cubicBezTo>
                  <a:close/>
                  <a:moveTo>
                    <a:pt x="100203" y="63698"/>
                  </a:moveTo>
                  <a:cubicBezTo>
                    <a:pt x="100501" y="63698"/>
                    <a:pt x="100775" y="63948"/>
                    <a:pt x="100775" y="64270"/>
                  </a:cubicBezTo>
                  <a:cubicBezTo>
                    <a:pt x="100775" y="64568"/>
                    <a:pt x="100513" y="64829"/>
                    <a:pt x="100203" y="64829"/>
                  </a:cubicBezTo>
                  <a:cubicBezTo>
                    <a:pt x="99905" y="64829"/>
                    <a:pt x="99644" y="64579"/>
                    <a:pt x="99644" y="64270"/>
                  </a:cubicBezTo>
                  <a:cubicBezTo>
                    <a:pt x="99655" y="63937"/>
                    <a:pt x="99894" y="63698"/>
                    <a:pt x="100203" y="63698"/>
                  </a:cubicBezTo>
                  <a:close/>
                  <a:moveTo>
                    <a:pt x="103942" y="63698"/>
                  </a:moveTo>
                  <a:cubicBezTo>
                    <a:pt x="104239" y="63698"/>
                    <a:pt x="104513" y="63948"/>
                    <a:pt x="104513" y="64270"/>
                  </a:cubicBezTo>
                  <a:cubicBezTo>
                    <a:pt x="104513" y="64568"/>
                    <a:pt x="104251" y="64829"/>
                    <a:pt x="103942" y="64829"/>
                  </a:cubicBezTo>
                  <a:cubicBezTo>
                    <a:pt x="103644" y="64829"/>
                    <a:pt x="103382" y="64579"/>
                    <a:pt x="103382" y="64270"/>
                  </a:cubicBezTo>
                  <a:cubicBezTo>
                    <a:pt x="103382" y="63937"/>
                    <a:pt x="103632" y="63698"/>
                    <a:pt x="103942" y="63698"/>
                  </a:cubicBezTo>
                  <a:close/>
                  <a:moveTo>
                    <a:pt x="107668" y="63698"/>
                  </a:moveTo>
                  <a:cubicBezTo>
                    <a:pt x="107966" y="63698"/>
                    <a:pt x="108228" y="63948"/>
                    <a:pt x="108228" y="64270"/>
                  </a:cubicBezTo>
                  <a:cubicBezTo>
                    <a:pt x="108228" y="64568"/>
                    <a:pt x="107978" y="64829"/>
                    <a:pt x="107668" y="64829"/>
                  </a:cubicBezTo>
                  <a:cubicBezTo>
                    <a:pt x="107371" y="64829"/>
                    <a:pt x="107097" y="64579"/>
                    <a:pt x="107097" y="64270"/>
                  </a:cubicBezTo>
                  <a:cubicBezTo>
                    <a:pt x="107109" y="63937"/>
                    <a:pt x="107347" y="63698"/>
                    <a:pt x="107668" y="63698"/>
                  </a:cubicBezTo>
                  <a:close/>
                  <a:moveTo>
                    <a:pt x="111395" y="63698"/>
                  </a:moveTo>
                  <a:cubicBezTo>
                    <a:pt x="111693" y="63698"/>
                    <a:pt x="111967" y="63948"/>
                    <a:pt x="111967" y="64270"/>
                  </a:cubicBezTo>
                  <a:cubicBezTo>
                    <a:pt x="111967" y="64568"/>
                    <a:pt x="111705" y="64829"/>
                    <a:pt x="111395" y="64829"/>
                  </a:cubicBezTo>
                  <a:cubicBezTo>
                    <a:pt x="111085" y="64829"/>
                    <a:pt x="110835" y="64579"/>
                    <a:pt x="110835" y="64270"/>
                  </a:cubicBezTo>
                  <a:cubicBezTo>
                    <a:pt x="110835" y="63937"/>
                    <a:pt x="111085" y="63698"/>
                    <a:pt x="111395" y="63698"/>
                  </a:cubicBezTo>
                  <a:close/>
                  <a:moveTo>
                    <a:pt x="115122" y="63698"/>
                  </a:moveTo>
                  <a:cubicBezTo>
                    <a:pt x="115419" y="63698"/>
                    <a:pt x="115681" y="63948"/>
                    <a:pt x="115681" y="64270"/>
                  </a:cubicBezTo>
                  <a:cubicBezTo>
                    <a:pt x="115681" y="64568"/>
                    <a:pt x="115431" y="64829"/>
                    <a:pt x="115122" y="64829"/>
                  </a:cubicBezTo>
                  <a:cubicBezTo>
                    <a:pt x="114812" y="64829"/>
                    <a:pt x="114550" y="64579"/>
                    <a:pt x="114550" y="64270"/>
                  </a:cubicBezTo>
                  <a:cubicBezTo>
                    <a:pt x="114574" y="63937"/>
                    <a:pt x="114812" y="63698"/>
                    <a:pt x="115122" y="63698"/>
                  </a:cubicBezTo>
                  <a:close/>
                  <a:moveTo>
                    <a:pt x="118860" y="63698"/>
                  </a:moveTo>
                  <a:cubicBezTo>
                    <a:pt x="119158" y="63698"/>
                    <a:pt x="119420" y="63948"/>
                    <a:pt x="119420" y="64270"/>
                  </a:cubicBezTo>
                  <a:cubicBezTo>
                    <a:pt x="119420" y="64568"/>
                    <a:pt x="119170" y="64829"/>
                    <a:pt x="118860" y="64829"/>
                  </a:cubicBezTo>
                  <a:cubicBezTo>
                    <a:pt x="118539" y="64829"/>
                    <a:pt x="118289" y="64579"/>
                    <a:pt x="118289" y="64270"/>
                  </a:cubicBezTo>
                  <a:cubicBezTo>
                    <a:pt x="118289" y="63937"/>
                    <a:pt x="118539" y="63698"/>
                    <a:pt x="118860" y="63698"/>
                  </a:cubicBezTo>
                  <a:close/>
                  <a:moveTo>
                    <a:pt x="122575" y="63698"/>
                  </a:moveTo>
                  <a:cubicBezTo>
                    <a:pt x="122873" y="63698"/>
                    <a:pt x="123146" y="63948"/>
                    <a:pt x="123146" y="64270"/>
                  </a:cubicBezTo>
                  <a:cubicBezTo>
                    <a:pt x="123146" y="64568"/>
                    <a:pt x="122885" y="64829"/>
                    <a:pt x="122575" y="64829"/>
                  </a:cubicBezTo>
                  <a:cubicBezTo>
                    <a:pt x="122265" y="64829"/>
                    <a:pt x="122015" y="64579"/>
                    <a:pt x="122015" y="64270"/>
                  </a:cubicBezTo>
                  <a:cubicBezTo>
                    <a:pt x="122027" y="63937"/>
                    <a:pt x="122277" y="63698"/>
                    <a:pt x="122575" y="63698"/>
                  </a:cubicBezTo>
                  <a:close/>
                  <a:moveTo>
                    <a:pt x="126314" y="63698"/>
                  </a:moveTo>
                  <a:cubicBezTo>
                    <a:pt x="126611" y="63698"/>
                    <a:pt x="126873" y="63948"/>
                    <a:pt x="126873" y="64270"/>
                  </a:cubicBezTo>
                  <a:cubicBezTo>
                    <a:pt x="126873" y="64568"/>
                    <a:pt x="126623" y="64829"/>
                    <a:pt x="126314" y="64829"/>
                  </a:cubicBezTo>
                  <a:cubicBezTo>
                    <a:pt x="126004" y="64829"/>
                    <a:pt x="125742" y="64579"/>
                    <a:pt x="125742" y="64270"/>
                  </a:cubicBezTo>
                  <a:cubicBezTo>
                    <a:pt x="125742" y="63937"/>
                    <a:pt x="126004" y="63698"/>
                    <a:pt x="126314" y="63698"/>
                  </a:cubicBezTo>
                  <a:close/>
                  <a:moveTo>
                    <a:pt x="130028" y="63698"/>
                  </a:moveTo>
                  <a:cubicBezTo>
                    <a:pt x="130326" y="63698"/>
                    <a:pt x="130600" y="63948"/>
                    <a:pt x="130600" y="64270"/>
                  </a:cubicBezTo>
                  <a:cubicBezTo>
                    <a:pt x="130600" y="64568"/>
                    <a:pt x="130350" y="64829"/>
                    <a:pt x="130028" y="64829"/>
                  </a:cubicBezTo>
                  <a:cubicBezTo>
                    <a:pt x="129731" y="64829"/>
                    <a:pt x="129469" y="64579"/>
                    <a:pt x="129469" y="64270"/>
                  </a:cubicBezTo>
                  <a:cubicBezTo>
                    <a:pt x="129469" y="63937"/>
                    <a:pt x="129719" y="63698"/>
                    <a:pt x="130028" y="63698"/>
                  </a:cubicBezTo>
                  <a:close/>
                  <a:moveTo>
                    <a:pt x="133767" y="63698"/>
                  </a:moveTo>
                  <a:cubicBezTo>
                    <a:pt x="134065" y="63698"/>
                    <a:pt x="134326" y="63948"/>
                    <a:pt x="134326" y="64270"/>
                  </a:cubicBezTo>
                  <a:cubicBezTo>
                    <a:pt x="134326" y="64568"/>
                    <a:pt x="134076" y="64829"/>
                    <a:pt x="133767" y="64829"/>
                  </a:cubicBezTo>
                  <a:cubicBezTo>
                    <a:pt x="133469" y="64829"/>
                    <a:pt x="133207" y="64579"/>
                    <a:pt x="133207" y="64270"/>
                  </a:cubicBezTo>
                  <a:cubicBezTo>
                    <a:pt x="133207" y="63937"/>
                    <a:pt x="133457" y="63698"/>
                    <a:pt x="133767" y="63698"/>
                  </a:cubicBezTo>
                  <a:close/>
                  <a:moveTo>
                    <a:pt x="137494" y="63698"/>
                  </a:moveTo>
                  <a:cubicBezTo>
                    <a:pt x="137791" y="63698"/>
                    <a:pt x="138053" y="63948"/>
                    <a:pt x="138053" y="64270"/>
                  </a:cubicBezTo>
                  <a:cubicBezTo>
                    <a:pt x="138053" y="64568"/>
                    <a:pt x="137803" y="64829"/>
                    <a:pt x="137494" y="64829"/>
                  </a:cubicBezTo>
                  <a:cubicBezTo>
                    <a:pt x="137196" y="64829"/>
                    <a:pt x="136922" y="64579"/>
                    <a:pt x="136922" y="64270"/>
                  </a:cubicBezTo>
                  <a:cubicBezTo>
                    <a:pt x="136934" y="63937"/>
                    <a:pt x="137172" y="63698"/>
                    <a:pt x="137494" y="63698"/>
                  </a:cubicBezTo>
                  <a:close/>
                  <a:moveTo>
                    <a:pt x="141220" y="63698"/>
                  </a:moveTo>
                  <a:cubicBezTo>
                    <a:pt x="141518" y="63698"/>
                    <a:pt x="141792" y="63948"/>
                    <a:pt x="141792" y="64270"/>
                  </a:cubicBezTo>
                  <a:cubicBezTo>
                    <a:pt x="141792" y="64568"/>
                    <a:pt x="141530" y="64829"/>
                    <a:pt x="141220" y="64829"/>
                  </a:cubicBezTo>
                  <a:cubicBezTo>
                    <a:pt x="140911" y="64829"/>
                    <a:pt x="140661" y="64579"/>
                    <a:pt x="140661" y="64270"/>
                  </a:cubicBezTo>
                  <a:cubicBezTo>
                    <a:pt x="140661" y="63937"/>
                    <a:pt x="140911" y="63698"/>
                    <a:pt x="141220" y="63698"/>
                  </a:cubicBezTo>
                  <a:close/>
                  <a:moveTo>
                    <a:pt x="144947" y="63698"/>
                  </a:moveTo>
                  <a:cubicBezTo>
                    <a:pt x="145244" y="63698"/>
                    <a:pt x="145506" y="63948"/>
                    <a:pt x="145506" y="64270"/>
                  </a:cubicBezTo>
                  <a:cubicBezTo>
                    <a:pt x="145506" y="64568"/>
                    <a:pt x="145256" y="64829"/>
                    <a:pt x="144947" y="64829"/>
                  </a:cubicBezTo>
                  <a:cubicBezTo>
                    <a:pt x="144637" y="64829"/>
                    <a:pt x="144375" y="64579"/>
                    <a:pt x="144375" y="64270"/>
                  </a:cubicBezTo>
                  <a:cubicBezTo>
                    <a:pt x="144399" y="63937"/>
                    <a:pt x="144637" y="63698"/>
                    <a:pt x="144947" y="63698"/>
                  </a:cubicBezTo>
                  <a:close/>
                  <a:moveTo>
                    <a:pt x="148685" y="63698"/>
                  </a:moveTo>
                  <a:cubicBezTo>
                    <a:pt x="148983" y="63698"/>
                    <a:pt x="149245" y="63948"/>
                    <a:pt x="149245" y="64270"/>
                  </a:cubicBezTo>
                  <a:cubicBezTo>
                    <a:pt x="149245" y="64568"/>
                    <a:pt x="148995" y="64829"/>
                    <a:pt x="148685" y="64829"/>
                  </a:cubicBezTo>
                  <a:cubicBezTo>
                    <a:pt x="148364" y="64829"/>
                    <a:pt x="148114" y="64579"/>
                    <a:pt x="148114" y="64270"/>
                  </a:cubicBezTo>
                  <a:cubicBezTo>
                    <a:pt x="148114" y="63937"/>
                    <a:pt x="148364" y="63698"/>
                    <a:pt x="148685" y="63698"/>
                  </a:cubicBezTo>
                  <a:close/>
                  <a:moveTo>
                    <a:pt x="152400" y="63698"/>
                  </a:moveTo>
                  <a:cubicBezTo>
                    <a:pt x="152698" y="63698"/>
                    <a:pt x="152972" y="63948"/>
                    <a:pt x="152972" y="64270"/>
                  </a:cubicBezTo>
                  <a:cubicBezTo>
                    <a:pt x="152972" y="64568"/>
                    <a:pt x="152710" y="64829"/>
                    <a:pt x="152400" y="64829"/>
                  </a:cubicBezTo>
                  <a:cubicBezTo>
                    <a:pt x="152091" y="64829"/>
                    <a:pt x="151841" y="64579"/>
                    <a:pt x="151841" y="64270"/>
                  </a:cubicBezTo>
                  <a:cubicBezTo>
                    <a:pt x="151852" y="63937"/>
                    <a:pt x="152091" y="63698"/>
                    <a:pt x="152400" y="63698"/>
                  </a:cubicBezTo>
                  <a:close/>
                  <a:moveTo>
                    <a:pt x="156139" y="63698"/>
                  </a:moveTo>
                  <a:cubicBezTo>
                    <a:pt x="156436" y="63698"/>
                    <a:pt x="156698" y="63948"/>
                    <a:pt x="156698" y="64270"/>
                  </a:cubicBezTo>
                  <a:cubicBezTo>
                    <a:pt x="156698" y="64568"/>
                    <a:pt x="156448" y="64829"/>
                    <a:pt x="156139" y="64829"/>
                  </a:cubicBezTo>
                  <a:cubicBezTo>
                    <a:pt x="155829" y="64829"/>
                    <a:pt x="155567" y="64579"/>
                    <a:pt x="155567" y="64270"/>
                  </a:cubicBezTo>
                  <a:cubicBezTo>
                    <a:pt x="155567" y="63937"/>
                    <a:pt x="155829" y="63698"/>
                    <a:pt x="156139" y="63698"/>
                  </a:cubicBezTo>
                  <a:close/>
                  <a:moveTo>
                    <a:pt x="1548" y="65556"/>
                  </a:moveTo>
                  <a:cubicBezTo>
                    <a:pt x="1846" y="65556"/>
                    <a:pt x="2119" y="65818"/>
                    <a:pt x="2119" y="66127"/>
                  </a:cubicBezTo>
                  <a:cubicBezTo>
                    <a:pt x="2119" y="66425"/>
                    <a:pt x="1858" y="66687"/>
                    <a:pt x="1548" y="66687"/>
                  </a:cubicBezTo>
                  <a:cubicBezTo>
                    <a:pt x="1238" y="66687"/>
                    <a:pt x="988" y="66437"/>
                    <a:pt x="988" y="66127"/>
                  </a:cubicBezTo>
                  <a:cubicBezTo>
                    <a:pt x="988" y="65818"/>
                    <a:pt x="1238" y="65556"/>
                    <a:pt x="1548" y="65556"/>
                  </a:cubicBezTo>
                  <a:close/>
                  <a:moveTo>
                    <a:pt x="5287" y="65556"/>
                  </a:moveTo>
                  <a:cubicBezTo>
                    <a:pt x="5596" y="65556"/>
                    <a:pt x="5846" y="65818"/>
                    <a:pt x="5846" y="66127"/>
                  </a:cubicBezTo>
                  <a:cubicBezTo>
                    <a:pt x="5846" y="66437"/>
                    <a:pt x="5596" y="66687"/>
                    <a:pt x="5287" y="66687"/>
                  </a:cubicBezTo>
                  <a:cubicBezTo>
                    <a:pt x="4977" y="66687"/>
                    <a:pt x="4715" y="66437"/>
                    <a:pt x="4715" y="66127"/>
                  </a:cubicBezTo>
                  <a:cubicBezTo>
                    <a:pt x="4715" y="65818"/>
                    <a:pt x="4977" y="65556"/>
                    <a:pt x="5287" y="65556"/>
                  </a:cubicBezTo>
                  <a:close/>
                  <a:moveTo>
                    <a:pt x="9001" y="65556"/>
                  </a:moveTo>
                  <a:cubicBezTo>
                    <a:pt x="9299" y="65556"/>
                    <a:pt x="9573" y="65818"/>
                    <a:pt x="9573" y="66127"/>
                  </a:cubicBezTo>
                  <a:cubicBezTo>
                    <a:pt x="9573" y="66425"/>
                    <a:pt x="9323" y="66687"/>
                    <a:pt x="9001" y="66687"/>
                  </a:cubicBezTo>
                  <a:cubicBezTo>
                    <a:pt x="8704" y="66687"/>
                    <a:pt x="8442" y="66437"/>
                    <a:pt x="8442" y="66127"/>
                  </a:cubicBezTo>
                  <a:cubicBezTo>
                    <a:pt x="8442" y="65818"/>
                    <a:pt x="8692" y="65556"/>
                    <a:pt x="9001" y="65556"/>
                  </a:cubicBezTo>
                  <a:close/>
                  <a:moveTo>
                    <a:pt x="12728" y="65556"/>
                  </a:moveTo>
                  <a:cubicBezTo>
                    <a:pt x="13037" y="65556"/>
                    <a:pt x="13288" y="65818"/>
                    <a:pt x="13288" y="66127"/>
                  </a:cubicBezTo>
                  <a:cubicBezTo>
                    <a:pt x="13288" y="66437"/>
                    <a:pt x="13037" y="66687"/>
                    <a:pt x="12728" y="66687"/>
                  </a:cubicBezTo>
                  <a:cubicBezTo>
                    <a:pt x="12418" y="66687"/>
                    <a:pt x="12156" y="66437"/>
                    <a:pt x="12156" y="66127"/>
                  </a:cubicBezTo>
                  <a:cubicBezTo>
                    <a:pt x="12156" y="65818"/>
                    <a:pt x="12418" y="65556"/>
                    <a:pt x="12728" y="65556"/>
                  </a:cubicBezTo>
                  <a:close/>
                  <a:moveTo>
                    <a:pt x="16466" y="65556"/>
                  </a:moveTo>
                  <a:cubicBezTo>
                    <a:pt x="16764" y="65556"/>
                    <a:pt x="17026" y="65818"/>
                    <a:pt x="17026" y="66127"/>
                  </a:cubicBezTo>
                  <a:cubicBezTo>
                    <a:pt x="17026" y="66425"/>
                    <a:pt x="16776" y="66687"/>
                    <a:pt x="16466" y="66687"/>
                  </a:cubicBezTo>
                  <a:cubicBezTo>
                    <a:pt x="16169" y="66687"/>
                    <a:pt x="15895" y="66437"/>
                    <a:pt x="15895" y="66127"/>
                  </a:cubicBezTo>
                  <a:cubicBezTo>
                    <a:pt x="15895" y="65818"/>
                    <a:pt x="16145" y="65556"/>
                    <a:pt x="16466" y="65556"/>
                  </a:cubicBezTo>
                  <a:close/>
                  <a:moveTo>
                    <a:pt x="20181" y="65556"/>
                  </a:moveTo>
                  <a:cubicBezTo>
                    <a:pt x="20491" y="65556"/>
                    <a:pt x="20753" y="65818"/>
                    <a:pt x="20753" y="66127"/>
                  </a:cubicBezTo>
                  <a:cubicBezTo>
                    <a:pt x="20753" y="66437"/>
                    <a:pt x="20491" y="66687"/>
                    <a:pt x="20181" y="66687"/>
                  </a:cubicBezTo>
                  <a:cubicBezTo>
                    <a:pt x="19872" y="66687"/>
                    <a:pt x="19622" y="66437"/>
                    <a:pt x="19622" y="66127"/>
                  </a:cubicBezTo>
                  <a:cubicBezTo>
                    <a:pt x="19622" y="65818"/>
                    <a:pt x="19872" y="65556"/>
                    <a:pt x="20181" y="65556"/>
                  </a:cubicBezTo>
                  <a:close/>
                  <a:moveTo>
                    <a:pt x="23920" y="65556"/>
                  </a:moveTo>
                  <a:cubicBezTo>
                    <a:pt x="24217" y="65556"/>
                    <a:pt x="24479" y="65818"/>
                    <a:pt x="24479" y="66127"/>
                  </a:cubicBezTo>
                  <a:cubicBezTo>
                    <a:pt x="24479" y="66425"/>
                    <a:pt x="24229" y="66687"/>
                    <a:pt x="23920" y="66687"/>
                  </a:cubicBezTo>
                  <a:cubicBezTo>
                    <a:pt x="23610" y="66687"/>
                    <a:pt x="23348" y="66437"/>
                    <a:pt x="23348" y="66127"/>
                  </a:cubicBezTo>
                  <a:cubicBezTo>
                    <a:pt x="23348" y="65818"/>
                    <a:pt x="23610" y="65556"/>
                    <a:pt x="23920" y="65556"/>
                  </a:cubicBezTo>
                  <a:close/>
                  <a:moveTo>
                    <a:pt x="27635" y="65556"/>
                  </a:moveTo>
                  <a:cubicBezTo>
                    <a:pt x="27956" y="65556"/>
                    <a:pt x="28206" y="65818"/>
                    <a:pt x="28206" y="66127"/>
                  </a:cubicBezTo>
                  <a:cubicBezTo>
                    <a:pt x="28206" y="66437"/>
                    <a:pt x="27956" y="66687"/>
                    <a:pt x="27635" y="66687"/>
                  </a:cubicBezTo>
                  <a:cubicBezTo>
                    <a:pt x="27325" y="66687"/>
                    <a:pt x="27075" y="66437"/>
                    <a:pt x="27075" y="66127"/>
                  </a:cubicBezTo>
                  <a:cubicBezTo>
                    <a:pt x="27075" y="65818"/>
                    <a:pt x="27325" y="65556"/>
                    <a:pt x="27635" y="65556"/>
                  </a:cubicBezTo>
                  <a:close/>
                  <a:moveTo>
                    <a:pt x="31373" y="65556"/>
                  </a:moveTo>
                  <a:cubicBezTo>
                    <a:pt x="31671" y="65556"/>
                    <a:pt x="31945" y="65818"/>
                    <a:pt x="31945" y="66127"/>
                  </a:cubicBezTo>
                  <a:cubicBezTo>
                    <a:pt x="31945" y="66425"/>
                    <a:pt x="31683" y="66687"/>
                    <a:pt x="31373" y="66687"/>
                  </a:cubicBezTo>
                  <a:cubicBezTo>
                    <a:pt x="31064" y="66687"/>
                    <a:pt x="30814" y="66437"/>
                    <a:pt x="30814" y="66127"/>
                  </a:cubicBezTo>
                  <a:cubicBezTo>
                    <a:pt x="30814" y="65818"/>
                    <a:pt x="31064" y="65556"/>
                    <a:pt x="31373" y="65556"/>
                  </a:cubicBezTo>
                  <a:close/>
                  <a:moveTo>
                    <a:pt x="35100" y="65556"/>
                  </a:moveTo>
                  <a:cubicBezTo>
                    <a:pt x="35409" y="65556"/>
                    <a:pt x="35659" y="65818"/>
                    <a:pt x="35659" y="66127"/>
                  </a:cubicBezTo>
                  <a:cubicBezTo>
                    <a:pt x="35659" y="66437"/>
                    <a:pt x="35409" y="66687"/>
                    <a:pt x="35100" y="66687"/>
                  </a:cubicBezTo>
                  <a:cubicBezTo>
                    <a:pt x="34778" y="66687"/>
                    <a:pt x="34528" y="66437"/>
                    <a:pt x="34528" y="66127"/>
                  </a:cubicBezTo>
                  <a:cubicBezTo>
                    <a:pt x="34528" y="65818"/>
                    <a:pt x="34778" y="65556"/>
                    <a:pt x="35100" y="65556"/>
                  </a:cubicBezTo>
                  <a:close/>
                  <a:moveTo>
                    <a:pt x="38815" y="65556"/>
                  </a:moveTo>
                  <a:cubicBezTo>
                    <a:pt x="39112" y="65556"/>
                    <a:pt x="39386" y="65818"/>
                    <a:pt x="39386" y="66127"/>
                  </a:cubicBezTo>
                  <a:cubicBezTo>
                    <a:pt x="39386" y="66425"/>
                    <a:pt x="39124" y="66687"/>
                    <a:pt x="38815" y="66687"/>
                  </a:cubicBezTo>
                  <a:cubicBezTo>
                    <a:pt x="38517" y="66687"/>
                    <a:pt x="38255" y="66437"/>
                    <a:pt x="38255" y="66127"/>
                  </a:cubicBezTo>
                  <a:cubicBezTo>
                    <a:pt x="38255" y="65818"/>
                    <a:pt x="38505" y="65556"/>
                    <a:pt x="38815" y="65556"/>
                  </a:cubicBezTo>
                  <a:close/>
                  <a:moveTo>
                    <a:pt x="42553" y="65556"/>
                  </a:moveTo>
                  <a:cubicBezTo>
                    <a:pt x="42863" y="65556"/>
                    <a:pt x="43113" y="65818"/>
                    <a:pt x="43113" y="66127"/>
                  </a:cubicBezTo>
                  <a:cubicBezTo>
                    <a:pt x="43113" y="66437"/>
                    <a:pt x="42863" y="66687"/>
                    <a:pt x="42553" y="66687"/>
                  </a:cubicBezTo>
                  <a:cubicBezTo>
                    <a:pt x="42232" y="66687"/>
                    <a:pt x="41982" y="66437"/>
                    <a:pt x="41982" y="66127"/>
                  </a:cubicBezTo>
                  <a:cubicBezTo>
                    <a:pt x="41982" y="65818"/>
                    <a:pt x="42244" y="65556"/>
                    <a:pt x="42553" y="65556"/>
                  </a:cubicBezTo>
                  <a:close/>
                  <a:moveTo>
                    <a:pt x="46268" y="65556"/>
                  </a:moveTo>
                  <a:cubicBezTo>
                    <a:pt x="46565" y="65556"/>
                    <a:pt x="46839" y="65818"/>
                    <a:pt x="46839" y="66127"/>
                  </a:cubicBezTo>
                  <a:cubicBezTo>
                    <a:pt x="46839" y="66425"/>
                    <a:pt x="46589" y="66687"/>
                    <a:pt x="46268" y="66687"/>
                  </a:cubicBezTo>
                  <a:cubicBezTo>
                    <a:pt x="45970" y="66687"/>
                    <a:pt x="45708" y="66437"/>
                    <a:pt x="45708" y="66127"/>
                  </a:cubicBezTo>
                  <a:cubicBezTo>
                    <a:pt x="45708" y="65818"/>
                    <a:pt x="45958" y="65556"/>
                    <a:pt x="46268" y="65556"/>
                  </a:cubicBezTo>
                  <a:close/>
                  <a:moveTo>
                    <a:pt x="50006" y="65556"/>
                  </a:moveTo>
                  <a:cubicBezTo>
                    <a:pt x="50316" y="65556"/>
                    <a:pt x="50578" y="65818"/>
                    <a:pt x="50578" y="66127"/>
                  </a:cubicBezTo>
                  <a:cubicBezTo>
                    <a:pt x="50578" y="66437"/>
                    <a:pt x="50316" y="66687"/>
                    <a:pt x="50006" y="66687"/>
                  </a:cubicBezTo>
                  <a:cubicBezTo>
                    <a:pt x="49697" y="66687"/>
                    <a:pt x="49447" y="66437"/>
                    <a:pt x="49447" y="66127"/>
                  </a:cubicBezTo>
                  <a:cubicBezTo>
                    <a:pt x="49447" y="65818"/>
                    <a:pt x="49697" y="65556"/>
                    <a:pt x="50006" y="65556"/>
                  </a:cubicBezTo>
                  <a:close/>
                  <a:moveTo>
                    <a:pt x="53733" y="65556"/>
                  </a:moveTo>
                  <a:cubicBezTo>
                    <a:pt x="54031" y="65556"/>
                    <a:pt x="54293" y="65818"/>
                    <a:pt x="54293" y="66127"/>
                  </a:cubicBezTo>
                  <a:cubicBezTo>
                    <a:pt x="54293" y="66425"/>
                    <a:pt x="54043" y="66687"/>
                    <a:pt x="53733" y="66687"/>
                  </a:cubicBezTo>
                  <a:cubicBezTo>
                    <a:pt x="53412" y="66687"/>
                    <a:pt x="53162" y="66437"/>
                    <a:pt x="53162" y="66127"/>
                  </a:cubicBezTo>
                  <a:cubicBezTo>
                    <a:pt x="53162" y="65818"/>
                    <a:pt x="53412" y="65556"/>
                    <a:pt x="53733" y="65556"/>
                  </a:cubicBezTo>
                  <a:close/>
                  <a:moveTo>
                    <a:pt x="57460" y="65556"/>
                  </a:moveTo>
                  <a:cubicBezTo>
                    <a:pt x="57781" y="65556"/>
                    <a:pt x="58031" y="65818"/>
                    <a:pt x="58031" y="66127"/>
                  </a:cubicBezTo>
                  <a:cubicBezTo>
                    <a:pt x="58031" y="66437"/>
                    <a:pt x="57781" y="66687"/>
                    <a:pt x="57460" y="66687"/>
                  </a:cubicBezTo>
                  <a:cubicBezTo>
                    <a:pt x="57150" y="66687"/>
                    <a:pt x="56900" y="66437"/>
                    <a:pt x="56900" y="66127"/>
                  </a:cubicBezTo>
                  <a:cubicBezTo>
                    <a:pt x="56900" y="65818"/>
                    <a:pt x="57150" y="65556"/>
                    <a:pt x="57460" y="65556"/>
                  </a:cubicBezTo>
                  <a:close/>
                  <a:moveTo>
                    <a:pt x="61186" y="65556"/>
                  </a:moveTo>
                  <a:cubicBezTo>
                    <a:pt x="61484" y="65556"/>
                    <a:pt x="61746" y="65818"/>
                    <a:pt x="61746" y="66127"/>
                  </a:cubicBezTo>
                  <a:cubicBezTo>
                    <a:pt x="61746" y="66425"/>
                    <a:pt x="61496" y="66687"/>
                    <a:pt x="61186" y="66687"/>
                  </a:cubicBezTo>
                  <a:cubicBezTo>
                    <a:pt x="60877" y="66687"/>
                    <a:pt x="60615" y="66437"/>
                    <a:pt x="60615" y="66127"/>
                  </a:cubicBezTo>
                  <a:cubicBezTo>
                    <a:pt x="60615" y="65818"/>
                    <a:pt x="60877" y="65556"/>
                    <a:pt x="61186" y="65556"/>
                  </a:cubicBezTo>
                  <a:close/>
                  <a:moveTo>
                    <a:pt x="64925" y="65556"/>
                  </a:moveTo>
                  <a:cubicBezTo>
                    <a:pt x="65234" y="65556"/>
                    <a:pt x="65485" y="65818"/>
                    <a:pt x="65485" y="66127"/>
                  </a:cubicBezTo>
                  <a:cubicBezTo>
                    <a:pt x="65485" y="66437"/>
                    <a:pt x="65234" y="66687"/>
                    <a:pt x="64925" y="66687"/>
                  </a:cubicBezTo>
                  <a:cubicBezTo>
                    <a:pt x="64603" y="66687"/>
                    <a:pt x="64353" y="66437"/>
                    <a:pt x="64353" y="66127"/>
                  </a:cubicBezTo>
                  <a:cubicBezTo>
                    <a:pt x="64353" y="65818"/>
                    <a:pt x="64603" y="65556"/>
                    <a:pt x="64925" y="65556"/>
                  </a:cubicBezTo>
                  <a:close/>
                  <a:moveTo>
                    <a:pt x="68640" y="65556"/>
                  </a:moveTo>
                  <a:cubicBezTo>
                    <a:pt x="68937" y="65556"/>
                    <a:pt x="69211" y="65818"/>
                    <a:pt x="69211" y="66127"/>
                  </a:cubicBezTo>
                  <a:cubicBezTo>
                    <a:pt x="69211" y="66425"/>
                    <a:pt x="68949" y="66687"/>
                    <a:pt x="68640" y="66687"/>
                  </a:cubicBezTo>
                  <a:cubicBezTo>
                    <a:pt x="68330" y="66687"/>
                    <a:pt x="68080" y="66437"/>
                    <a:pt x="68080" y="66127"/>
                  </a:cubicBezTo>
                  <a:cubicBezTo>
                    <a:pt x="68092" y="65818"/>
                    <a:pt x="68330" y="65556"/>
                    <a:pt x="68640" y="65556"/>
                  </a:cubicBezTo>
                  <a:close/>
                  <a:moveTo>
                    <a:pt x="72366" y="65556"/>
                  </a:moveTo>
                  <a:cubicBezTo>
                    <a:pt x="72676" y="65556"/>
                    <a:pt x="72926" y="65818"/>
                    <a:pt x="72926" y="66127"/>
                  </a:cubicBezTo>
                  <a:cubicBezTo>
                    <a:pt x="72926" y="66437"/>
                    <a:pt x="72676" y="66687"/>
                    <a:pt x="72366" y="66687"/>
                  </a:cubicBezTo>
                  <a:cubicBezTo>
                    <a:pt x="72045" y="66687"/>
                    <a:pt x="71795" y="66437"/>
                    <a:pt x="71795" y="66127"/>
                  </a:cubicBezTo>
                  <a:cubicBezTo>
                    <a:pt x="71795" y="65818"/>
                    <a:pt x="72069" y="65556"/>
                    <a:pt x="72366" y="65556"/>
                  </a:cubicBezTo>
                  <a:close/>
                  <a:moveTo>
                    <a:pt x="76093" y="65556"/>
                  </a:moveTo>
                  <a:cubicBezTo>
                    <a:pt x="76391" y="65556"/>
                    <a:pt x="76664" y="65818"/>
                    <a:pt x="76664" y="66127"/>
                  </a:cubicBezTo>
                  <a:cubicBezTo>
                    <a:pt x="76664" y="66425"/>
                    <a:pt x="76403" y="66687"/>
                    <a:pt x="76093" y="66687"/>
                  </a:cubicBezTo>
                  <a:cubicBezTo>
                    <a:pt x="75795" y="66687"/>
                    <a:pt x="75533" y="66437"/>
                    <a:pt x="75533" y="66127"/>
                  </a:cubicBezTo>
                  <a:cubicBezTo>
                    <a:pt x="75533" y="65818"/>
                    <a:pt x="75783" y="65556"/>
                    <a:pt x="76093" y="65556"/>
                  </a:cubicBezTo>
                  <a:close/>
                  <a:moveTo>
                    <a:pt x="79712" y="65556"/>
                  </a:moveTo>
                  <a:cubicBezTo>
                    <a:pt x="80010" y="65556"/>
                    <a:pt x="80284" y="65818"/>
                    <a:pt x="80284" y="66127"/>
                  </a:cubicBezTo>
                  <a:cubicBezTo>
                    <a:pt x="80284" y="66425"/>
                    <a:pt x="80022" y="66687"/>
                    <a:pt x="79712" y="66687"/>
                  </a:cubicBezTo>
                  <a:cubicBezTo>
                    <a:pt x="79403" y="66687"/>
                    <a:pt x="79153" y="66437"/>
                    <a:pt x="79153" y="66127"/>
                  </a:cubicBezTo>
                  <a:cubicBezTo>
                    <a:pt x="79153" y="65818"/>
                    <a:pt x="79403" y="65556"/>
                    <a:pt x="79712" y="65556"/>
                  </a:cubicBezTo>
                  <a:close/>
                  <a:moveTo>
                    <a:pt x="83451" y="65556"/>
                  </a:moveTo>
                  <a:cubicBezTo>
                    <a:pt x="83761" y="65556"/>
                    <a:pt x="84011" y="65818"/>
                    <a:pt x="84011" y="66127"/>
                  </a:cubicBezTo>
                  <a:cubicBezTo>
                    <a:pt x="84011" y="66437"/>
                    <a:pt x="83761" y="66687"/>
                    <a:pt x="83451" y="66687"/>
                  </a:cubicBezTo>
                  <a:cubicBezTo>
                    <a:pt x="83141" y="66687"/>
                    <a:pt x="82880" y="66437"/>
                    <a:pt x="82880" y="66127"/>
                  </a:cubicBezTo>
                  <a:cubicBezTo>
                    <a:pt x="82880" y="65818"/>
                    <a:pt x="83141" y="65556"/>
                    <a:pt x="83451" y="65556"/>
                  </a:cubicBezTo>
                  <a:close/>
                  <a:moveTo>
                    <a:pt x="87166" y="65556"/>
                  </a:moveTo>
                  <a:cubicBezTo>
                    <a:pt x="87463" y="65556"/>
                    <a:pt x="87737" y="65818"/>
                    <a:pt x="87737" y="66127"/>
                  </a:cubicBezTo>
                  <a:cubicBezTo>
                    <a:pt x="87737" y="66425"/>
                    <a:pt x="87475" y="66687"/>
                    <a:pt x="87166" y="66687"/>
                  </a:cubicBezTo>
                  <a:cubicBezTo>
                    <a:pt x="86856" y="66687"/>
                    <a:pt x="86606" y="66437"/>
                    <a:pt x="86606" y="66127"/>
                  </a:cubicBezTo>
                  <a:cubicBezTo>
                    <a:pt x="86606" y="65818"/>
                    <a:pt x="86856" y="65556"/>
                    <a:pt x="87166" y="65556"/>
                  </a:cubicBezTo>
                  <a:close/>
                  <a:moveTo>
                    <a:pt x="90904" y="65556"/>
                  </a:moveTo>
                  <a:cubicBezTo>
                    <a:pt x="91214" y="65556"/>
                    <a:pt x="91464" y="65818"/>
                    <a:pt x="91464" y="66127"/>
                  </a:cubicBezTo>
                  <a:cubicBezTo>
                    <a:pt x="91464" y="66437"/>
                    <a:pt x="91214" y="66687"/>
                    <a:pt x="90904" y="66687"/>
                  </a:cubicBezTo>
                  <a:cubicBezTo>
                    <a:pt x="90595" y="66687"/>
                    <a:pt x="90345" y="66437"/>
                    <a:pt x="90345" y="66127"/>
                  </a:cubicBezTo>
                  <a:cubicBezTo>
                    <a:pt x="90345" y="65818"/>
                    <a:pt x="90595" y="65556"/>
                    <a:pt x="90904" y="65556"/>
                  </a:cubicBezTo>
                  <a:close/>
                  <a:moveTo>
                    <a:pt x="94631" y="65556"/>
                  </a:moveTo>
                  <a:cubicBezTo>
                    <a:pt x="94929" y="65556"/>
                    <a:pt x="95191" y="65818"/>
                    <a:pt x="95191" y="66127"/>
                  </a:cubicBezTo>
                  <a:cubicBezTo>
                    <a:pt x="95191" y="66425"/>
                    <a:pt x="94941" y="66687"/>
                    <a:pt x="94631" y="66687"/>
                  </a:cubicBezTo>
                  <a:cubicBezTo>
                    <a:pt x="94310" y="66687"/>
                    <a:pt x="94060" y="66437"/>
                    <a:pt x="94060" y="66127"/>
                  </a:cubicBezTo>
                  <a:cubicBezTo>
                    <a:pt x="94071" y="65818"/>
                    <a:pt x="94310" y="65556"/>
                    <a:pt x="94631" y="65556"/>
                  </a:cubicBezTo>
                  <a:close/>
                  <a:moveTo>
                    <a:pt x="98346" y="65556"/>
                  </a:moveTo>
                  <a:cubicBezTo>
                    <a:pt x="98655" y="65556"/>
                    <a:pt x="98905" y="65818"/>
                    <a:pt x="98905" y="66127"/>
                  </a:cubicBezTo>
                  <a:cubicBezTo>
                    <a:pt x="98905" y="66437"/>
                    <a:pt x="98655" y="66687"/>
                    <a:pt x="98346" y="66687"/>
                  </a:cubicBezTo>
                  <a:cubicBezTo>
                    <a:pt x="98036" y="66687"/>
                    <a:pt x="97786" y="66437"/>
                    <a:pt x="97786" y="66127"/>
                  </a:cubicBezTo>
                  <a:cubicBezTo>
                    <a:pt x="97786" y="65818"/>
                    <a:pt x="98036" y="65556"/>
                    <a:pt x="98346" y="65556"/>
                  </a:cubicBezTo>
                  <a:close/>
                  <a:moveTo>
                    <a:pt x="102084" y="65556"/>
                  </a:moveTo>
                  <a:cubicBezTo>
                    <a:pt x="102382" y="65556"/>
                    <a:pt x="102644" y="65818"/>
                    <a:pt x="102644" y="66127"/>
                  </a:cubicBezTo>
                  <a:cubicBezTo>
                    <a:pt x="102644" y="66425"/>
                    <a:pt x="102394" y="66687"/>
                    <a:pt x="102084" y="66687"/>
                  </a:cubicBezTo>
                  <a:cubicBezTo>
                    <a:pt x="101787" y="66687"/>
                    <a:pt x="101513" y="66437"/>
                    <a:pt x="101513" y="66127"/>
                  </a:cubicBezTo>
                  <a:cubicBezTo>
                    <a:pt x="101513" y="65818"/>
                    <a:pt x="101775" y="65556"/>
                    <a:pt x="102084" y="65556"/>
                  </a:cubicBezTo>
                  <a:close/>
                  <a:moveTo>
                    <a:pt x="105799" y="65556"/>
                  </a:moveTo>
                  <a:cubicBezTo>
                    <a:pt x="106121" y="65556"/>
                    <a:pt x="106371" y="65818"/>
                    <a:pt x="106371" y="66127"/>
                  </a:cubicBezTo>
                  <a:cubicBezTo>
                    <a:pt x="106371" y="66437"/>
                    <a:pt x="106109" y="66687"/>
                    <a:pt x="105799" y="66687"/>
                  </a:cubicBezTo>
                  <a:cubicBezTo>
                    <a:pt x="105490" y="66687"/>
                    <a:pt x="105239" y="66437"/>
                    <a:pt x="105239" y="66127"/>
                  </a:cubicBezTo>
                  <a:cubicBezTo>
                    <a:pt x="105239" y="65818"/>
                    <a:pt x="105490" y="65556"/>
                    <a:pt x="105799" y="65556"/>
                  </a:cubicBezTo>
                  <a:close/>
                  <a:moveTo>
                    <a:pt x="109538" y="65556"/>
                  </a:moveTo>
                  <a:cubicBezTo>
                    <a:pt x="109835" y="65556"/>
                    <a:pt x="110109" y="65818"/>
                    <a:pt x="110109" y="66127"/>
                  </a:cubicBezTo>
                  <a:cubicBezTo>
                    <a:pt x="110109" y="66425"/>
                    <a:pt x="109847" y="66687"/>
                    <a:pt x="109538" y="66687"/>
                  </a:cubicBezTo>
                  <a:cubicBezTo>
                    <a:pt x="109228" y="66687"/>
                    <a:pt x="108978" y="66437"/>
                    <a:pt x="108978" y="66127"/>
                  </a:cubicBezTo>
                  <a:cubicBezTo>
                    <a:pt x="108978" y="65818"/>
                    <a:pt x="109228" y="65556"/>
                    <a:pt x="109538" y="65556"/>
                  </a:cubicBezTo>
                  <a:close/>
                  <a:moveTo>
                    <a:pt x="113264" y="65556"/>
                  </a:moveTo>
                  <a:cubicBezTo>
                    <a:pt x="113574" y="65556"/>
                    <a:pt x="113824" y="65818"/>
                    <a:pt x="113824" y="66127"/>
                  </a:cubicBezTo>
                  <a:cubicBezTo>
                    <a:pt x="113824" y="66437"/>
                    <a:pt x="113574" y="66687"/>
                    <a:pt x="113264" y="66687"/>
                  </a:cubicBezTo>
                  <a:cubicBezTo>
                    <a:pt x="112943" y="66687"/>
                    <a:pt x="112693" y="66437"/>
                    <a:pt x="112693" y="66127"/>
                  </a:cubicBezTo>
                  <a:cubicBezTo>
                    <a:pt x="112693" y="65818"/>
                    <a:pt x="112943" y="65556"/>
                    <a:pt x="113264" y="65556"/>
                  </a:cubicBezTo>
                  <a:close/>
                  <a:moveTo>
                    <a:pt x="116991" y="65556"/>
                  </a:moveTo>
                  <a:cubicBezTo>
                    <a:pt x="117289" y="65556"/>
                    <a:pt x="117562" y="65818"/>
                    <a:pt x="117562" y="66127"/>
                  </a:cubicBezTo>
                  <a:cubicBezTo>
                    <a:pt x="117562" y="66425"/>
                    <a:pt x="117312" y="66687"/>
                    <a:pt x="116991" y="66687"/>
                  </a:cubicBezTo>
                  <a:cubicBezTo>
                    <a:pt x="116681" y="66687"/>
                    <a:pt x="116431" y="66437"/>
                    <a:pt x="116431" y="66127"/>
                  </a:cubicBezTo>
                  <a:cubicBezTo>
                    <a:pt x="116431" y="65818"/>
                    <a:pt x="116681" y="65556"/>
                    <a:pt x="116991" y="65556"/>
                  </a:cubicBezTo>
                  <a:close/>
                  <a:moveTo>
                    <a:pt x="120718" y="65556"/>
                  </a:moveTo>
                  <a:cubicBezTo>
                    <a:pt x="121027" y="65556"/>
                    <a:pt x="121277" y="65818"/>
                    <a:pt x="121277" y="66127"/>
                  </a:cubicBezTo>
                  <a:cubicBezTo>
                    <a:pt x="121277" y="66437"/>
                    <a:pt x="121027" y="66687"/>
                    <a:pt x="120718" y="66687"/>
                  </a:cubicBezTo>
                  <a:cubicBezTo>
                    <a:pt x="120408" y="66687"/>
                    <a:pt x="120146" y="66437"/>
                    <a:pt x="120146" y="66127"/>
                  </a:cubicBezTo>
                  <a:cubicBezTo>
                    <a:pt x="120146" y="65818"/>
                    <a:pt x="120420" y="65556"/>
                    <a:pt x="120718" y="65556"/>
                  </a:cubicBezTo>
                  <a:close/>
                  <a:moveTo>
                    <a:pt x="124456" y="65556"/>
                  </a:moveTo>
                  <a:cubicBezTo>
                    <a:pt x="124754" y="65556"/>
                    <a:pt x="125016" y="65818"/>
                    <a:pt x="125016" y="66127"/>
                  </a:cubicBezTo>
                  <a:cubicBezTo>
                    <a:pt x="125016" y="66425"/>
                    <a:pt x="124766" y="66687"/>
                    <a:pt x="124456" y="66687"/>
                  </a:cubicBezTo>
                  <a:cubicBezTo>
                    <a:pt x="124135" y="66687"/>
                    <a:pt x="123885" y="66437"/>
                    <a:pt x="123885" y="66127"/>
                  </a:cubicBezTo>
                  <a:cubicBezTo>
                    <a:pt x="123885" y="65818"/>
                    <a:pt x="124135" y="65556"/>
                    <a:pt x="124456" y="65556"/>
                  </a:cubicBezTo>
                  <a:close/>
                  <a:moveTo>
                    <a:pt x="128171" y="65556"/>
                  </a:moveTo>
                  <a:cubicBezTo>
                    <a:pt x="128480" y="65556"/>
                    <a:pt x="128742" y="65818"/>
                    <a:pt x="128742" y="66127"/>
                  </a:cubicBezTo>
                  <a:cubicBezTo>
                    <a:pt x="128742" y="66437"/>
                    <a:pt x="128480" y="66687"/>
                    <a:pt x="128171" y="66687"/>
                  </a:cubicBezTo>
                  <a:cubicBezTo>
                    <a:pt x="127861" y="66687"/>
                    <a:pt x="127611" y="66437"/>
                    <a:pt x="127611" y="66127"/>
                  </a:cubicBezTo>
                  <a:cubicBezTo>
                    <a:pt x="127611" y="65818"/>
                    <a:pt x="127861" y="65556"/>
                    <a:pt x="128171" y="65556"/>
                  </a:cubicBezTo>
                  <a:close/>
                  <a:moveTo>
                    <a:pt x="131898" y="65556"/>
                  </a:moveTo>
                  <a:cubicBezTo>
                    <a:pt x="132195" y="65556"/>
                    <a:pt x="132457" y="65818"/>
                    <a:pt x="132457" y="66127"/>
                  </a:cubicBezTo>
                  <a:cubicBezTo>
                    <a:pt x="132457" y="66425"/>
                    <a:pt x="132207" y="66687"/>
                    <a:pt x="131898" y="66687"/>
                  </a:cubicBezTo>
                  <a:cubicBezTo>
                    <a:pt x="131600" y="66687"/>
                    <a:pt x="131326" y="66437"/>
                    <a:pt x="131326" y="66127"/>
                  </a:cubicBezTo>
                  <a:cubicBezTo>
                    <a:pt x="131338" y="65818"/>
                    <a:pt x="131576" y="65556"/>
                    <a:pt x="131898" y="65556"/>
                  </a:cubicBezTo>
                  <a:close/>
                  <a:moveTo>
                    <a:pt x="135624" y="65556"/>
                  </a:moveTo>
                  <a:cubicBezTo>
                    <a:pt x="135946" y="65556"/>
                    <a:pt x="136196" y="65818"/>
                    <a:pt x="136196" y="66127"/>
                  </a:cubicBezTo>
                  <a:cubicBezTo>
                    <a:pt x="136196" y="66437"/>
                    <a:pt x="135934" y="66687"/>
                    <a:pt x="135624" y="66687"/>
                  </a:cubicBezTo>
                  <a:cubicBezTo>
                    <a:pt x="135315" y="66687"/>
                    <a:pt x="135065" y="66437"/>
                    <a:pt x="135065" y="66127"/>
                  </a:cubicBezTo>
                  <a:cubicBezTo>
                    <a:pt x="135065" y="65818"/>
                    <a:pt x="135315" y="65556"/>
                    <a:pt x="135624" y="65556"/>
                  </a:cubicBezTo>
                  <a:close/>
                  <a:moveTo>
                    <a:pt x="139351" y="65556"/>
                  </a:moveTo>
                  <a:cubicBezTo>
                    <a:pt x="139649" y="65556"/>
                    <a:pt x="139910" y="65818"/>
                    <a:pt x="139910" y="66127"/>
                  </a:cubicBezTo>
                  <a:cubicBezTo>
                    <a:pt x="139910" y="66425"/>
                    <a:pt x="139660" y="66687"/>
                    <a:pt x="139351" y="66687"/>
                  </a:cubicBezTo>
                  <a:cubicBezTo>
                    <a:pt x="139053" y="66687"/>
                    <a:pt x="138779" y="66437"/>
                    <a:pt x="138779" y="66127"/>
                  </a:cubicBezTo>
                  <a:cubicBezTo>
                    <a:pt x="138779" y="65818"/>
                    <a:pt x="139041" y="65556"/>
                    <a:pt x="139351" y="65556"/>
                  </a:cubicBezTo>
                  <a:close/>
                  <a:moveTo>
                    <a:pt x="143089" y="65556"/>
                  </a:moveTo>
                  <a:cubicBezTo>
                    <a:pt x="143399" y="65556"/>
                    <a:pt x="143649" y="65818"/>
                    <a:pt x="143649" y="66127"/>
                  </a:cubicBezTo>
                  <a:cubicBezTo>
                    <a:pt x="143649" y="66437"/>
                    <a:pt x="143399" y="66687"/>
                    <a:pt x="143089" y="66687"/>
                  </a:cubicBezTo>
                  <a:cubicBezTo>
                    <a:pt x="142768" y="66687"/>
                    <a:pt x="142518" y="66437"/>
                    <a:pt x="142518" y="66127"/>
                  </a:cubicBezTo>
                  <a:cubicBezTo>
                    <a:pt x="142518" y="65818"/>
                    <a:pt x="142768" y="65556"/>
                    <a:pt x="143089" y="65556"/>
                  </a:cubicBezTo>
                  <a:close/>
                  <a:moveTo>
                    <a:pt x="146804" y="65556"/>
                  </a:moveTo>
                  <a:cubicBezTo>
                    <a:pt x="147102" y="65556"/>
                    <a:pt x="147376" y="65818"/>
                    <a:pt x="147376" y="66127"/>
                  </a:cubicBezTo>
                  <a:cubicBezTo>
                    <a:pt x="147376" y="66425"/>
                    <a:pt x="147114" y="66687"/>
                    <a:pt x="146804" y="66687"/>
                  </a:cubicBezTo>
                  <a:cubicBezTo>
                    <a:pt x="146495" y="66687"/>
                    <a:pt x="146245" y="66437"/>
                    <a:pt x="146245" y="66127"/>
                  </a:cubicBezTo>
                  <a:cubicBezTo>
                    <a:pt x="146257" y="65818"/>
                    <a:pt x="146495" y="65556"/>
                    <a:pt x="146804" y="65556"/>
                  </a:cubicBezTo>
                  <a:close/>
                  <a:moveTo>
                    <a:pt x="150543" y="65556"/>
                  </a:moveTo>
                  <a:cubicBezTo>
                    <a:pt x="150852" y="65556"/>
                    <a:pt x="151102" y="65818"/>
                    <a:pt x="151102" y="66127"/>
                  </a:cubicBezTo>
                  <a:cubicBezTo>
                    <a:pt x="151102" y="66437"/>
                    <a:pt x="150852" y="66687"/>
                    <a:pt x="150543" y="66687"/>
                  </a:cubicBezTo>
                  <a:cubicBezTo>
                    <a:pt x="150233" y="66687"/>
                    <a:pt x="149971" y="66437"/>
                    <a:pt x="149971" y="66127"/>
                  </a:cubicBezTo>
                  <a:cubicBezTo>
                    <a:pt x="149971" y="65818"/>
                    <a:pt x="150233" y="65556"/>
                    <a:pt x="150543" y="65556"/>
                  </a:cubicBezTo>
                  <a:close/>
                  <a:moveTo>
                    <a:pt x="154258" y="65556"/>
                  </a:moveTo>
                  <a:cubicBezTo>
                    <a:pt x="154555" y="65556"/>
                    <a:pt x="154829" y="65818"/>
                    <a:pt x="154829" y="66127"/>
                  </a:cubicBezTo>
                  <a:cubicBezTo>
                    <a:pt x="154829" y="66425"/>
                    <a:pt x="154567" y="66687"/>
                    <a:pt x="154258" y="66687"/>
                  </a:cubicBezTo>
                  <a:cubicBezTo>
                    <a:pt x="153948" y="66687"/>
                    <a:pt x="153698" y="66437"/>
                    <a:pt x="153698" y="66127"/>
                  </a:cubicBezTo>
                  <a:cubicBezTo>
                    <a:pt x="153698" y="65818"/>
                    <a:pt x="153948" y="65556"/>
                    <a:pt x="154258" y="65556"/>
                  </a:cubicBezTo>
                  <a:close/>
                  <a:moveTo>
                    <a:pt x="157996" y="65556"/>
                  </a:moveTo>
                  <a:cubicBezTo>
                    <a:pt x="158306" y="65556"/>
                    <a:pt x="158556" y="65818"/>
                    <a:pt x="158556" y="66127"/>
                  </a:cubicBezTo>
                  <a:cubicBezTo>
                    <a:pt x="158556" y="66437"/>
                    <a:pt x="158306" y="66687"/>
                    <a:pt x="157996" y="66687"/>
                  </a:cubicBezTo>
                  <a:cubicBezTo>
                    <a:pt x="157687" y="66687"/>
                    <a:pt x="157436" y="66437"/>
                    <a:pt x="157436" y="66127"/>
                  </a:cubicBezTo>
                  <a:cubicBezTo>
                    <a:pt x="157436" y="65818"/>
                    <a:pt x="157687" y="65556"/>
                    <a:pt x="157996" y="65556"/>
                  </a:cubicBezTo>
                  <a:close/>
                  <a:moveTo>
                    <a:pt x="3405" y="67425"/>
                  </a:moveTo>
                  <a:cubicBezTo>
                    <a:pt x="3703" y="67425"/>
                    <a:pt x="3977" y="67675"/>
                    <a:pt x="3977" y="67985"/>
                  </a:cubicBezTo>
                  <a:cubicBezTo>
                    <a:pt x="3977" y="68282"/>
                    <a:pt x="3727" y="68556"/>
                    <a:pt x="3405" y="68556"/>
                  </a:cubicBezTo>
                  <a:cubicBezTo>
                    <a:pt x="3096" y="68556"/>
                    <a:pt x="2846" y="68294"/>
                    <a:pt x="2846" y="67985"/>
                  </a:cubicBezTo>
                  <a:cubicBezTo>
                    <a:pt x="2858" y="67675"/>
                    <a:pt x="3096" y="67425"/>
                    <a:pt x="3405" y="67425"/>
                  </a:cubicBezTo>
                  <a:close/>
                  <a:moveTo>
                    <a:pt x="7132" y="67425"/>
                  </a:moveTo>
                  <a:cubicBezTo>
                    <a:pt x="7430" y="67425"/>
                    <a:pt x="7692" y="67675"/>
                    <a:pt x="7692" y="67985"/>
                  </a:cubicBezTo>
                  <a:cubicBezTo>
                    <a:pt x="7692" y="68282"/>
                    <a:pt x="7442" y="68556"/>
                    <a:pt x="7132" y="68556"/>
                  </a:cubicBezTo>
                  <a:cubicBezTo>
                    <a:pt x="6834" y="68556"/>
                    <a:pt x="6560" y="68294"/>
                    <a:pt x="6560" y="67985"/>
                  </a:cubicBezTo>
                  <a:cubicBezTo>
                    <a:pt x="6584" y="67675"/>
                    <a:pt x="6822" y="67425"/>
                    <a:pt x="7132" y="67425"/>
                  </a:cubicBezTo>
                  <a:close/>
                  <a:moveTo>
                    <a:pt x="10871" y="67425"/>
                  </a:moveTo>
                  <a:cubicBezTo>
                    <a:pt x="11168" y="67425"/>
                    <a:pt x="11430" y="67675"/>
                    <a:pt x="11430" y="67985"/>
                  </a:cubicBezTo>
                  <a:cubicBezTo>
                    <a:pt x="11430" y="68282"/>
                    <a:pt x="11180" y="68556"/>
                    <a:pt x="10871" y="68556"/>
                  </a:cubicBezTo>
                  <a:cubicBezTo>
                    <a:pt x="10573" y="68556"/>
                    <a:pt x="10299" y="68294"/>
                    <a:pt x="10299" y="67985"/>
                  </a:cubicBezTo>
                  <a:cubicBezTo>
                    <a:pt x="10299" y="67675"/>
                    <a:pt x="10549" y="67425"/>
                    <a:pt x="10871" y="67425"/>
                  </a:cubicBezTo>
                  <a:close/>
                  <a:moveTo>
                    <a:pt x="14585" y="67425"/>
                  </a:moveTo>
                  <a:cubicBezTo>
                    <a:pt x="14883" y="67425"/>
                    <a:pt x="15157" y="67675"/>
                    <a:pt x="15157" y="67985"/>
                  </a:cubicBezTo>
                  <a:cubicBezTo>
                    <a:pt x="15157" y="68282"/>
                    <a:pt x="14895" y="68556"/>
                    <a:pt x="14585" y="68556"/>
                  </a:cubicBezTo>
                  <a:cubicBezTo>
                    <a:pt x="14288" y="68556"/>
                    <a:pt x="14014" y="68294"/>
                    <a:pt x="14014" y="67985"/>
                  </a:cubicBezTo>
                  <a:cubicBezTo>
                    <a:pt x="14038" y="67675"/>
                    <a:pt x="14276" y="67425"/>
                    <a:pt x="14585" y="67425"/>
                  </a:cubicBezTo>
                  <a:close/>
                  <a:moveTo>
                    <a:pt x="18324" y="67425"/>
                  </a:moveTo>
                  <a:cubicBezTo>
                    <a:pt x="18622" y="67425"/>
                    <a:pt x="18883" y="67675"/>
                    <a:pt x="18883" y="67985"/>
                  </a:cubicBezTo>
                  <a:cubicBezTo>
                    <a:pt x="18883" y="68282"/>
                    <a:pt x="18633" y="68556"/>
                    <a:pt x="18324" y="68556"/>
                  </a:cubicBezTo>
                  <a:cubicBezTo>
                    <a:pt x="18026" y="68556"/>
                    <a:pt x="17752" y="68294"/>
                    <a:pt x="17752" y="67985"/>
                  </a:cubicBezTo>
                  <a:cubicBezTo>
                    <a:pt x="17752" y="67675"/>
                    <a:pt x="18014" y="67425"/>
                    <a:pt x="18324" y="67425"/>
                  </a:cubicBezTo>
                  <a:close/>
                  <a:moveTo>
                    <a:pt x="22039" y="67425"/>
                  </a:moveTo>
                  <a:cubicBezTo>
                    <a:pt x="22336" y="67425"/>
                    <a:pt x="22610" y="67675"/>
                    <a:pt x="22610" y="67985"/>
                  </a:cubicBezTo>
                  <a:cubicBezTo>
                    <a:pt x="22610" y="68282"/>
                    <a:pt x="22360" y="68556"/>
                    <a:pt x="22039" y="68556"/>
                  </a:cubicBezTo>
                  <a:cubicBezTo>
                    <a:pt x="21729" y="68556"/>
                    <a:pt x="21479" y="68294"/>
                    <a:pt x="21479" y="67985"/>
                  </a:cubicBezTo>
                  <a:cubicBezTo>
                    <a:pt x="21491" y="67675"/>
                    <a:pt x="21729" y="67425"/>
                    <a:pt x="22039" y="67425"/>
                  </a:cubicBezTo>
                  <a:close/>
                  <a:moveTo>
                    <a:pt x="25777" y="67425"/>
                  </a:moveTo>
                  <a:cubicBezTo>
                    <a:pt x="26075" y="67425"/>
                    <a:pt x="26349" y="67675"/>
                    <a:pt x="26349" y="67985"/>
                  </a:cubicBezTo>
                  <a:cubicBezTo>
                    <a:pt x="26349" y="68282"/>
                    <a:pt x="26087" y="68556"/>
                    <a:pt x="25777" y="68556"/>
                  </a:cubicBezTo>
                  <a:cubicBezTo>
                    <a:pt x="25468" y="68556"/>
                    <a:pt x="25206" y="68294"/>
                    <a:pt x="25206" y="67985"/>
                  </a:cubicBezTo>
                  <a:cubicBezTo>
                    <a:pt x="25218" y="67675"/>
                    <a:pt x="25468" y="67425"/>
                    <a:pt x="25777" y="67425"/>
                  </a:cubicBezTo>
                  <a:close/>
                  <a:moveTo>
                    <a:pt x="29504" y="67425"/>
                  </a:moveTo>
                  <a:cubicBezTo>
                    <a:pt x="29801" y="67425"/>
                    <a:pt x="30063" y="67675"/>
                    <a:pt x="30063" y="67985"/>
                  </a:cubicBezTo>
                  <a:cubicBezTo>
                    <a:pt x="30063" y="68282"/>
                    <a:pt x="29813" y="68556"/>
                    <a:pt x="29504" y="68556"/>
                  </a:cubicBezTo>
                  <a:cubicBezTo>
                    <a:pt x="29182" y="68556"/>
                    <a:pt x="28932" y="68294"/>
                    <a:pt x="28932" y="67985"/>
                  </a:cubicBezTo>
                  <a:cubicBezTo>
                    <a:pt x="28944" y="67675"/>
                    <a:pt x="29182" y="67425"/>
                    <a:pt x="29504" y="67425"/>
                  </a:cubicBezTo>
                  <a:close/>
                  <a:moveTo>
                    <a:pt x="33230" y="67425"/>
                  </a:moveTo>
                  <a:cubicBezTo>
                    <a:pt x="33528" y="67425"/>
                    <a:pt x="33802" y="67675"/>
                    <a:pt x="33802" y="67985"/>
                  </a:cubicBezTo>
                  <a:cubicBezTo>
                    <a:pt x="33802" y="68282"/>
                    <a:pt x="33552" y="68556"/>
                    <a:pt x="33230" y="68556"/>
                  </a:cubicBezTo>
                  <a:cubicBezTo>
                    <a:pt x="32921" y="68556"/>
                    <a:pt x="32671" y="68294"/>
                    <a:pt x="32671" y="67985"/>
                  </a:cubicBezTo>
                  <a:cubicBezTo>
                    <a:pt x="32671" y="67675"/>
                    <a:pt x="32921" y="67425"/>
                    <a:pt x="33230" y="67425"/>
                  </a:cubicBezTo>
                  <a:close/>
                  <a:moveTo>
                    <a:pt x="36957" y="67425"/>
                  </a:moveTo>
                  <a:cubicBezTo>
                    <a:pt x="37255" y="67425"/>
                    <a:pt x="37517" y="67675"/>
                    <a:pt x="37517" y="67985"/>
                  </a:cubicBezTo>
                  <a:cubicBezTo>
                    <a:pt x="37517" y="68282"/>
                    <a:pt x="37267" y="68556"/>
                    <a:pt x="36957" y="68556"/>
                  </a:cubicBezTo>
                  <a:cubicBezTo>
                    <a:pt x="36648" y="68556"/>
                    <a:pt x="36386" y="68294"/>
                    <a:pt x="36386" y="67985"/>
                  </a:cubicBezTo>
                  <a:cubicBezTo>
                    <a:pt x="36409" y="67675"/>
                    <a:pt x="36648" y="67425"/>
                    <a:pt x="36957" y="67425"/>
                  </a:cubicBezTo>
                  <a:close/>
                  <a:moveTo>
                    <a:pt x="40672" y="67425"/>
                  </a:moveTo>
                  <a:cubicBezTo>
                    <a:pt x="40970" y="67425"/>
                    <a:pt x="41243" y="67675"/>
                    <a:pt x="41243" y="67985"/>
                  </a:cubicBezTo>
                  <a:cubicBezTo>
                    <a:pt x="41243" y="68282"/>
                    <a:pt x="40993" y="68556"/>
                    <a:pt x="40672" y="68556"/>
                  </a:cubicBezTo>
                  <a:cubicBezTo>
                    <a:pt x="40374" y="68556"/>
                    <a:pt x="40112" y="68294"/>
                    <a:pt x="40112" y="67985"/>
                  </a:cubicBezTo>
                  <a:cubicBezTo>
                    <a:pt x="40124" y="67675"/>
                    <a:pt x="40362" y="67425"/>
                    <a:pt x="40672" y="67425"/>
                  </a:cubicBezTo>
                  <a:close/>
                  <a:moveTo>
                    <a:pt x="44410" y="67425"/>
                  </a:moveTo>
                  <a:cubicBezTo>
                    <a:pt x="44708" y="67425"/>
                    <a:pt x="44982" y="67675"/>
                    <a:pt x="44982" y="67985"/>
                  </a:cubicBezTo>
                  <a:cubicBezTo>
                    <a:pt x="44982" y="68282"/>
                    <a:pt x="44720" y="68556"/>
                    <a:pt x="44410" y="68556"/>
                  </a:cubicBezTo>
                  <a:cubicBezTo>
                    <a:pt x="44113" y="68556"/>
                    <a:pt x="43851" y="68294"/>
                    <a:pt x="43851" y="67985"/>
                  </a:cubicBezTo>
                  <a:cubicBezTo>
                    <a:pt x="43851" y="67675"/>
                    <a:pt x="44101" y="67425"/>
                    <a:pt x="44410" y="67425"/>
                  </a:cubicBezTo>
                  <a:close/>
                  <a:moveTo>
                    <a:pt x="48137" y="67425"/>
                  </a:moveTo>
                  <a:cubicBezTo>
                    <a:pt x="48435" y="67425"/>
                    <a:pt x="48697" y="67675"/>
                    <a:pt x="48697" y="67985"/>
                  </a:cubicBezTo>
                  <a:cubicBezTo>
                    <a:pt x="48697" y="68282"/>
                    <a:pt x="48447" y="68556"/>
                    <a:pt x="48137" y="68556"/>
                  </a:cubicBezTo>
                  <a:cubicBezTo>
                    <a:pt x="47839" y="68556"/>
                    <a:pt x="47566" y="68294"/>
                    <a:pt x="47566" y="67985"/>
                  </a:cubicBezTo>
                  <a:cubicBezTo>
                    <a:pt x="47578" y="67675"/>
                    <a:pt x="47839" y="67425"/>
                    <a:pt x="48137" y="67425"/>
                  </a:cubicBezTo>
                  <a:close/>
                  <a:moveTo>
                    <a:pt x="51864" y="67425"/>
                  </a:moveTo>
                  <a:cubicBezTo>
                    <a:pt x="52161" y="67425"/>
                    <a:pt x="52435" y="67675"/>
                    <a:pt x="52435" y="67985"/>
                  </a:cubicBezTo>
                  <a:cubicBezTo>
                    <a:pt x="52435" y="68282"/>
                    <a:pt x="52185" y="68556"/>
                    <a:pt x="51864" y="68556"/>
                  </a:cubicBezTo>
                  <a:cubicBezTo>
                    <a:pt x="51566" y="68556"/>
                    <a:pt x="51304" y="68294"/>
                    <a:pt x="51304" y="67985"/>
                  </a:cubicBezTo>
                  <a:cubicBezTo>
                    <a:pt x="51304" y="67675"/>
                    <a:pt x="51554" y="67425"/>
                    <a:pt x="51864" y="67425"/>
                  </a:cubicBezTo>
                  <a:close/>
                  <a:moveTo>
                    <a:pt x="55602" y="67425"/>
                  </a:moveTo>
                  <a:cubicBezTo>
                    <a:pt x="55900" y="67425"/>
                    <a:pt x="56174" y="67675"/>
                    <a:pt x="56174" y="67985"/>
                  </a:cubicBezTo>
                  <a:cubicBezTo>
                    <a:pt x="56174" y="68282"/>
                    <a:pt x="55912" y="68556"/>
                    <a:pt x="55602" y="68556"/>
                  </a:cubicBezTo>
                  <a:cubicBezTo>
                    <a:pt x="55293" y="68556"/>
                    <a:pt x="55043" y="68294"/>
                    <a:pt x="55043" y="67985"/>
                  </a:cubicBezTo>
                  <a:cubicBezTo>
                    <a:pt x="55043" y="67675"/>
                    <a:pt x="55293" y="67425"/>
                    <a:pt x="55602" y="67425"/>
                  </a:cubicBezTo>
                  <a:close/>
                  <a:moveTo>
                    <a:pt x="59329" y="67425"/>
                  </a:moveTo>
                  <a:cubicBezTo>
                    <a:pt x="59627" y="67425"/>
                    <a:pt x="59889" y="67675"/>
                    <a:pt x="59889" y="67985"/>
                  </a:cubicBezTo>
                  <a:cubicBezTo>
                    <a:pt x="59889" y="68282"/>
                    <a:pt x="59639" y="68556"/>
                    <a:pt x="59329" y="68556"/>
                  </a:cubicBezTo>
                  <a:cubicBezTo>
                    <a:pt x="59008" y="68556"/>
                    <a:pt x="58757" y="68294"/>
                    <a:pt x="58757" y="67985"/>
                  </a:cubicBezTo>
                  <a:cubicBezTo>
                    <a:pt x="58757" y="67675"/>
                    <a:pt x="59008" y="67425"/>
                    <a:pt x="59329" y="67425"/>
                  </a:cubicBezTo>
                  <a:close/>
                  <a:moveTo>
                    <a:pt x="63056" y="67425"/>
                  </a:moveTo>
                  <a:cubicBezTo>
                    <a:pt x="63353" y="67425"/>
                    <a:pt x="63627" y="67675"/>
                    <a:pt x="63627" y="67985"/>
                  </a:cubicBezTo>
                  <a:cubicBezTo>
                    <a:pt x="63627" y="68282"/>
                    <a:pt x="63377" y="68556"/>
                    <a:pt x="63056" y="68556"/>
                  </a:cubicBezTo>
                  <a:cubicBezTo>
                    <a:pt x="62746" y="68556"/>
                    <a:pt x="62496" y="68294"/>
                    <a:pt x="62496" y="67985"/>
                  </a:cubicBezTo>
                  <a:cubicBezTo>
                    <a:pt x="62496" y="67675"/>
                    <a:pt x="62746" y="67425"/>
                    <a:pt x="63056" y="67425"/>
                  </a:cubicBezTo>
                  <a:close/>
                  <a:moveTo>
                    <a:pt x="66782" y="67425"/>
                  </a:moveTo>
                  <a:cubicBezTo>
                    <a:pt x="67080" y="67425"/>
                    <a:pt x="67342" y="67675"/>
                    <a:pt x="67342" y="67985"/>
                  </a:cubicBezTo>
                  <a:cubicBezTo>
                    <a:pt x="67342" y="68282"/>
                    <a:pt x="67092" y="68556"/>
                    <a:pt x="66782" y="68556"/>
                  </a:cubicBezTo>
                  <a:cubicBezTo>
                    <a:pt x="66473" y="68556"/>
                    <a:pt x="66211" y="68294"/>
                    <a:pt x="66211" y="67985"/>
                  </a:cubicBezTo>
                  <a:cubicBezTo>
                    <a:pt x="66235" y="67675"/>
                    <a:pt x="66473" y="67425"/>
                    <a:pt x="66782" y="67425"/>
                  </a:cubicBezTo>
                  <a:close/>
                  <a:moveTo>
                    <a:pt x="70509" y="67425"/>
                  </a:moveTo>
                  <a:cubicBezTo>
                    <a:pt x="70807" y="67425"/>
                    <a:pt x="71080" y="67675"/>
                    <a:pt x="71080" y="67985"/>
                  </a:cubicBezTo>
                  <a:cubicBezTo>
                    <a:pt x="71080" y="68282"/>
                    <a:pt x="70830" y="68556"/>
                    <a:pt x="70509" y="68556"/>
                  </a:cubicBezTo>
                  <a:cubicBezTo>
                    <a:pt x="70199" y="68556"/>
                    <a:pt x="69949" y="68294"/>
                    <a:pt x="69949" y="67985"/>
                  </a:cubicBezTo>
                  <a:cubicBezTo>
                    <a:pt x="69949" y="67675"/>
                    <a:pt x="70199" y="67425"/>
                    <a:pt x="70509" y="67425"/>
                  </a:cubicBezTo>
                  <a:close/>
                  <a:moveTo>
                    <a:pt x="74236" y="67425"/>
                  </a:moveTo>
                  <a:cubicBezTo>
                    <a:pt x="74533" y="67425"/>
                    <a:pt x="74795" y="67675"/>
                    <a:pt x="74795" y="67985"/>
                  </a:cubicBezTo>
                  <a:cubicBezTo>
                    <a:pt x="74795" y="68282"/>
                    <a:pt x="74545" y="68556"/>
                    <a:pt x="74236" y="68556"/>
                  </a:cubicBezTo>
                  <a:cubicBezTo>
                    <a:pt x="73938" y="68556"/>
                    <a:pt x="73676" y="68294"/>
                    <a:pt x="73676" y="67985"/>
                  </a:cubicBezTo>
                  <a:cubicBezTo>
                    <a:pt x="73676" y="67675"/>
                    <a:pt x="73926" y="67425"/>
                    <a:pt x="74236" y="67425"/>
                  </a:cubicBezTo>
                  <a:close/>
                  <a:moveTo>
                    <a:pt x="77855" y="67425"/>
                  </a:moveTo>
                  <a:cubicBezTo>
                    <a:pt x="78153" y="67425"/>
                    <a:pt x="78415" y="67675"/>
                    <a:pt x="78415" y="67985"/>
                  </a:cubicBezTo>
                  <a:cubicBezTo>
                    <a:pt x="78415" y="68282"/>
                    <a:pt x="78165" y="68556"/>
                    <a:pt x="77855" y="68556"/>
                  </a:cubicBezTo>
                  <a:cubicBezTo>
                    <a:pt x="77546" y="68556"/>
                    <a:pt x="77284" y="68294"/>
                    <a:pt x="77284" y="67985"/>
                  </a:cubicBezTo>
                  <a:cubicBezTo>
                    <a:pt x="77284" y="67675"/>
                    <a:pt x="77546" y="67425"/>
                    <a:pt x="77855" y="67425"/>
                  </a:cubicBezTo>
                  <a:close/>
                  <a:moveTo>
                    <a:pt x="81570" y="67425"/>
                  </a:moveTo>
                  <a:cubicBezTo>
                    <a:pt x="81868" y="67425"/>
                    <a:pt x="82141" y="67675"/>
                    <a:pt x="82141" y="67985"/>
                  </a:cubicBezTo>
                  <a:cubicBezTo>
                    <a:pt x="82141" y="68282"/>
                    <a:pt x="81879" y="68556"/>
                    <a:pt x="81570" y="68556"/>
                  </a:cubicBezTo>
                  <a:cubicBezTo>
                    <a:pt x="81260" y="68556"/>
                    <a:pt x="81010" y="68294"/>
                    <a:pt x="81010" y="67985"/>
                  </a:cubicBezTo>
                  <a:cubicBezTo>
                    <a:pt x="81022" y="67675"/>
                    <a:pt x="81260" y="67425"/>
                    <a:pt x="81570" y="67425"/>
                  </a:cubicBezTo>
                  <a:close/>
                  <a:moveTo>
                    <a:pt x="85308" y="67425"/>
                  </a:moveTo>
                  <a:cubicBezTo>
                    <a:pt x="85606" y="67425"/>
                    <a:pt x="85880" y="67675"/>
                    <a:pt x="85880" y="67985"/>
                  </a:cubicBezTo>
                  <a:cubicBezTo>
                    <a:pt x="85880" y="68282"/>
                    <a:pt x="85618" y="68556"/>
                    <a:pt x="85308" y="68556"/>
                  </a:cubicBezTo>
                  <a:cubicBezTo>
                    <a:pt x="84999" y="68556"/>
                    <a:pt x="84749" y="68294"/>
                    <a:pt x="84749" y="67985"/>
                  </a:cubicBezTo>
                  <a:cubicBezTo>
                    <a:pt x="84749" y="67675"/>
                    <a:pt x="84999" y="67425"/>
                    <a:pt x="85308" y="67425"/>
                  </a:cubicBezTo>
                  <a:close/>
                  <a:moveTo>
                    <a:pt x="89035" y="67425"/>
                  </a:moveTo>
                  <a:cubicBezTo>
                    <a:pt x="89333" y="67425"/>
                    <a:pt x="89595" y="67675"/>
                    <a:pt x="89595" y="67985"/>
                  </a:cubicBezTo>
                  <a:cubicBezTo>
                    <a:pt x="89595" y="68282"/>
                    <a:pt x="89345" y="68556"/>
                    <a:pt x="89035" y="68556"/>
                  </a:cubicBezTo>
                  <a:cubicBezTo>
                    <a:pt x="88714" y="68556"/>
                    <a:pt x="88464" y="68294"/>
                    <a:pt x="88464" y="67985"/>
                  </a:cubicBezTo>
                  <a:cubicBezTo>
                    <a:pt x="88475" y="67675"/>
                    <a:pt x="88714" y="67425"/>
                    <a:pt x="89035" y="67425"/>
                  </a:cubicBezTo>
                  <a:close/>
                  <a:moveTo>
                    <a:pt x="92762" y="67425"/>
                  </a:moveTo>
                  <a:cubicBezTo>
                    <a:pt x="93059" y="67425"/>
                    <a:pt x="93333" y="67675"/>
                    <a:pt x="93333" y="67985"/>
                  </a:cubicBezTo>
                  <a:cubicBezTo>
                    <a:pt x="93333" y="68282"/>
                    <a:pt x="93071" y="68556"/>
                    <a:pt x="92762" y="68556"/>
                  </a:cubicBezTo>
                  <a:cubicBezTo>
                    <a:pt x="92452" y="68556"/>
                    <a:pt x="92202" y="68294"/>
                    <a:pt x="92202" y="67985"/>
                  </a:cubicBezTo>
                  <a:cubicBezTo>
                    <a:pt x="92202" y="67675"/>
                    <a:pt x="92452" y="67425"/>
                    <a:pt x="92762" y="67425"/>
                  </a:cubicBezTo>
                  <a:close/>
                  <a:moveTo>
                    <a:pt x="96488" y="67425"/>
                  </a:moveTo>
                  <a:cubicBezTo>
                    <a:pt x="96786" y="67425"/>
                    <a:pt x="97048" y="67675"/>
                    <a:pt x="97048" y="67985"/>
                  </a:cubicBezTo>
                  <a:cubicBezTo>
                    <a:pt x="97048" y="68282"/>
                    <a:pt x="96798" y="68556"/>
                    <a:pt x="96488" y="68556"/>
                  </a:cubicBezTo>
                  <a:cubicBezTo>
                    <a:pt x="96191" y="68556"/>
                    <a:pt x="95917" y="68294"/>
                    <a:pt x="95917" y="67985"/>
                  </a:cubicBezTo>
                  <a:cubicBezTo>
                    <a:pt x="95917" y="67675"/>
                    <a:pt x="96179" y="67425"/>
                    <a:pt x="96488" y="67425"/>
                  </a:cubicBezTo>
                  <a:close/>
                  <a:moveTo>
                    <a:pt x="100203" y="67425"/>
                  </a:moveTo>
                  <a:cubicBezTo>
                    <a:pt x="100501" y="67425"/>
                    <a:pt x="100775" y="67675"/>
                    <a:pt x="100775" y="67985"/>
                  </a:cubicBezTo>
                  <a:cubicBezTo>
                    <a:pt x="100775" y="68282"/>
                    <a:pt x="100513" y="68556"/>
                    <a:pt x="100203" y="68556"/>
                  </a:cubicBezTo>
                  <a:cubicBezTo>
                    <a:pt x="99905" y="68556"/>
                    <a:pt x="99644" y="68294"/>
                    <a:pt x="99644" y="67985"/>
                  </a:cubicBezTo>
                  <a:cubicBezTo>
                    <a:pt x="99655" y="67675"/>
                    <a:pt x="99894" y="67425"/>
                    <a:pt x="100203" y="67425"/>
                  </a:cubicBezTo>
                  <a:close/>
                  <a:moveTo>
                    <a:pt x="103942" y="67425"/>
                  </a:moveTo>
                  <a:cubicBezTo>
                    <a:pt x="104239" y="67425"/>
                    <a:pt x="104513" y="67675"/>
                    <a:pt x="104513" y="67985"/>
                  </a:cubicBezTo>
                  <a:cubicBezTo>
                    <a:pt x="104513" y="68282"/>
                    <a:pt x="104251" y="68556"/>
                    <a:pt x="103942" y="68556"/>
                  </a:cubicBezTo>
                  <a:cubicBezTo>
                    <a:pt x="103644" y="68556"/>
                    <a:pt x="103382" y="68294"/>
                    <a:pt x="103382" y="67985"/>
                  </a:cubicBezTo>
                  <a:cubicBezTo>
                    <a:pt x="103382" y="67675"/>
                    <a:pt x="103632" y="67425"/>
                    <a:pt x="103942" y="67425"/>
                  </a:cubicBezTo>
                  <a:close/>
                  <a:moveTo>
                    <a:pt x="107668" y="67425"/>
                  </a:moveTo>
                  <a:cubicBezTo>
                    <a:pt x="107966" y="67425"/>
                    <a:pt x="108228" y="67675"/>
                    <a:pt x="108228" y="67985"/>
                  </a:cubicBezTo>
                  <a:cubicBezTo>
                    <a:pt x="108228" y="68282"/>
                    <a:pt x="107978" y="68556"/>
                    <a:pt x="107668" y="68556"/>
                  </a:cubicBezTo>
                  <a:cubicBezTo>
                    <a:pt x="107371" y="68556"/>
                    <a:pt x="107097" y="68294"/>
                    <a:pt x="107097" y="67985"/>
                  </a:cubicBezTo>
                  <a:cubicBezTo>
                    <a:pt x="107109" y="67675"/>
                    <a:pt x="107347" y="67425"/>
                    <a:pt x="107668" y="67425"/>
                  </a:cubicBezTo>
                  <a:close/>
                  <a:moveTo>
                    <a:pt x="111395" y="67425"/>
                  </a:moveTo>
                  <a:cubicBezTo>
                    <a:pt x="111693" y="67425"/>
                    <a:pt x="111967" y="67675"/>
                    <a:pt x="111967" y="67985"/>
                  </a:cubicBezTo>
                  <a:cubicBezTo>
                    <a:pt x="111967" y="68282"/>
                    <a:pt x="111705" y="68556"/>
                    <a:pt x="111395" y="68556"/>
                  </a:cubicBezTo>
                  <a:cubicBezTo>
                    <a:pt x="111085" y="68556"/>
                    <a:pt x="110835" y="68294"/>
                    <a:pt x="110835" y="67985"/>
                  </a:cubicBezTo>
                  <a:cubicBezTo>
                    <a:pt x="110835" y="67675"/>
                    <a:pt x="111085" y="67425"/>
                    <a:pt x="111395" y="67425"/>
                  </a:cubicBezTo>
                  <a:close/>
                  <a:moveTo>
                    <a:pt x="115122" y="67425"/>
                  </a:moveTo>
                  <a:cubicBezTo>
                    <a:pt x="115419" y="67425"/>
                    <a:pt x="115681" y="67675"/>
                    <a:pt x="115681" y="67985"/>
                  </a:cubicBezTo>
                  <a:cubicBezTo>
                    <a:pt x="115681" y="68282"/>
                    <a:pt x="115431" y="68556"/>
                    <a:pt x="115122" y="68556"/>
                  </a:cubicBezTo>
                  <a:cubicBezTo>
                    <a:pt x="114812" y="68556"/>
                    <a:pt x="114550" y="68294"/>
                    <a:pt x="114550" y="67985"/>
                  </a:cubicBezTo>
                  <a:cubicBezTo>
                    <a:pt x="114574" y="67675"/>
                    <a:pt x="114812" y="67425"/>
                    <a:pt x="115122" y="67425"/>
                  </a:cubicBezTo>
                  <a:close/>
                  <a:moveTo>
                    <a:pt x="118860" y="67425"/>
                  </a:moveTo>
                  <a:cubicBezTo>
                    <a:pt x="119158" y="67425"/>
                    <a:pt x="119420" y="67675"/>
                    <a:pt x="119420" y="67985"/>
                  </a:cubicBezTo>
                  <a:cubicBezTo>
                    <a:pt x="119420" y="68282"/>
                    <a:pt x="119170" y="68556"/>
                    <a:pt x="118860" y="68556"/>
                  </a:cubicBezTo>
                  <a:cubicBezTo>
                    <a:pt x="118539" y="68556"/>
                    <a:pt x="118289" y="68294"/>
                    <a:pt x="118289" y="67985"/>
                  </a:cubicBezTo>
                  <a:cubicBezTo>
                    <a:pt x="118289" y="67675"/>
                    <a:pt x="118539" y="67425"/>
                    <a:pt x="118860" y="67425"/>
                  </a:cubicBezTo>
                  <a:close/>
                  <a:moveTo>
                    <a:pt x="122575" y="67425"/>
                  </a:moveTo>
                  <a:cubicBezTo>
                    <a:pt x="122873" y="67425"/>
                    <a:pt x="123146" y="67675"/>
                    <a:pt x="123146" y="67985"/>
                  </a:cubicBezTo>
                  <a:cubicBezTo>
                    <a:pt x="123146" y="68282"/>
                    <a:pt x="122885" y="68556"/>
                    <a:pt x="122575" y="68556"/>
                  </a:cubicBezTo>
                  <a:cubicBezTo>
                    <a:pt x="122265" y="68556"/>
                    <a:pt x="122015" y="68294"/>
                    <a:pt x="122015" y="67985"/>
                  </a:cubicBezTo>
                  <a:cubicBezTo>
                    <a:pt x="122027" y="67675"/>
                    <a:pt x="122277" y="67425"/>
                    <a:pt x="122575" y="67425"/>
                  </a:cubicBezTo>
                  <a:close/>
                  <a:moveTo>
                    <a:pt x="126314" y="67425"/>
                  </a:moveTo>
                  <a:cubicBezTo>
                    <a:pt x="126611" y="67425"/>
                    <a:pt x="126873" y="67675"/>
                    <a:pt x="126873" y="67985"/>
                  </a:cubicBezTo>
                  <a:cubicBezTo>
                    <a:pt x="126873" y="68282"/>
                    <a:pt x="126623" y="68556"/>
                    <a:pt x="126314" y="68556"/>
                  </a:cubicBezTo>
                  <a:cubicBezTo>
                    <a:pt x="126004" y="68556"/>
                    <a:pt x="125742" y="68294"/>
                    <a:pt x="125742" y="67985"/>
                  </a:cubicBezTo>
                  <a:cubicBezTo>
                    <a:pt x="125742" y="67675"/>
                    <a:pt x="126004" y="67425"/>
                    <a:pt x="126314" y="67425"/>
                  </a:cubicBezTo>
                  <a:close/>
                  <a:moveTo>
                    <a:pt x="130028" y="67425"/>
                  </a:moveTo>
                  <a:cubicBezTo>
                    <a:pt x="130326" y="67425"/>
                    <a:pt x="130600" y="67675"/>
                    <a:pt x="130600" y="67985"/>
                  </a:cubicBezTo>
                  <a:cubicBezTo>
                    <a:pt x="130600" y="68282"/>
                    <a:pt x="130350" y="68556"/>
                    <a:pt x="130028" y="68556"/>
                  </a:cubicBezTo>
                  <a:cubicBezTo>
                    <a:pt x="129731" y="68556"/>
                    <a:pt x="129469" y="68294"/>
                    <a:pt x="129469" y="67985"/>
                  </a:cubicBezTo>
                  <a:cubicBezTo>
                    <a:pt x="129469" y="67675"/>
                    <a:pt x="129719" y="67425"/>
                    <a:pt x="130028" y="67425"/>
                  </a:cubicBezTo>
                  <a:close/>
                  <a:moveTo>
                    <a:pt x="133767" y="67425"/>
                  </a:moveTo>
                  <a:cubicBezTo>
                    <a:pt x="134065" y="67425"/>
                    <a:pt x="134326" y="67675"/>
                    <a:pt x="134326" y="67985"/>
                  </a:cubicBezTo>
                  <a:cubicBezTo>
                    <a:pt x="134326" y="68282"/>
                    <a:pt x="134076" y="68556"/>
                    <a:pt x="133767" y="68556"/>
                  </a:cubicBezTo>
                  <a:cubicBezTo>
                    <a:pt x="133469" y="68556"/>
                    <a:pt x="133207" y="68294"/>
                    <a:pt x="133207" y="67985"/>
                  </a:cubicBezTo>
                  <a:cubicBezTo>
                    <a:pt x="133207" y="67675"/>
                    <a:pt x="133457" y="67425"/>
                    <a:pt x="133767" y="67425"/>
                  </a:cubicBezTo>
                  <a:close/>
                  <a:moveTo>
                    <a:pt x="137494" y="67425"/>
                  </a:moveTo>
                  <a:cubicBezTo>
                    <a:pt x="137791" y="67425"/>
                    <a:pt x="138053" y="67675"/>
                    <a:pt x="138053" y="67985"/>
                  </a:cubicBezTo>
                  <a:cubicBezTo>
                    <a:pt x="138053" y="68282"/>
                    <a:pt x="137803" y="68556"/>
                    <a:pt x="137494" y="68556"/>
                  </a:cubicBezTo>
                  <a:cubicBezTo>
                    <a:pt x="137196" y="68556"/>
                    <a:pt x="136922" y="68294"/>
                    <a:pt x="136922" y="67985"/>
                  </a:cubicBezTo>
                  <a:cubicBezTo>
                    <a:pt x="136934" y="67675"/>
                    <a:pt x="137172" y="67425"/>
                    <a:pt x="137494" y="67425"/>
                  </a:cubicBezTo>
                  <a:close/>
                  <a:moveTo>
                    <a:pt x="141220" y="67425"/>
                  </a:moveTo>
                  <a:cubicBezTo>
                    <a:pt x="141518" y="67425"/>
                    <a:pt x="141792" y="67675"/>
                    <a:pt x="141792" y="67985"/>
                  </a:cubicBezTo>
                  <a:cubicBezTo>
                    <a:pt x="141792" y="68282"/>
                    <a:pt x="141530" y="68556"/>
                    <a:pt x="141220" y="68556"/>
                  </a:cubicBezTo>
                  <a:cubicBezTo>
                    <a:pt x="140911" y="68556"/>
                    <a:pt x="140661" y="68294"/>
                    <a:pt x="140661" y="67985"/>
                  </a:cubicBezTo>
                  <a:cubicBezTo>
                    <a:pt x="140661" y="67675"/>
                    <a:pt x="140911" y="67425"/>
                    <a:pt x="141220" y="67425"/>
                  </a:cubicBezTo>
                  <a:close/>
                  <a:moveTo>
                    <a:pt x="144947" y="67425"/>
                  </a:moveTo>
                  <a:cubicBezTo>
                    <a:pt x="145244" y="67425"/>
                    <a:pt x="145506" y="67675"/>
                    <a:pt x="145506" y="67985"/>
                  </a:cubicBezTo>
                  <a:cubicBezTo>
                    <a:pt x="145506" y="68282"/>
                    <a:pt x="145256" y="68556"/>
                    <a:pt x="144947" y="68556"/>
                  </a:cubicBezTo>
                  <a:cubicBezTo>
                    <a:pt x="144637" y="68556"/>
                    <a:pt x="144375" y="68294"/>
                    <a:pt x="144375" y="67985"/>
                  </a:cubicBezTo>
                  <a:cubicBezTo>
                    <a:pt x="144399" y="67675"/>
                    <a:pt x="144637" y="67425"/>
                    <a:pt x="144947" y="67425"/>
                  </a:cubicBezTo>
                  <a:close/>
                  <a:moveTo>
                    <a:pt x="148685" y="67425"/>
                  </a:moveTo>
                  <a:cubicBezTo>
                    <a:pt x="148983" y="67425"/>
                    <a:pt x="149245" y="67675"/>
                    <a:pt x="149245" y="67985"/>
                  </a:cubicBezTo>
                  <a:cubicBezTo>
                    <a:pt x="149245" y="68282"/>
                    <a:pt x="148995" y="68556"/>
                    <a:pt x="148685" y="68556"/>
                  </a:cubicBezTo>
                  <a:cubicBezTo>
                    <a:pt x="148364" y="68556"/>
                    <a:pt x="148114" y="68294"/>
                    <a:pt x="148114" y="67985"/>
                  </a:cubicBezTo>
                  <a:cubicBezTo>
                    <a:pt x="148114" y="67675"/>
                    <a:pt x="148364" y="67425"/>
                    <a:pt x="148685" y="67425"/>
                  </a:cubicBezTo>
                  <a:close/>
                  <a:moveTo>
                    <a:pt x="152400" y="67425"/>
                  </a:moveTo>
                  <a:cubicBezTo>
                    <a:pt x="152698" y="67425"/>
                    <a:pt x="152972" y="67675"/>
                    <a:pt x="152972" y="67985"/>
                  </a:cubicBezTo>
                  <a:cubicBezTo>
                    <a:pt x="152972" y="68282"/>
                    <a:pt x="152710" y="68556"/>
                    <a:pt x="152400" y="68556"/>
                  </a:cubicBezTo>
                  <a:cubicBezTo>
                    <a:pt x="152091" y="68556"/>
                    <a:pt x="151841" y="68294"/>
                    <a:pt x="151841" y="67985"/>
                  </a:cubicBezTo>
                  <a:cubicBezTo>
                    <a:pt x="151852" y="67675"/>
                    <a:pt x="152091" y="67425"/>
                    <a:pt x="152400" y="67425"/>
                  </a:cubicBezTo>
                  <a:close/>
                  <a:moveTo>
                    <a:pt x="156139" y="67425"/>
                  </a:moveTo>
                  <a:cubicBezTo>
                    <a:pt x="156436" y="67425"/>
                    <a:pt x="156698" y="67675"/>
                    <a:pt x="156698" y="67985"/>
                  </a:cubicBezTo>
                  <a:cubicBezTo>
                    <a:pt x="156698" y="68282"/>
                    <a:pt x="156448" y="68556"/>
                    <a:pt x="156139" y="68556"/>
                  </a:cubicBezTo>
                  <a:cubicBezTo>
                    <a:pt x="155829" y="68556"/>
                    <a:pt x="155567" y="68294"/>
                    <a:pt x="155567" y="67985"/>
                  </a:cubicBezTo>
                  <a:cubicBezTo>
                    <a:pt x="155567" y="67675"/>
                    <a:pt x="155829" y="67425"/>
                    <a:pt x="156139" y="67425"/>
                  </a:cubicBezTo>
                  <a:close/>
                  <a:moveTo>
                    <a:pt x="159853" y="67425"/>
                  </a:moveTo>
                  <a:cubicBezTo>
                    <a:pt x="160151" y="67425"/>
                    <a:pt x="160425" y="67675"/>
                    <a:pt x="160425" y="67985"/>
                  </a:cubicBezTo>
                  <a:cubicBezTo>
                    <a:pt x="160425" y="68282"/>
                    <a:pt x="160163" y="68556"/>
                    <a:pt x="159853" y="68556"/>
                  </a:cubicBezTo>
                  <a:cubicBezTo>
                    <a:pt x="159544" y="68556"/>
                    <a:pt x="159294" y="68294"/>
                    <a:pt x="159294" y="67985"/>
                  </a:cubicBezTo>
                  <a:cubicBezTo>
                    <a:pt x="159306" y="67675"/>
                    <a:pt x="159544" y="67425"/>
                    <a:pt x="159853" y="67425"/>
                  </a:cubicBezTo>
                  <a:close/>
                  <a:moveTo>
                    <a:pt x="1548" y="69294"/>
                  </a:moveTo>
                  <a:cubicBezTo>
                    <a:pt x="1846" y="69294"/>
                    <a:pt x="2119" y="69544"/>
                    <a:pt x="2119" y="69866"/>
                  </a:cubicBezTo>
                  <a:cubicBezTo>
                    <a:pt x="2119" y="70163"/>
                    <a:pt x="1858" y="70425"/>
                    <a:pt x="1548" y="70425"/>
                  </a:cubicBezTo>
                  <a:cubicBezTo>
                    <a:pt x="1238" y="70425"/>
                    <a:pt x="988" y="70175"/>
                    <a:pt x="988" y="69866"/>
                  </a:cubicBezTo>
                  <a:cubicBezTo>
                    <a:pt x="988" y="69544"/>
                    <a:pt x="1238" y="69294"/>
                    <a:pt x="1548" y="69294"/>
                  </a:cubicBezTo>
                  <a:close/>
                  <a:moveTo>
                    <a:pt x="5287" y="69294"/>
                  </a:moveTo>
                  <a:cubicBezTo>
                    <a:pt x="5596" y="69294"/>
                    <a:pt x="5846" y="69544"/>
                    <a:pt x="5846" y="69866"/>
                  </a:cubicBezTo>
                  <a:cubicBezTo>
                    <a:pt x="5846" y="70175"/>
                    <a:pt x="5596" y="70425"/>
                    <a:pt x="5287" y="70425"/>
                  </a:cubicBezTo>
                  <a:cubicBezTo>
                    <a:pt x="4977" y="70425"/>
                    <a:pt x="4715" y="70175"/>
                    <a:pt x="4715" y="69866"/>
                  </a:cubicBezTo>
                  <a:cubicBezTo>
                    <a:pt x="4715" y="69532"/>
                    <a:pt x="4977" y="69294"/>
                    <a:pt x="5287" y="69294"/>
                  </a:cubicBezTo>
                  <a:close/>
                  <a:moveTo>
                    <a:pt x="9001" y="69294"/>
                  </a:moveTo>
                  <a:cubicBezTo>
                    <a:pt x="9299" y="69294"/>
                    <a:pt x="9573" y="69544"/>
                    <a:pt x="9573" y="69866"/>
                  </a:cubicBezTo>
                  <a:cubicBezTo>
                    <a:pt x="9573" y="70163"/>
                    <a:pt x="9323" y="70425"/>
                    <a:pt x="9001" y="70425"/>
                  </a:cubicBezTo>
                  <a:cubicBezTo>
                    <a:pt x="8704" y="70425"/>
                    <a:pt x="8442" y="70175"/>
                    <a:pt x="8442" y="69866"/>
                  </a:cubicBezTo>
                  <a:cubicBezTo>
                    <a:pt x="8442" y="69544"/>
                    <a:pt x="8692" y="69294"/>
                    <a:pt x="9001" y="69294"/>
                  </a:cubicBezTo>
                  <a:close/>
                  <a:moveTo>
                    <a:pt x="12728" y="69294"/>
                  </a:moveTo>
                  <a:cubicBezTo>
                    <a:pt x="13037" y="69294"/>
                    <a:pt x="13288" y="69544"/>
                    <a:pt x="13288" y="69866"/>
                  </a:cubicBezTo>
                  <a:cubicBezTo>
                    <a:pt x="13288" y="70175"/>
                    <a:pt x="13037" y="70425"/>
                    <a:pt x="12728" y="70425"/>
                  </a:cubicBezTo>
                  <a:cubicBezTo>
                    <a:pt x="12418" y="70425"/>
                    <a:pt x="12156" y="70175"/>
                    <a:pt x="12156" y="69866"/>
                  </a:cubicBezTo>
                  <a:cubicBezTo>
                    <a:pt x="12180" y="69532"/>
                    <a:pt x="12418" y="69294"/>
                    <a:pt x="12728" y="69294"/>
                  </a:cubicBezTo>
                  <a:close/>
                  <a:moveTo>
                    <a:pt x="16466" y="69294"/>
                  </a:moveTo>
                  <a:cubicBezTo>
                    <a:pt x="16764" y="69294"/>
                    <a:pt x="17026" y="69544"/>
                    <a:pt x="17026" y="69866"/>
                  </a:cubicBezTo>
                  <a:cubicBezTo>
                    <a:pt x="17026" y="70163"/>
                    <a:pt x="16776" y="70425"/>
                    <a:pt x="16466" y="70425"/>
                  </a:cubicBezTo>
                  <a:cubicBezTo>
                    <a:pt x="16169" y="70425"/>
                    <a:pt x="15895" y="70175"/>
                    <a:pt x="15895" y="69866"/>
                  </a:cubicBezTo>
                  <a:cubicBezTo>
                    <a:pt x="15895" y="69544"/>
                    <a:pt x="16145" y="69294"/>
                    <a:pt x="16466" y="69294"/>
                  </a:cubicBezTo>
                  <a:close/>
                  <a:moveTo>
                    <a:pt x="20181" y="69294"/>
                  </a:moveTo>
                  <a:cubicBezTo>
                    <a:pt x="20491" y="69294"/>
                    <a:pt x="20753" y="69544"/>
                    <a:pt x="20753" y="69866"/>
                  </a:cubicBezTo>
                  <a:cubicBezTo>
                    <a:pt x="20753" y="70175"/>
                    <a:pt x="20491" y="70425"/>
                    <a:pt x="20181" y="70425"/>
                  </a:cubicBezTo>
                  <a:cubicBezTo>
                    <a:pt x="19872" y="70425"/>
                    <a:pt x="19622" y="70175"/>
                    <a:pt x="19622" y="69866"/>
                  </a:cubicBezTo>
                  <a:cubicBezTo>
                    <a:pt x="19634" y="69532"/>
                    <a:pt x="19872" y="69294"/>
                    <a:pt x="20181" y="69294"/>
                  </a:cubicBezTo>
                  <a:close/>
                  <a:moveTo>
                    <a:pt x="23920" y="69294"/>
                  </a:moveTo>
                  <a:cubicBezTo>
                    <a:pt x="24217" y="69294"/>
                    <a:pt x="24479" y="69544"/>
                    <a:pt x="24479" y="69866"/>
                  </a:cubicBezTo>
                  <a:cubicBezTo>
                    <a:pt x="24479" y="70163"/>
                    <a:pt x="24229" y="70425"/>
                    <a:pt x="23920" y="70425"/>
                  </a:cubicBezTo>
                  <a:cubicBezTo>
                    <a:pt x="23610" y="70425"/>
                    <a:pt x="23348" y="70175"/>
                    <a:pt x="23348" y="69866"/>
                  </a:cubicBezTo>
                  <a:cubicBezTo>
                    <a:pt x="23348" y="69544"/>
                    <a:pt x="23610" y="69294"/>
                    <a:pt x="23920" y="69294"/>
                  </a:cubicBezTo>
                  <a:close/>
                  <a:moveTo>
                    <a:pt x="27635" y="69294"/>
                  </a:moveTo>
                  <a:cubicBezTo>
                    <a:pt x="27956" y="69294"/>
                    <a:pt x="28206" y="69544"/>
                    <a:pt x="28206" y="69866"/>
                  </a:cubicBezTo>
                  <a:cubicBezTo>
                    <a:pt x="28206" y="70175"/>
                    <a:pt x="27956" y="70425"/>
                    <a:pt x="27635" y="70425"/>
                  </a:cubicBezTo>
                  <a:cubicBezTo>
                    <a:pt x="27325" y="70425"/>
                    <a:pt x="27075" y="70175"/>
                    <a:pt x="27075" y="69866"/>
                  </a:cubicBezTo>
                  <a:cubicBezTo>
                    <a:pt x="27087" y="69532"/>
                    <a:pt x="27325" y="69294"/>
                    <a:pt x="27635" y="69294"/>
                  </a:cubicBezTo>
                  <a:close/>
                  <a:moveTo>
                    <a:pt x="31373" y="69294"/>
                  </a:moveTo>
                  <a:cubicBezTo>
                    <a:pt x="31671" y="69294"/>
                    <a:pt x="31945" y="69544"/>
                    <a:pt x="31945" y="69866"/>
                  </a:cubicBezTo>
                  <a:cubicBezTo>
                    <a:pt x="31945" y="70163"/>
                    <a:pt x="31683" y="70425"/>
                    <a:pt x="31373" y="70425"/>
                  </a:cubicBezTo>
                  <a:cubicBezTo>
                    <a:pt x="31064" y="70425"/>
                    <a:pt x="30814" y="70175"/>
                    <a:pt x="30814" y="69866"/>
                  </a:cubicBezTo>
                  <a:cubicBezTo>
                    <a:pt x="30814" y="69544"/>
                    <a:pt x="31064" y="69294"/>
                    <a:pt x="31373" y="69294"/>
                  </a:cubicBezTo>
                  <a:close/>
                  <a:moveTo>
                    <a:pt x="35100" y="69294"/>
                  </a:moveTo>
                  <a:cubicBezTo>
                    <a:pt x="35409" y="69294"/>
                    <a:pt x="35659" y="69544"/>
                    <a:pt x="35659" y="69866"/>
                  </a:cubicBezTo>
                  <a:cubicBezTo>
                    <a:pt x="35659" y="70175"/>
                    <a:pt x="35409" y="70425"/>
                    <a:pt x="35100" y="70425"/>
                  </a:cubicBezTo>
                  <a:cubicBezTo>
                    <a:pt x="34778" y="70425"/>
                    <a:pt x="34528" y="70175"/>
                    <a:pt x="34528" y="69866"/>
                  </a:cubicBezTo>
                  <a:cubicBezTo>
                    <a:pt x="34540" y="69532"/>
                    <a:pt x="34778" y="69294"/>
                    <a:pt x="35100" y="69294"/>
                  </a:cubicBezTo>
                  <a:close/>
                  <a:moveTo>
                    <a:pt x="38815" y="69294"/>
                  </a:moveTo>
                  <a:cubicBezTo>
                    <a:pt x="39112" y="69294"/>
                    <a:pt x="39386" y="69544"/>
                    <a:pt x="39386" y="69866"/>
                  </a:cubicBezTo>
                  <a:cubicBezTo>
                    <a:pt x="39386" y="70163"/>
                    <a:pt x="39124" y="70425"/>
                    <a:pt x="38815" y="70425"/>
                  </a:cubicBezTo>
                  <a:cubicBezTo>
                    <a:pt x="38517" y="70425"/>
                    <a:pt x="38255" y="70175"/>
                    <a:pt x="38255" y="69866"/>
                  </a:cubicBezTo>
                  <a:cubicBezTo>
                    <a:pt x="38267" y="69544"/>
                    <a:pt x="38505" y="69294"/>
                    <a:pt x="38815" y="69294"/>
                  </a:cubicBezTo>
                  <a:close/>
                  <a:moveTo>
                    <a:pt x="42553" y="69294"/>
                  </a:moveTo>
                  <a:cubicBezTo>
                    <a:pt x="42863" y="69294"/>
                    <a:pt x="43113" y="69544"/>
                    <a:pt x="43113" y="69866"/>
                  </a:cubicBezTo>
                  <a:cubicBezTo>
                    <a:pt x="43113" y="70175"/>
                    <a:pt x="42863" y="70425"/>
                    <a:pt x="42553" y="70425"/>
                  </a:cubicBezTo>
                  <a:cubicBezTo>
                    <a:pt x="42232" y="70425"/>
                    <a:pt x="41982" y="70175"/>
                    <a:pt x="41982" y="69866"/>
                  </a:cubicBezTo>
                  <a:cubicBezTo>
                    <a:pt x="41982" y="69532"/>
                    <a:pt x="42244" y="69294"/>
                    <a:pt x="42553" y="69294"/>
                  </a:cubicBezTo>
                  <a:close/>
                  <a:moveTo>
                    <a:pt x="46268" y="69294"/>
                  </a:moveTo>
                  <a:cubicBezTo>
                    <a:pt x="46565" y="69294"/>
                    <a:pt x="46839" y="69544"/>
                    <a:pt x="46839" y="69866"/>
                  </a:cubicBezTo>
                  <a:cubicBezTo>
                    <a:pt x="46839" y="70163"/>
                    <a:pt x="46589" y="70425"/>
                    <a:pt x="46268" y="70425"/>
                  </a:cubicBezTo>
                  <a:cubicBezTo>
                    <a:pt x="45970" y="70425"/>
                    <a:pt x="45708" y="70175"/>
                    <a:pt x="45708" y="69866"/>
                  </a:cubicBezTo>
                  <a:cubicBezTo>
                    <a:pt x="45720" y="69544"/>
                    <a:pt x="45958" y="69294"/>
                    <a:pt x="46268" y="69294"/>
                  </a:cubicBezTo>
                  <a:close/>
                  <a:moveTo>
                    <a:pt x="50006" y="69294"/>
                  </a:moveTo>
                  <a:cubicBezTo>
                    <a:pt x="50316" y="69294"/>
                    <a:pt x="50578" y="69544"/>
                    <a:pt x="50578" y="69866"/>
                  </a:cubicBezTo>
                  <a:cubicBezTo>
                    <a:pt x="50578" y="70175"/>
                    <a:pt x="50316" y="70425"/>
                    <a:pt x="50006" y="70425"/>
                  </a:cubicBezTo>
                  <a:cubicBezTo>
                    <a:pt x="49697" y="70425"/>
                    <a:pt x="49447" y="70175"/>
                    <a:pt x="49447" y="69866"/>
                  </a:cubicBezTo>
                  <a:cubicBezTo>
                    <a:pt x="49447" y="69532"/>
                    <a:pt x="49697" y="69294"/>
                    <a:pt x="50006" y="69294"/>
                  </a:cubicBezTo>
                  <a:close/>
                  <a:moveTo>
                    <a:pt x="53733" y="69294"/>
                  </a:moveTo>
                  <a:cubicBezTo>
                    <a:pt x="54031" y="69294"/>
                    <a:pt x="54293" y="69544"/>
                    <a:pt x="54293" y="69866"/>
                  </a:cubicBezTo>
                  <a:cubicBezTo>
                    <a:pt x="54293" y="70163"/>
                    <a:pt x="54043" y="70425"/>
                    <a:pt x="53733" y="70425"/>
                  </a:cubicBezTo>
                  <a:cubicBezTo>
                    <a:pt x="53412" y="70425"/>
                    <a:pt x="53162" y="70175"/>
                    <a:pt x="53162" y="69866"/>
                  </a:cubicBezTo>
                  <a:cubicBezTo>
                    <a:pt x="53173" y="69544"/>
                    <a:pt x="53412" y="69294"/>
                    <a:pt x="53733" y="69294"/>
                  </a:cubicBezTo>
                  <a:close/>
                  <a:moveTo>
                    <a:pt x="57460" y="69294"/>
                  </a:moveTo>
                  <a:cubicBezTo>
                    <a:pt x="57781" y="69294"/>
                    <a:pt x="58031" y="69544"/>
                    <a:pt x="58031" y="69866"/>
                  </a:cubicBezTo>
                  <a:cubicBezTo>
                    <a:pt x="58031" y="70175"/>
                    <a:pt x="57781" y="70425"/>
                    <a:pt x="57460" y="70425"/>
                  </a:cubicBezTo>
                  <a:cubicBezTo>
                    <a:pt x="57150" y="70425"/>
                    <a:pt x="56900" y="70175"/>
                    <a:pt x="56900" y="69866"/>
                  </a:cubicBezTo>
                  <a:cubicBezTo>
                    <a:pt x="56900" y="69532"/>
                    <a:pt x="57150" y="69294"/>
                    <a:pt x="57460" y="69294"/>
                  </a:cubicBezTo>
                  <a:close/>
                  <a:moveTo>
                    <a:pt x="61186" y="69294"/>
                  </a:moveTo>
                  <a:cubicBezTo>
                    <a:pt x="61484" y="69294"/>
                    <a:pt x="61746" y="69544"/>
                    <a:pt x="61746" y="69866"/>
                  </a:cubicBezTo>
                  <a:cubicBezTo>
                    <a:pt x="61746" y="70163"/>
                    <a:pt x="61496" y="70425"/>
                    <a:pt x="61186" y="70425"/>
                  </a:cubicBezTo>
                  <a:cubicBezTo>
                    <a:pt x="60877" y="70425"/>
                    <a:pt x="60615" y="70175"/>
                    <a:pt x="60615" y="69866"/>
                  </a:cubicBezTo>
                  <a:cubicBezTo>
                    <a:pt x="60639" y="69544"/>
                    <a:pt x="60877" y="69294"/>
                    <a:pt x="61186" y="69294"/>
                  </a:cubicBezTo>
                  <a:close/>
                  <a:moveTo>
                    <a:pt x="64925" y="69294"/>
                  </a:moveTo>
                  <a:cubicBezTo>
                    <a:pt x="65234" y="69294"/>
                    <a:pt x="65485" y="69544"/>
                    <a:pt x="65485" y="69866"/>
                  </a:cubicBezTo>
                  <a:cubicBezTo>
                    <a:pt x="65485" y="70175"/>
                    <a:pt x="65234" y="70425"/>
                    <a:pt x="64925" y="70425"/>
                  </a:cubicBezTo>
                  <a:cubicBezTo>
                    <a:pt x="64603" y="70425"/>
                    <a:pt x="64353" y="70175"/>
                    <a:pt x="64353" y="69866"/>
                  </a:cubicBezTo>
                  <a:cubicBezTo>
                    <a:pt x="64353" y="69532"/>
                    <a:pt x="64603" y="69294"/>
                    <a:pt x="64925" y="69294"/>
                  </a:cubicBezTo>
                  <a:close/>
                  <a:moveTo>
                    <a:pt x="68640" y="69294"/>
                  </a:moveTo>
                  <a:cubicBezTo>
                    <a:pt x="68937" y="69294"/>
                    <a:pt x="69211" y="69544"/>
                    <a:pt x="69211" y="69866"/>
                  </a:cubicBezTo>
                  <a:cubicBezTo>
                    <a:pt x="69211" y="70163"/>
                    <a:pt x="68949" y="70425"/>
                    <a:pt x="68640" y="70425"/>
                  </a:cubicBezTo>
                  <a:cubicBezTo>
                    <a:pt x="68330" y="70425"/>
                    <a:pt x="68080" y="70175"/>
                    <a:pt x="68080" y="69866"/>
                  </a:cubicBezTo>
                  <a:cubicBezTo>
                    <a:pt x="68092" y="69544"/>
                    <a:pt x="68330" y="69294"/>
                    <a:pt x="68640" y="69294"/>
                  </a:cubicBezTo>
                  <a:close/>
                  <a:moveTo>
                    <a:pt x="72366" y="69294"/>
                  </a:moveTo>
                  <a:cubicBezTo>
                    <a:pt x="72676" y="69294"/>
                    <a:pt x="72926" y="69544"/>
                    <a:pt x="72926" y="69866"/>
                  </a:cubicBezTo>
                  <a:cubicBezTo>
                    <a:pt x="72926" y="70175"/>
                    <a:pt x="72676" y="70425"/>
                    <a:pt x="72366" y="70425"/>
                  </a:cubicBezTo>
                  <a:cubicBezTo>
                    <a:pt x="72045" y="70425"/>
                    <a:pt x="71795" y="70175"/>
                    <a:pt x="71795" y="69866"/>
                  </a:cubicBezTo>
                  <a:cubicBezTo>
                    <a:pt x="71807" y="69532"/>
                    <a:pt x="72069" y="69294"/>
                    <a:pt x="72366" y="69294"/>
                  </a:cubicBezTo>
                  <a:close/>
                  <a:moveTo>
                    <a:pt x="76093" y="69294"/>
                  </a:moveTo>
                  <a:cubicBezTo>
                    <a:pt x="76391" y="69294"/>
                    <a:pt x="76664" y="69544"/>
                    <a:pt x="76664" y="69866"/>
                  </a:cubicBezTo>
                  <a:cubicBezTo>
                    <a:pt x="76664" y="70163"/>
                    <a:pt x="76403" y="70425"/>
                    <a:pt x="76093" y="70425"/>
                  </a:cubicBezTo>
                  <a:cubicBezTo>
                    <a:pt x="75795" y="70425"/>
                    <a:pt x="75533" y="70175"/>
                    <a:pt x="75533" y="69866"/>
                  </a:cubicBezTo>
                  <a:cubicBezTo>
                    <a:pt x="75533" y="69544"/>
                    <a:pt x="75783" y="69294"/>
                    <a:pt x="76093" y="69294"/>
                  </a:cubicBezTo>
                  <a:close/>
                  <a:moveTo>
                    <a:pt x="79712" y="69294"/>
                  </a:moveTo>
                  <a:cubicBezTo>
                    <a:pt x="80010" y="69294"/>
                    <a:pt x="80284" y="69544"/>
                    <a:pt x="80284" y="69866"/>
                  </a:cubicBezTo>
                  <a:cubicBezTo>
                    <a:pt x="80284" y="70163"/>
                    <a:pt x="80022" y="70425"/>
                    <a:pt x="79712" y="70425"/>
                  </a:cubicBezTo>
                  <a:cubicBezTo>
                    <a:pt x="79403" y="70425"/>
                    <a:pt x="79153" y="70175"/>
                    <a:pt x="79153" y="69866"/>
                  </a:cubicBezTo>
                  <a:cubicBezTo>
                    <a:pt x="79165" y="69544"/>
                    <a:pt x="79403" y="69294"/>
                    <a:pt x="79712" y="69294"/>
                  </a:cubicBezTo>
                  <a:close/>
                  <a:moveTo>
                    <a:pt x="83451" y="69294"/>
                  </a:moveTo>
                  <a:cubicBezTo>
                    <a:pt x="83761" y="69294"/>
                    <a:pt x="84011" y="69544"/>
                    <a:pt x="84011" y="69866"/>
                  </a:cubicBezTo>
                  <a:cubicBezTo>
                    <a:pt x="84011" y="70175"/>
                    <a:pt x="83761" y="70425"/>
                    <a:pt x="83451" y="70425"/>
                  </a:cubicBezTo>
                  <a:cubicBezTo>
                    <a:pt x="83141" y="70425"/>
                    <a:pt x="82880" y="70175"/>
                    <a:pt x="82880" y="69866"/>
                  </a:cubicBezTo>
                  <a:cubicBezTo>
                    <a:pt x="82880" y="69532"/>
                    <a:pt x="83141" y="69294"/>
                    <a:pt x="83451" y="69294"/>
                  </a:cubicBezTo>
                  <a:close/>
                  <a:moveTo>
                    <a:pt x="87166" y="69294"/>
                  </a:moveTo>
                  <a:cubicBezTo>
                    <a:pt x="87463" y="69294"/>
                    <a:pt x="87737" y="69544"/>
                    <a:pt x="87737" y="69866"/>
                  </a:cubicBezTo>
                  <a:cubicBezTo>
                    <a:pt x="87737" y="70163"/>
                    <a:pt x="87475" y="70425"/>
                    <a:pt x="87166" y="70425"/>
                  </a:cubicBezTo>
                  <a:cubicBezTo>
                    <a:pt x="86856" y="70425"/>
                    <a:pt x="86606" y="70175"/>
                    <a:pt x="86606" y="69866"/>
                  </a:cubicBezTo>
                  <a:cubicBezTo>
                    <a:pt x="86618" y="69544"/>
                    <a:pt x="86856" y="69294"/>
                    <a:pt x="87166" y="69294"/>
                  </a:cubicBezTo>
                  <a:close/>
                  <a:moveTo>
                    <a:pt x="90904" y="69294"/>
                  </a:moveTo>
                  <a:cubicBezTo>
                    <a:pt x="91214" y="69294"/>
                    <a:pt x="91464" y="69544"/>
                    <a:pt x="91464" y="69866"/>
                  </a:cubicBezTo>
                  <a:cubicBezTo>
                    <a:pt x="91464" y="70175"/>
                    <a:pt x="91214" y="70425"/>
                    <a:pt x="90904" y="70425"/>
                  </a:cubicBezTo>
                  <a:cubicBezTo>
                    <a:pt x="90595" y="70425"/>
                    <a:pt x="90345" y="70175"/>
                    <a:pt x="90345" y="69866"/>
                  </a:cubicBezTo>
                  <a:cubicBezTo>
                    <a:pt x="90345" y="69532"/>
                    <a:pt x="90595" y="69294"/>
                    <a:pt x="90904" y="69294"/>
                  </a:cubicBezTo>
                  <a:close/>
                  <a:moveTo>
                    <a:pt x="94631" y="69294"/>
                  </a:moveTo>
                  <a:cubicBezTo>
                    <a:pt x="94929" y="69294"/>
                    <a:pt x="95191" y="69544"/>
                    <a:pt x="95191" y="69866"/>
                  </a:cubicBezTo>
                  <a:cubicBezTo>
                    <a:pt x="95191" y="70163"/>
                    <a:pt x="94941" y="70425"/>
                    <a:pt x="94631" y="70425"/>
                  </a:cubicBezTo>
                  <a:cubicBezTo>
                    <a:pt x="94310" y="70425"/>
                    <a:pt x="94060" y="70175"/>
                    <a:pt x="94060" y="69866"/>
                  </a:cubicBezTo>
                  <a:cubicBezTo>
                    <a:pt x="94071" y="69544"/>
                    <a:pt x="94310" y="69294"/>
                    <a:pt x="94631" y="69294"/>
                  </a:cubicBezTo>
                  <a:close/>
                  <a:moveTo>
                    <a:pt x="98346" y="69294"/>
                  </a:moveTo>
                  <a:cubicBezTo>
                    <a:pt x="98655" y="69294"/>
                    <a:pt x="98905" y="69544"/>
                    <a:pt x="98905" y="69866"/>
                  </a:cubicBezTo>
                  <a:cubicBezTo>
                    <a:pt x="98905" y="70175"/>
                    <a:pt x="98655" y="70425"/>
                    <a:pt x="98346" y="70425"/>
                  </a:cubicBezTo>
                  <a:cubicBezTo>
                    <a:pt x="98036" y="70425"/>
                    <a:pt x="97786" y="70175"/>
                    <a:pt x="97786" y="69866"/>
                  </a:cubicBezTo>
                  <a:cubicBezTo>
                    <a:pt x="97798" y="69532"/>
                    <a:pt x="98036" y="69294"/>
                    <a:pt x="98346" y="69294"/>
                  </a:cubicBezTo>
                  <a:close/>
                  <a:moveTo>
                    <a:pt x="102084" y="69294"/>
                  </a:moveTo>
                  <a:cubicBezTo>
                    <a:pt x="102382" y="69294"/>
                    <a:pt x="102644" y="69544"/>
                    <a:pt x="102644" y="69866"/>
                  </a:cubicBezTo>
                  <a:cubicBezTo>
                    <a:pt x="102644" y="70163"/>
                    <a:pt x="102394" y="70425"/>
                    <a:pt x="102084" y="70425"/>
                  </a:cubicBezTo>
                  <a:cubicBezTo>
                    <a:pt x="101787" y="70425"/>
                    <a:pt x="101513" y="70175"/>
                    <a:pt x="101513" y="69866"/>
                  </a:cubicBezTo>
                  <a:cubicBezTo>
                    <a:pt x="101513" y="69544"/>
                    <a:pt x="101775" y="69294"/>
                    <a:pt x="102084" y="69294"/>
                  </a:cubicBezTo>
                  <a:close/>
                  <a:moveTo>
                    <a:pt x="105799" y="69294"/>
                  </a:moveTo>
                  <a:cubicBezTo>
                    <a:pt x="106121" y="69294"/>
                    <a:pt x="106371" y="69544"/>
                    <a:pt x="106371" y="69866"/>
                  </a:cubicBezTo>
                  <a:cubicBezTo>
                    <a:pt x="106371" y="70175"/>
                    <a:pt x="106109" y="70425"/>
                    <a:pt x="105799" y="70425"/>
                  </a:cubicBezTo>
                  <a:cubicBezTo>
                    <a:pt x="105490" y="70425"/>
                    <a:pt x="105239" y="70175"/>
                    <a:pt x="105239" y="69866"/>
                  </a:cubicBezTo>
                  <a:cubicBezTo>
                    <a:pt x="105251" y="69532"/>
                    <a:pt x="105490" y="69294"/>
                    <a:pt x="105799" y="69294"/>
                  </a:cubicBezTo>
                  <a:close/>
                  <a:moveTo>
                    <a:pt x="109538" y="69294"/>
                  </a:moveTo>
                  <a:cubicBezTo>
                    <a:pt x="109835" y="69294"/>
                    <a:pt x="110109" y="69544"/>
                    <a:pt x="110109" y="69866"/>
                  </a:cubicBezTo>
                  <a:cubicBezTo>
                    <a:pt x="110109" y="70163"/>
                    <a:pt x="109847" y="70425"/>
                    <a:pt x="109538" y="70425"/>
                  </a:cubicBezTo>
                  <a:cubicBezTo>
                    <a:pt x="109228" y="70425"/>
                    <a:pt x="108978" y="70175"/>
                    <a:pt x="108978" y="69866"/>
                  </a:cubicBezTo>
                  <a:cubicBezTo>
                    <a:pt x="108978" y="69544"/>
                    <a:pt x="109228" y="69294"/>
                    <a:pt x="109538" y="69294"/>
                  </a:cubicBezTo>
                  <a:close/>
                  <a:moveTo>
                    <a:pt x="113264" y="69294"/>
                  </a:moveTo>
                  <a:cubicBezTo>
                    <a:pt x="113574" y="69294"/>
                    <a:pt x="113824" y="69544"/>
                    <a:pt x="113824" y="69866"/>
                  </a:cubicBezTo>
                  <a:cubicBezTo>
                    <a:pt x="113824" y="70175"/>
                    <a:pt x="113574" y="70425"/>
                    <a:pt x="113264" y="70425"/>
                  </a:cubicBezTo>
                  <a:cubicBezTo>
                    <a:pt x="112943" y="70425"/>
                    <a:pt x="112693" y="70175"/>
                    <a:pt x="112693" y="69866"/>
                  </a:cubicBezTo>
                  <a:cubicBezTo>
                    <a:pt x="112705" y="69532"/>
                    <a:pt x="112943" y="69294"/>
                    <a:pt x="113264" y="69294"/>
                  </a:cubicBezTo>
                  <a:close/>
                  <a:moveTo>
                    <a:pt x="116991" y="69294"/>
                  </a:moveTo>
                  <a:cubicBezTo>
                    <a:pt x="117289" y="69294"/>
                    <a:pt x="117562" y="69544"/>
                    <a:pt x="117562" y="69866"/>
                  </a:cubicBezTo>
                  <a:cubicBezTo>
                    <a:pt x="117562" y="70163"/>
                    <a:pt x="117312" y="70425"/>
                    <a:pt x="116991" y="70425"/>
                  </a:cubicBezTo>
                  <a:cubicBezTo>
                    <a:pt x="116681" y="70425"/>
                    <a:pt x="116431" y="70175"/>
                    <a:pt x="116431" y="69866"/>
                  </a:cubicBezTo>
                  <a:cubicBezTo>
                    <a:pt x="116431" y="69544"/>
                    <a:pt x="116681" y="69294"/>
                    <a:pt x="116991" y="69294"/>
                  </a:cubicBezTo>
                  <a:close/>
                  <a:moveTo>
                    <a:pt x="120718" y="69294"/>
                  </a:moveTo>
                  <a:cubicBezTo>
                    <a:pt x="121027" y="69294"/>
                    <a:pt x="121277" y="69544"/>
                    <a:pt x="121277" y="69866"/>
                  </a:cubicBezTo>
                  <a:cubicBezTo>
                    <a:pt x="121277" y="70175"/>
                    <a:pt x="121027" y="70425"/>
                    <a:pt x="120718" y="70425"/>
                  </a:cubicBezTo>
                  <a:cubicBezTo>
                    <a:pt x="120408" y="70425"/>
                    <a:pt x="120146" y="70175"/>
                    <a:pt x="120146" y="69866"/>
                  </a:cubicBezTo>
                  <a:cubicBezTo>
                    <a:pt x="120170" y="69532"/>
                    <a:pt x="120420" y="69294"/>
                    <a:pt x="120718" y="69294"/>
                  </a:cubicBezTo>
                  <a:close/>
                  <a:moveTo>
                    <a:pt x="124456" y="69294"/>
                  </a:moveTo>
                  <a:cubicBezTo>
                    <a:pt x="124754" y="69294"/>
                    <a:pt x="125016" y="69544"/>
                    <a:pt x="125016" y="69866"/>
                  </a:cubicBezTo>
                  <a:cubicBezTo>
                    <a:pt x="125016" y="70163"/>
                    <a:pt x="124766" y="70425"/>
                    <a:pt x="124456" y="70425"/>
                  </a:cubicBezTo>
                  <a:cubicBezTo>
                    <a:pt x="124135" y="70425"/>
                    <a:pt x="123885" y="70175"/>
                    <a:pt x="123885" y="69866"/>
                  </a:cubicBezTo>
                  <a:cubicBezTo>
                    <a:pt x="123885" y="69544"/>
                    <a:pt x="124135" y="69294"/>
                    <a:pt x="124456" y="69294"/>
                  </a:cubicBezTo>
                  <a:close/>
                  <a:moveTo>
                    <a:pt x="128171" y="69294"/>
                  </a:moveTo>
                  <a:cubicBezTo>
                    <a:pt x="128480" y="69294"/>
                    <a:pt x="128742" y="69544"/>
                    <a:pt x="128742" y="69866"/>
                  </a:cubicBezTo>
                  <a:cubicBezTo>
                    <a:pt x="128742" y="70175"/>
                    <a:pt x="128480" y="70425"/>
                    <a:pt x="128171" y="70425"/>
                  </a:cubicBezTo>
                  <a:cubicBezTo>
                    <a:pt x="127861" y="70425"/>
                    <a:pt x="127611" y="70175"/>
                    <a:pt x="127611" y="69866"/>
                  </a:cubicBezTo>
                  <a:cubicBezTo>
                    <a:pt x="127611" y="69532"/>
                    <a:pt x="127861" y="69294"/>
                    <a:pt x="128171" y="69294"/>
                  </a:cubicBezTo>
                  <a:close/>
                  <a:moveTo>
                    <a:pt x="131898" y="69294"/>
                  </a:moveTo>
                  <a:cubicBezTo>
                    <a:pt x="132195" y="69294"/>
                    <a:pt x="132457" y="69544"/>
                    <a:pt x="132457" y="69866"/>
                  </a:cubicBezTo>
                  <a:cubicBezTo>
                    <a:pt x="132457" y="70163"/>
                    <a:pt x="132207" y="70425"/>
                    <a:pt x="131898" y="70425"/>
                  </a:cubicBezTo>
                  <a:cubicBezTo>
                    <a:pt x="131600" y="70425"/>
                    <a:pt x="131326" y="70175"/>
                    <a:pt x="131326" y="69866"/>
                  </a:cubicBezTo>
                  <a:cubicBezTo>
                    <a:pt x="131338" y="69544"/>
                    <a:pt x="131576" y="69294"/>
                    <a:pt x="131898" y="69294"/>
                  </a:cubicBezTo>
                  <a:close/>
                  <a:moveTo>
                    <a:pt x="135624" y="69294"/>
                  </a:moveTo>
                  <a:cubicBezTo>
                    <a:pt x="135946" y="69294"/>
                    <a:pt x="136196" y="69544"/>
                    <a:pt x="136196" y="69866"/>
                  </a:cubicBezTo>
                  <a:cubicBezTo>
                    <a:pt x="136196" y="70175"/>
                    <a:pt x="135934" y="70425"/>
                    <a:pt x="135624" y="70425"/>
                  </a:cubicBezTo>
                  <a:cubicBezTo>
                    <a:pt x="135315" y="70425"/>
                    <a:pt x="135065" y="70175"/>
                    <a:pt x="135065" y="69866"/>
                  </a:cubicBezTo>
                  <a:cubicBezTo>
                    <a:pt x="135065" y="69532"/>
                    <a:pt x="135315" y="69294"/>
                    <a:pt x="135624" y="69294"/>
                  </a:cubicBezTo>
                  <a:close/>
                  <a:moveTo>
                    <a:pt x="139351" y="69294"/>
                  </a:moveTo>
                  <a:cubicBezTo>
                    <a:pt x="139649" y="69294"/>
                    <a:pt x="139910" y="69544"/>
                    <a:pt x="139910" y="69866"/>
                  </a:cubicBezTo>
                  <a:cubicBezTo>
                    <a:pt x="139910" y="70163"/>
                    <a:pt x="139660" y="70425"/>
                    <a:pt x="139351" y="70425"/>
                  </a:cubicBezTo>
                  <a:cubicBezTo>
                    <a:pt x="139053" y="70425"/>
                    <a:pt x="138779" y="70175"/>
                    <a:pt x="138779" y="69866"/>
                  </a:cubicBezTo>
                  <a:cubicBezTo>
                    <a:pt x="138803" y="69544"/>
                    <a:pt x="139041" y="69294"/>
                    <a:pt x="139351" y="69294"/>
                  </a:cubicBezTo>
                  <a:close/>
                  <a:moveTo>
                    <a:pt x="143089" y="69294"/>
                  </a:moveTo>
                  <a:cubicBezTo>
                    <a:pt x="143399" y="69294"/>
                    <a:pt x="143649" y="69544"/>
                    <a:pt x="143649" y="69866"/>
                  </a:cubicBezTo>
                  <a:cubicBezTo>
                    <a:pt x="143649" y="70175"/>
                    <a:pt x="143399" y="70425"/>
                    <a:pt x="143089" y="70425"/>
                  </a:cubicBezTo>
                  <a:cubicBezTo>
                    <a:pt x="142768" y="70425"/>
                    <a:pt x="142518" y="70175"/>
                    <a:pt x="142518" y="69866"/>
                  </a:cubicBezTo>
                  <a:cubicBezTo>
                    <a:pt x="142518" y="69532"/>
                    <a:pt x="142768" y="69294"/>
                    <a:pt x="143089" y="69294"/>
                  </a:cubicBezTo>
                  <a:close/>
                  <a:moveTo>
                    <a:pt x="146804" y="69294"/>
                  </a:moveTo>
                  <a:cubicBezTo>
                    <a:pt x="147102" y="69294"/>
                    <a:pt x="147376" y="69544"/>
                    <a:pt x="147376" y="69866"/>
                  </a:cubicBezTo>
                  <a:cubicBezTo>
                    <a:pt x="147376" y="70163"/>
                    <a:pt x="147114" y="70425"/>
                    <a:pt x="146804" y="70425"/>
                  </a:cubicBezTo>
                  <a:cubicBezTo>
                    <a:pt x="146495" y="70425"/>
                    <a:pt x="146245" y="70175"/>
                    <a:pt x="146245" y="69866"/>
                  </a:cubicBezTo>
                  <a:cubicBezTo>
                    <a:pt x="146257" y="69544"/>
                    <a:pt x="146495" y="69294"/>
                    <a:pt x="146804" y="69294"/>
                  </a:cubicBezTo>
                  <a:close/>
                  <a:moveTo>
                    <a:pt x="150543" y="69294"/>
                  </a:moveTo>
                  <a:cubicBezTo>
                    <a:pt x="150852" y="69294"/>
                    <a:pt x="151102" y="69544"/>
                    <a:pt x="151102" y="69866"/>
                  </a:cubicBezTo>
                  <a:cubicBezTo>
                    <a:pt x="151102" y="70175"/>
                    <a:pt x="150852" y="70425"/>
                    <a:pt x="150543" y="70425"/>
                  </a:cubicBezTo>
                  <a:cubicBezTo>
                    <a:pt x="150233" y="70425"/>
                    <a:pt x="149971" y="70175"/>
                    <a:pt x="149971" y="69866"/>
                  </a:cubicBezTo>
                  <a:cubicBezTo>
                    <a:pt x="149971" y="69532"/>
                    <a:pt x="150233" y="69294"/>
                    <a:pt x="150543" y="69294"/>
                  </a:cubicBezTo>
                  <a:close/>
                  <a:moveTo>
                    <a:pt x="154258" y="69294"/>
                  </a:moveTo>
                  <a:cubicBezTo>
                    <a:pt x="154555" y="69294"/>
                    <a:pt x="154829" y="69544"/>
                    <a:pt x="154829" y="69866"/>
                  </a:cubicBezTo>
                  <a:cubicBezTo>
                    <a:pt x="154829" y="70163"/>
                    <a:pt x="154567" y="70425"/>
                    <a:pt x="154258" y="70425"/>
                  </a:cubicBezTo>
                  <a:cubicBezTo>
                    <a:pt x="153948" y="70425"/>
                    <a:pt x="153698" y="70175"/>
                    <a:pt x="153698" y="69866"/>
                  </a:cubicBezTo>
                  <a:cubicBezTo>
                    <a:pt x="153710" y="69544"/>
                    <a:pt x="153948" y="69294"/>
                    <a:pt x="154258" y="69294"/>
                  </a:cubicBezTo>
                  <a:close/>
                  <a:moveTo>
                    <a:pt x="157996" y="69294"/>
                  </a:moveTo>
                  <a:cubicBezTo>
                    <a:pt x="158306" y="69294"/>
                    <a:pt x="158556" y="69544"/>
                    <a:pt x="158556" y="69866"/>
                  </a:cubicBezTo>
                  <a:cubicBezTo>
                    <a:pt x="158556" y="70175"/>
                    <a:pt x="158306" y="70425"/>
                    <a:pt x="157996" y="70425"/>
                  </a:cubicBezTo>
                  <a:cubicBezTo>
                    <a:pt x="157687" y="70425"/>
                    <a:pt x="157436" y="70175"/>
                    <a:pt x="157436" y="69866"/>
                  </a:cubicBezTo>
                  <a:cubicBezTo>
                    <a:pt x="157436" y="69532"/>
                    <a:pt x="157687" y="69294"/>
                    <a:pt x="157996" y="69294"/>
                  </a:cubicBezTo>
                  <a:close/>
                  <a:moveTo>
                    <a:pt x="3405" y="71152"/>
                  </a:moveTo>
                  <a:cubicBezTo>
                    <a:pt x="3703" y="71152"/>
                    <a:pt x="3977" y="71414"/>
                    <a:pt x="3977" y="71723"/>
                  </a:cubicBezTo>
                  <a:cubicBezTo>
                    <a:pt x="3977" y="72021"/>
                    <a:pt x="3727" y="72283"/>
                    <a:pt x="3405" y="72283"/>
                  </a:cubicBezTo>
                  <a:cubicBezTo>
                    <a:pt x="3096" y="72283"/>
                    <a:pt x="2846" y="72033"/>
                    <a:pt x="2846" y="71723"/>
                  </a:cubicBezTo>
                  <a:cubicBezTo>
                    <a:pt x="2858" y="71414"/>
                    <a:pt x="3096" y="71152"/>
                    <a:pt x="3405" y="71152"/>
                  </a:cubicBezTo>
                  <a:close/>
                  <a:moveTo>
                    <a:pt x="7132" y="71152"/>
                  </a:moveTo>
                  <a:cubicBezTo>
                    <a:pt x="7430" y="71152"/>
                    <a:pt x="7692" y="71414"/>
                    <a:pt x="7692" y="71723"/>
                  </a:cubicBezTo>
                  <a:cubicBezTo>
                    <a:pt x="7692" y="72021"/>
                    <a:pt x="7442" y="72283"/>
                    <a:pt x="7132" y="72283"/>
                  </a:cubicBezTo>
                  <a:cubicBezTo>
                    <a:pt x="6834" y="72283"/>
                    <a:pt x="6560" y="72033"/>
                    <a:pt x="6560" y="71723"/>
                  </a:cubicBezTo>
                  <a:cubicBezTo>
                    <a:pt x="6560" y="71414"/>
                    <a:pt x="6822" y="71152"/>
                    <a:pt x="7132" y="71152"/>
                  </a:cubicBezTo>
                  <a:close/>
                  <a:moveTo>
                    <a:pt x="10871" y="71152"/>
                  </a:moveTo>
                  <a:cubicBezTo>
                    <a:pt x="11168" y="71152"/>
                    <a:pt x="11430" y="71414"/>
                    <a:pt x="11430" y="71723"/>
                  </a:cubicBezTo>
                  <a:cubicBezTo>
                    <a:pt x="11430" y="72021"/>
                    <a:pt x="11180" y="72283"/>
                    <a:pt x="10871" y="72283"/>
                  </a:cubicBezTo>
                  <a:cubicBezTo>
                    <a:pt x="10573" y="72283"/>
                    <a:pt x="10299" y="72033"/>
                    <a:pt x="10299" y="71723"/>
                  </a:cubicBezTo>
                  <a:cubicBezTo>
                    <a:pt x="10299" y="71414"/>
                    <a:pt x="10549" y="71152"/>
                    <a:pt x="10871" y="71152"/>
                  </a:cubicBezTo>
                  <a:close/>
                  <a:moveTo>
                    <a:pt x="14585" y="71152"/>
                  </a:moveTo>
                  <a:cubicBezTo>
                    <a:pt x="14883" y="71152"/>
                    <a:pt x="15157" y="71414"/>
                    <a:pt x="15157" y="71723"/>
                  </a:cubicBezTo>
                  <a:cubicBezTo>
                    <a:pt x="15157" y="72021"/>
                    <a:pt x="14895" y="72283"/>
                    <a:pt x="14585" y="72283"/>
                  </a:cubicBezTo>
                  <a:cubicBezTo>
                    <a:pt x="14288" y="72283"/>
                    <a:pt x="14014" y="72033"/>
                    <a:pt x="14014" y="71723"/>
                  </a:cubicBezTo>
                  <a:cubicBezTo>
                    <a:pt x="14014" y="71414"/>
                    <a:pt x="14276" y="71152"/>
                    <a:pt x="14585" y="71152"/>
                  </a:cubicBezTo>
                  <a:close/>
                  <a:moveTo>
                    <a:pt x="18324" y="71152"/>
                  </a:moveTo>
                  <a:cubicBezTo>
                    <a:pt x="18622" y="71152"/>
                    <a:pt x="18883" y="71414"/>
                    <a:pt x="18883" y="71723"/>
                  </a:cubicBezTo>
                  <a:cubicBezTo>
                    <a:pt x="18883" y="72021"/>
                    <a:pt x="18633" y="72283"/>
                    <a:pt x="18324" y="72283"/>
                  </a:cubicBezTo>
                  <a:cubicBezTo>
                    <a:pt x="18026" y="72283"/>
                    <a:pt x="17752" y="72033"/>
                    <a:pt x="17752" y="71723"/>
                  </a:cubicBezTo>
                  <a:cubicBezTo>
                    <a:pt x="17752" y="71414"/>
                    <a:pt x="18014" y="71152"/>
                    <a:pt x="18324" y="71152"/>
                  </a:cubicBezTo>
                  <a:close/>
                  <a:moveTo>
                    <a:pt x="22039" y="71152"/>
                  </a:moveTo>
                  <a:cubicBezTo>
                    <a:pt x="22336" y="71152"/>
                    <a:pt x="22610" y="71414"/>
                    <a:pt x="22610" y="71723"/>
                  </a:cubicBezTo>
                  <a:cubicBezTo>
                    <a:pt x="22610" y="72021"/>
                    <a:pt x="22360" y="72283"/>
                    <a:pt x="22039" y="72283"/>
                  </a:cubicBezTo>
                  <a:cubicBezTo>
                    <a:pt x="21729" y="72283"/>
                    <a:pt x="21479" y="72033"/>
                    <a:pt x="21479" y="71723"/>
                  </a:cubicBezTo>
                  <a:cubicBezTo>
                    <a:pt x="21479" y="71414"/>
                    <a:pt x="21729" y="71152"/>
                    <a:pt x="22039" y="71152"/>
                  </a:cubicBezTo>
                  <a:close/>
                  <a:moveTo>
                    <a:pt x="25777" y="71152"/>
                  </a:moveTo>
                  <a:cubicBezTo>
                    <a:pt x="26075" y="71152"/>
                    <a:pt x="26349" y="71414"/>
                    <a:pt x="26349" y="71723"/>
                  </a:cubicBezTo>
                  <a:cubicBezTo>
                    <a:pt x="26349" y="72021"/>
                    <a:pt x="26087" y="72283"/>
                    <a:pt x="25777" y="72283"/>
                  </a:cubicBezTo>
                  <a:cubicBezTo>
                    <a:pt x="25468" y="72283"/>
                    <a:pt x="25206" y="72033"/>
                    <a:pt x="25206" y="71723"/>
                  </a:cubicBezTo>
                  <a:cubicBezTo>
                    <a:pt x="25206" y="71414"/>
                    <a:pt x="25468" y="71152"/>
                    <a:pt x="25777" y="71152"/>
                  </a:cubicBezTo>
                  <a:close/>
                  <a:moveTo>
                    <a:pt x="29504" y="71152"/>
                  </a:moveTo>
                  <a:cubicBezTo>
                    <a:pt x="29801" y="71152"/>
                    <a:pt x="30063" y="71414"/>
                    <a:pt x="30063" y="71723"/>
                  </a:cubicBezTo>
                  <a:cubicBezTo>
                    <a:pt x="30063" y="72021"/>
                    <a:pt x="29813" y="72283"/>
                    <a:pt x="29504" y="72283"/>
                  </a:cubicBezTo>
                  <a:cubicBezTo>
                    <a:pt x="29182" y="72283"/>
                    <a:pt x="28932" y="72033"/>
                    <a:pt x="28932" y="71723"/>
                  </a:cubicBezTo>
                  <a:cubicBezTo>
                    <a:pt x="28932" y="71414"/>
                    <a:pt x="29182" y="71152"/>
                    <a:pt x="29504" y="71152"/>
                  </a:cubicBezTo>
                  <a:close/>
                  <a:moveTo>
                    <a:pt x="33230" y="71152"/>
                  </a:moveTo>
                  <a:cubicBezTo>
                    <a:pt x="33528" y="71152"/>
                    <a:pt x="33802" y="71414"/>
                    <a:pt x="33802" y="71723"/>
                  </a:cubicBezTo>
                  <a:cubicBezTo>
                    <a:pt x="33802" y="72021"/>
                    <a:pt x="33552" y="72283"/>
                    <a:pt x="33230" y="72283"/>
                  </a:cubicBezTo>
                  <a:cubicBezTo>
                    <a:pt x="32921" y="72283"/>
                    <a:pt x="32671" y="72033"/>
                    <a:pt x="32671" y="71723"/>
                  </a:cubicBezTo>
                  <a:cubicBezTo>
                    <a:pt x="32671" y="71414"/>
                    <a:pt x="32921" y="71152"/>
                    <a:pt x="33230" y="71152"/>
                  </a:cubicBezTo>
                  <a:close/>
                  <a:moveTo>
                    <a:pt x="36957" y="71152"/>
                  </a:moveTo>
                  <a:cubicBezTo>
                    <a:pt x="37255" y="71152"/>
                    <a:pt x="37517" y="71414"/>
                    <a:pt x="37517" y="71723"/>
                  </a:cubicBezTo>
                  <a:cubicBezTo>
                    <a:pt x="37517" y="72021"/>
                    <a:pt x="37267" y="72283"/>
                    <a:pt x="36957" y="72283"/>
                  </a:cubicBezTo>
                  <a:cubicBezTo>
                    <a:pt x="36648" y="72283"/>
                    <a:pt x="36386" y="72033"/>
                    <a:pt x="36386" y="71723"/>
                  </a:cubicBezTo>
                  <a:cubicBezTo>
                    <a:pt x="36409" y="71414"/>
                    <a:pt x="36648" y="71152"/>
                    <a:pt x="36957" y="71152"/>
                  </a:cubicBezTo>
                  <a:close/>
                  <a:moveTo>
                    <a:pt x="40672" y="71152"/>
                  </a:moveTo>
                  <a:cubicBezTo>
                    <a:pt x="40970" y="71152"/>
                    <a:pt x="41243" y="71414"/>
                    <a:pt x="41243" y="71723"/>
                  </a:cubicBezTo>
                  <a:cubicBezTo>
                    <a:pt x="41243" y="72021"/>
                    <a:pt x="40993" y="72283"/>
                    <a:pt x="40672" y="72283"/>
                  </a:cubicBezTo>
                  <a:cubicBezTo>
                    <a:pt x="40374" y="72283"/>
                    <a:pt x="40112" y="72033"/>
                    <a:pt x="40112" y="71723"/>
                  </a:cubicBezTo>
                  <a:cubicBezTo>
                    <a:pt x="40112" y="71414"/>
                    <a:pt x="40362" y="71152"/>
                    <a:pt x="40672" y="71152"/>
                  </a:cubicBezTo>
                  <a:close/>
                  <a:moveTo>
                    <a:pt x="44410" y="71152"/>
                  </a:moveTo>
                  <a:cubicBezTo>
                    <a:pt x="44708" y="71152"/>
                    <a:pt x="44982" y="71414"/>
                    <a:pt x="44982" y="71723"/>
                  </a:cubicBezTo>
                  <a:cubicBezTo>
                    <a:pt x="44982" y="72021"/>
                    <a:pt x="44720" y="72283"/>
                    <a:pt x="44410" y="72283"/>
                  </a:cubicBezTo>
                  <a:cubicBezTo>
                    <a:pt x="44113" y="72283"/>
                    <a:pt x="43851" y="72033"/>
                    <a:pt x="43851" y="71723"/>
                  </a:cubicBezTo>
                  <a:cubicBezTo>
                    <a:pt x="43851" y="71414"/>
                    <a:pt x="44101" y="71152"/>
                    <a:pt x="44410" y="71152"/>
                  </a:cubicBezTo>
                  <a:close/>
                  <a:moveTo>
                    <a:pt x="48137" y="71152"/>
                  </a:moveTo>
                  <a:cubicBezTo>
                    <a:pt x="48435" y="71152"/>
                    <a:pt x="48697" y="71414"/>
                    <a:pt x="48697" y="71723"/>
                  </a:cubicBezTo>
                  <a:cubicBezTo>
                    <a:pt x="48697" y="72021"/>
                    <a:pt x="48447" y="72283"/>
                    <a:pt x="48137" y="72283"/>
                  </a:cubicBezTo>
                  <a:cubicBezTo>
                    <a:pt x="47839" y="72283"/>
                    <a:pt x="47566" y="72033"/>
                    <a:pt x="47566" y="71723"/>
                  </a:cubicBezTo>
                  <a:cubicBezTo>
                    <a:pt x="47566" y="71414"/>
                    <a:pt x="47839" y="71152"/>
                    <a:pt x="48137" y="71152"/>
                  </a:cubicBezTo>
                  <a:close/>
                  <a:moveTo>
                    <a:pt x="51864" y="71152"/>
                  </a:moveTo>
                  <a:cubicBezTo>
                    <a:pt x="52161" y="71152"/>
                    <a:pt x="52435" y="71414"/>
                    <a:pt x="52435" y="71723"/>
                  </a:cubicBezTo>
                  <a:cubicBezTo>
                    <a:pt x="52435" y="72021"/>
                    <a:pt x="52185" y="72283"/>
                    <a:pt x="51864" y="72283"/>
                  </a:cubicBezTo>
                  <a:cubicBezTo>
                    <a:pt x="51566" y="72283"/>
                    <a:pt x="51304" y="72033"/>
                    <a:pt x="51304" y="71723"/>
                  </a:cubicBezTo>
                  <a:cubicBezTo>
                    <a:pt x="51304" y="71414"/>
                    <a:pt x="51554" y="71152"/>
                    <a:pt x="51864" y="71152"/>
                  </a:cubicBezTo>
                  <a:close/>
                  <a:moveTo>
                    <a:pt x="55602" y="71152"/>
                  </a:moveTo>
                  <a:cubicBezTo>
                    <a:pt x="55900" y="71152"/>
                    <a:pt x="56174" y="71414"/>
                    <a:pt x="56174" y="71723"/>
                  </a:cubicBezTo>
                  <a:cubicBezTo>
                    <a:pt x="56174" y="72021"/>
                    <a:pt x="55912" y="72283"/>
                    <a:pt x="55602" y="72283"/>
                  </a:cubicBezTo>
                  <a:cubicBezTo>
                    <a:pt x="55293" y="72283"/>
                    <a:pt x="55043" y="72033"/>
                    <a:pt x="55043" y="71723"/>
                  </a:cubicBezTo>
                  <a:cubicBezTo>
                    <a:pt x="55043" y="71414"/>
                    <a:pt x="55293" y="71152"/>
                    <a:pt x="55602" y="71152"/>
                  </a:cubicBezTo>
                  <a:close/>
                  <a:moveTo>
                    <a:pt x="59329" y="71152"/>
                  </a:moveTo>
                  <a:cubicBezTo>
                    <a:pt x="59627" y="71152"/>
                    <a:pt x="59889" y="71414"/>
                    <a:pt x="59889" y="71723"/>
                  </a:cubicBezTo>
                  <a:cubicBezTo>
                    <a:pt x="59889" y="72021"/>
                    <a:pt x="59639" y="72283"/>
                    <a:pt x="59329" y="72283"/>
                  </a:cubicBezTo>
                  <a:cubicBezTo>
                    <a:pt x="59008" y="72283"/>
                    <a:pt x="58757" y="72033"/>
                    <a:pt x="58757" y="71723"/>
                  </a:cubicBezTo>
                  <a:cubicBezTo>
                    <a:pt x="58757" y="71414"/>
                    <a:pt x="59008" y="71152"/>
                    <a:pt x="59329" y="71152"/>
                  </a:cubicBezTo>
                  <a:close/>
                  <a:moveTo>
                    <a:pt x="63056" y="71152"/>
                  </a:moveTo>
                  <a:cubicBezTo>
                    <a:pt x="63353" y="71152"/>
                    <a:pt x="63627" y="71414"/>
                    <a:pt x="63627" y="71723"/>
                  </a:cubicBezTo>
                  <a:cubicBezTo>
                    <a:pt x="63627" y="72021"/>
                    <a:pt x="63377" y="72283"/>
                    <a:pt x="63056" y="72283"/>
                  </a:cubicBezTo>
                  <a:cubicBezTo>
                    <a:pt x="62746" y="72283"/>
                    <a:pt x="62496" y="72033"/>
                    <a:pt x="62496" y="71723"/>
                  </a:cubicBezTo>
                  <a:cubicBezTo>
                    <a:pt x="62496" y="71414"/>
                    <a:pt x="62746" y="71152"/>
                    <a:pt x="63056" y="71152"/>
                  </a:cubicBezTo>
                  <a:close/>
                  <a:moveTo>
                    <a:pt x="66782" y="71152"/>
                  </a:moveTo>
                  <a:cubicBezTo>
                    <a:pt x="67080" y="71152"/>
                    <a:pt x="67342" y="71414"/>
                    <a:pt x="67342" y="71723"/>
                  </a:cubicBezTo>
                  <a:cubicBezTo>
                    <a:pt x="67342" y="72021"/>
                    <a:pt x="67092" y="72283"/>
                    <a:pt x="66782" y="72283"/>
                  </a:cubicBezTo>
                  <a:cubicBezTo>
                    <a:pt x="66473" y="72283"/>
                    <a:pt x="66211" y="72033"/>
                    <a:pt x="66211" y="71723"/>
                  </a:cubicBezTo>
                  <a:cubicBezTo>
                    <a:pt x="66211" y="71414"/>
                    <a:pt x="66473" y="71152"/>
                    <a:pt x="66782" y="71152"/>
                  </a:cubicBezTo>
                  <a:close/>
                  <a:moveTo>
                    <a:pt x="70509" y="71152"/>
                  </a:moveTo>
                  <a:cubicBezTo>
                    <a:pt x="70807" y="71152"/>
                    <a:pt x="71080" y="71414"/>
                    <a:pt x="71080" y="71723"/>
                  </a:cubicBezTo>
                  <a:cubicBezTo>
                    <a:pt x="71080" y="72021"/>
                    <a:pt x="70830" y="72283"/>
                    <a:pt x="70509" y="72283"/>
                  </a:cubicBezTo>
                  <a:cubicBezTo>
                    <a:pt x="70199" y="72283"/>
                    <a:pt x="69949" y="72033"/>
                    <a:pt x="69949" y="71723"/>
                  </a:cubicBezTo>
                  <a:cubicBezTo>
                    <a:pt x="69949" y="71414"/>
                    <a:pt x="70199" y="71152"/>
                    <a:pt x="70509" y="71152"/>
                  </a:cubicBezTo>
                  <a:close/>
                  <a:moveTo>
                    <a:pt x="74236" y="71152"/>
                  </a:moveTo>
                  <a:cubicBezTo>
                    <a:pt x="74533" y="71152"/>
                    <a:pt x="74795" y="71414"/>
                    <a:pt x="74795" y="71723"/>
                  </a:cubicBezTo>
                  <a:cubicBezTo>
                    <a:pt x="74795" y="72021"/>
                    <a:pt x="74545" y="72283"/>
                    <a:pt x="74236" y="72283"/>
                  </a:cubicBezTo>
                  <a:cubicBezTo>
                    <a:pt x="73938" y="72283"/>
                    <a:pt x="73676" y="72033"/>
                    <a:pt x="73676" y="71723"/>
                  </a:cubicBezTo>
                  <a:cubicBezTo>
                    <a:pt x="73676" y="71414"/>
                    <a:pt x="73926" y="71152"/>
                    <a:pt x="74236" y="71152"/>
                  </a:cubicBezTo>
                  <a:close/>
                  <a:moveTo>
                    <a:pt x="77855" y="71152"/>
                  </a:moveTo>
                  <a:cubicBezTo>
                    <a:pt x="78153" y="71152"/>
                    <a:pt x="78415" y="71414"/>
                    <a:pt x="78415" y="71723"/>
                  </a:cubicBezTo>
                  <a:cubicBezTo>
                    <a:pt x="78415" y="72021"/>
                    <a:pt x="78165" y="72283"/>
                    <a:pt x="77855" y="72283"/>
                  </a:cubicBezTo>
                  <a:cubicBezTo>
                    <a:pt x="77546" y="72283"/>
                    <a:pt x="77284" y="72033"/>
                    <a:pt x="77284" y="71723"/>
                  </a:cubicBezTo>
                  <a:cubicBezTo>
                    <a:pt x="77284" y="71414"/>
                    <a:pt x="77546" y="71152"/>
                    <a:pt x="77855" y="71152"/>
                  </a:cubicBezTo>
                  <a:close/>
                  <a:moveTo>
                    <a:pt x="81570" y="71152"/>
                  </a:moveTo>
                  <a:cubicBezTo>
                    <a:pt x="81868" y="71152"/>
                    <a:pt x="82141" y="71414"/>
                    <a:pt x="82141" y="71723"/>
                  </a:cubicBezTo>
                  <a:cubicBezTo>
                    <a:pt x="82141" y="72021"/>
                    <a:pt x="81879" y="72283"/>
                    <a:pt x="81570" y="72283"/>
                  </a:cubicBezTo>
                  <a:cubicBezTo>
                    <a:pt x="81260" y="72283"/>
                    <a:pt x="81010" y="72033"/>
                    <a:pt x="81010" y="71723"/>
                  </a:cubicBezTo>
                  <a:cubicBezTo>
                    <a:pt x="81010" y="71414"/>
                    <a:pt x="81260" y="71152"/>
                    <a:pt x="81570" y="71152"/>
                  </a:cubicBezTo>
                  <a:close/>
                  <a:moveTo>
                    <a:pt x="85308" y="71152"/>
                  </a:moveTo>
                  <a:cubicBezTo>
                    <a:pt x="85606" y="71152"/>
                    <a:pt x="85880" y="71414"/>
                    <a:pt x="85880" y="71723"/>
                  </a:cubicBezTo>
                  <a:cubicBezTo>
                    <a:pt x="85880" y="72021"/>
                    <a:pt x="85618" y="72283"/>
                    <a:pt x="85308" y="72283"/>
                  </a:cubicBezTo>
                  <a:cubicBezTo>
                    <a:pt x="84999" y="72283"/>
                    <a:pt x="84749" y="72033"/>
                    <a:pt x="84749" y="71723"/>
                  </a:cubicBezTo>
                  <a:cubicBezTo>
                    <a:pt x="84749" y="71414"/>
                    <a:pt x="84999" y="71152"/>
                    <a:pt x="85308" y="71152"/>
                  </a:cubicBezTo>
                  <a:close/>
                  <a:moveTo>
                    <a:pt x="89035" y="71152"/>
                  </a:moveTo>
                  <a:cubicBezTo>
                    <a:pt x="89333" y="71152"/>
                    <a:pt x="89595" y="71414"/>
                    <a:pt x="89595" y="71723"/>
                  </a:cubicBezTo>
                  <a:cubicBezTo>
                    <a:pt x="89595" y="72021"/>
                    <a:pt x="89345" y="72283"/>
                    <a:pt x="89035" y="72283"/>
                  </a:cubicBezTo>
                  <a:cubicBezTo>
                    <a:pt x="88714" y="72283"/>
                    <a:pt x="88464" y="72033"/>
                    <a:pt x="88464" y="71723"/>
                  </a:cubicBezTo>
                  <a:cubicBezTo>
                    <a:pt x="88464" y="71414"/>
                    <a:pt x="88714" y="71152"/>
                    <a:pt x="89035" y="71152"/>
                  </a:cubicBezTo>
                  <a:close/>
                  <a:moveTo>
                    <a:pt x="92762" y="71152"/>
                  </a:moveTo>
                  <a:cubicBezTo>
                    <a:pt x="93059" y="71152"/>
                    <a:pt x="93333" y="71414"/>
                    <a:pt x="93333" y="71723"/>
                  </a:cubicBezTo>
                  <a:cubicBezTo>
                    <a:pt x="93333" y="72021"/>
                    <a:pt x="93071" y="72283"/>
                    <a:pt x="92762" y="72283"/>
                  </a:cubicBezTo>
                  <a:cubicBezTo>
                    <a:pt x="92452" y="72283"/>
                    <a:pt x="92202" y="72033"/>
                    <a:pt x="92202" y="71723"/>
                  </a:cubicBezTo>
                  <a:cubicBezTo>
                    <a:pt x="92202" y="71414"/>
                    <a:pt x="92452" y="71152"/>
                    <a:pt x="92762" y="71152"/>
                  </a:cubicBezTo>
                  <a:close/>
                  <a:moveTo>
                    <a:pt x="96488" y="71152"/>
                  </a:moveTo>
                  <a:cubicBezTo>
                    <a:pt x="96786" y="71152"/>
                    <a:pt x="97048" y="71414"/>
                    <a:pt x="97048" y="71723"/>
                  </a:cubicBezTo>
                  <a:cubicBezTo>
                    <a:pt x="97048" y="72021"/>
                    <a:pt x="96798" y="72283"/>
                    <a:pt x="96488" y="72283"/>
                  </a:cubicBezTo>
                  <a:cubicBezTo>
                    <a:pt x="96191" y="72283"/>
                    <a:pt x="95917" y="72033"/>
                    <a:pt x="95917" y="71723"/>
                  </a:cubicBezTo>
                  <a:cubicBezTo>
                    <a:pt x="95917" y="71414"/>
                    <a:pt x="96179" y="71152"/>
                    <a:pt x="96488" y="71152"/>
                  </a:cubicBezTo>
                  <a:close/>
                  <a:moveTo>
                    <a:pt x="100203" y="71152"/>
                  </a:moveTo>
                  <a:cubicBezTo>
                    <a:pt x="100501" y="71152"/>
                    <a:pt x="100775" y="71414"/>
                    <a:pt x="100775" y="71723"/>
                  </a:cubicBezTo>
                  <a:cubicBezTo>
                    <a:pt x="100775" y="72021"/>
                    <a:pt x="100513" y="72283"/>
                    <a:pt x="100203" y="72283"/>
                  </a:cubicBezTo>
                  <a:cubicBezTo>
                    <a:pt x="99905" y="72283"/>
                    <a:pt x="99644" y="72033"/>
                    <a:pt x="99644" y="71723"/>
                  </a:cubicBezTo>
                  <a:cubicBezTo>
                    <a:pt x="99644" y="71414"/>
                    <a:pt x="99894" y="71152"/>
                    <a:pt x="100203" y="71152"/>
                  </a:cubicBezTo>
                  <a:close/>
                  <a:moveTo>
                    <a:pt x="103942" y="71152"/>
                  </a:moveTo>
                  <a:cubicBezTo>
                    <a:pt x="104239" y="71152"/>
                    <a:pt x="104513" y="71414"/>
                    <a:pt x="104513" y="71723"/>
                  </a:cubicBezTo>
                  <a:cubicBezTo>
                    <a:pt x="104513" y="72021"/>
                    <a:pt x="104251" y="72283"/>
                    <a:pt x="103942" y="72283"/>
                  </a:cubicBezTo>
                  <a:cubicBezTo>
                    <a:pt x="103644" y="72283"/>
                    <a:pt x="103382" y="72033"/>
                    <a:pt x="103382" y="71723"/>
                  </a:cubicBezTo>
                  <a:cubicBezTo>
                    <a:pt x="103382" y="71414"/>
                    <a:pt x="103632" y="71152"/>
                    <a:pt x="103942" y="71152"/>
                  </a:cubicBezTo>
                  <a:close/>
                  <a:moveTo>
                    <a:pt x="107668" y="71152"/>
                  </a:moveTo>
                  <a:cubicBezTo>
                    <a:pt x="107966" y="71152"/>
                    <a:pt x="108228" y="71414"/>
                    <a:pt x="108228" y="71723"/>
                  </a:cubicBezTo>
                  <a:cubicBezTo>
                    <a:pt x="108228" y="72021"/>
                    <a:pt x="107978" y="72283"/>
                    <a:pt x="107668" y="72283"/>
                  </a:cubicBezTo>
                  <a:cubicBezTo>
                    <a:pt x="107371" y="72283"/>
                    <a:pt x="107097" y="72033"/>
                    <a:pt x="107097" y="71723"/>
                  </a:cubicBezTo>
                  <a:cubicBezTo>
                    <a:pt x="107097" y="71414"/>
                    <a:pt x="107347" y="71152"/>
                    <a:pt x="107668" y="71152"/>
                  </a:cubicBezTo>
                  <a:close/>
                  <a:moveTo>
                    <a:pt x="111395" y="71152"/>
                  </a:moveTo>
                  <a:cubicBezTo>
                    <a:pt x="111693" y="71152"/>
                    <a:pt x="111967" y="71414"/>
                    <a:pt x="111967" y="71723"/>
                  </a:cubicBezTo>
                  <a:cubicBezTo>
                    <a:pt x="111967" y="72021"/>
                    <a:pt x="111705" y="72283"/>
                    <a:pt x="111395" y="72283"/>
                  </a:cubicBezTo>
                  <a:cubicBezTo>
                    <a:pt x="111085" y="72283"/>
                    <a:pt x="110835" y="72033"/>
                    <a:pt x="110835" y="71723"/>
                  </a:cubicBezTo>
                  <a:cubicBezTo>
                    <a:pt x="110835" y="71414"/>
                    <a:pt x="111085" y="71152"/>
                    <a:pt x="111395" y="71152"/>
                  </a:cubicBezTo>
                  <a:close/>
                  <a:moveTo>
                    <a:pt x="115122" y="71152"/>
                  </a:moveTo>
                  <a:cubicBezTo>
                    <a:pt x="115419" y="71152"/>
                    <a:pt x="115681" y="71414"/>
                    <a:pt x="115681" y="71723"/>
                  </a:cubicBezTo>
                  <a:cubicBezTo>
                    <a:pt x="115681" y="72021"/>
                    <a:pt x="115431" y="72283"/>
                    <a:pt x="115122" y="72283"/>
                  </a:cubicBezTo>
                  <a:cubicBezTo>
                    <a:pt x="114812" y="72283"/>
                    <a:pt x="114550" y="72033"/>
                    <a:pt x="114550" y="71723"/>
                  </a:cubicBezTo>
                  <a:cubicBezTo>
                    <a:pt x="114550" y="71414"/>
                    <a:pt x="114812" y="71152"/>
                    <a:pt x="115122" y="71152"/>
                  </a:cubicBezTo>
                  <a:close/>
                  <a:moveTo>
                    <a:pt x="118860" y="71152"/>
                  </a:moveTo>
                  <a:cubicBezTo>
                    <a:pt x="119158" y="71152"/>
                    <a:pt x="119420" y="71414"/>
                    <a:pt x="119420" y="71723"/>
                  </a:cubicBezTo>
                  <a:cubicBezTo>
                    <a:pt x="119420" y="72021"/>
                    <a:pt x="119170" y="72283"/>
                    <a:pt x="118860" y="72283"/>
                  </a:cubicBezTo>
                  <a:cubicBezTo>
                    <a:pt x="118539" y="72283"/>
                    <a:pt x="118289" y="72033"/>
                    <a:pt x="118289" y="71723"/>
                  </a:cubicBezTo>
                  <a:cubicBezTo>
                    <a:pt x="118289" y="71414"/>
                    <a:pt x="118539" y="71152"/>
                    <a:pt x="118860" y="71152"/>
                  </a:cubicBezTo>
                  <a:close/>
                  <a:moveTo>
                    <a:pt x="122575" y="71152"/>
                  </a:moveTo>
                  <a:cubicBezTo>
                    <a:pt x="122873" y="71152"/>
                    <a:pt x="123146" y="71414"/>
                    <a:pt x="123146" y="71723"/>
                  </a:cubicBezTo>
                  <a:cubicBezTo>
                    <a:pt x="123146" y="72021"/>
                    <a:pt x="122885" y="72283"/>
                    <a:pt x="122575" y="72283"/>
                  </a:cubicBezTo>
                  <a:cubicBezTo>
                    <a:pt x="122265" y="72283"/>
                    <a:pt x="122015" y="72033"/>
                    <a:pt x="122015" y="71723"/>
                  </a:cubicBezTo>
                  <a:cubicBezTo>
                    <a:pt x="122027" y="71414"/>
                    <a:pt x="122277" y="71152"/>
                    <a:pt x="122575" y="71152"/>
                  </a:cubicBezTo>
                  <a:close/>
                  <a:moveTo>
                    <a:pt x="126314" y="71152"/>
                  </a:moveTo>
                  <a:cubicBezTo>
                    <a:pt x="126611" y="71152"/>
                    <a:pt x="126873" y="71414"/>
                    <a:pt x="126873" y="71723"/>
                  </a:cubicBezTo>
                  <a:cubicBezTo>
                    <a:pt x="126873" y="72021"/>
                    <a:pt x="126623" y="72283"/>
                    <a:pt x="126314" y="72283"/>
                  </a:cubicBezTo>
                  <a:cubicBezTo>
                    <a:pt x="126004" y="72283"/>
                    <a:pt x="125742" y="72033"/>
                    <a:pt x="125742" y="71723"/>
                  </a:cubicBezTo>
                  <a:cubicBezTo>
                    <a:pt x="125742" y="71414"/>
                    <a:pt x="126004" y="71152"/>
                    <a:pt x="126314" y="71152"/>
                  </a:cubicBezTo>
                  <a:close/>
                  <a:moveTo>
                    <a:pt x="130028" y="71152"/>
                  </a:moveTo>
                  <a:cubicBezTo>
                    <a:pt x="130326" y="71152"/>
                    <a:pt x="130600" y="71414"/>
                    <a:pt x="130600" y="71723"/>
                  </a:cubicBezTo>
                  <a:cubicBezTo>
                    <a:pt x="130600" y="72021"/>
                    <a:pt x="130350" y="72283"/>
                    <a:pt x="130028" y="72283"/>
                  </a:cubicBezTo>
                  <a:cubicBezTo>
                    <a:pt x="129731" y="72283"/>
                    <a:pt x="129469" y="72033"/>
                    <a:pt x="129469" y="71723"/>
                  </a:cubicBezTo>
                  <a:cubicBezTo>
                    <a:pt x="129469" y="71414"/>
                    <a:pt x="129719" y="71152"/>
                    <a:pt x="130028" y="71152"/>
                  </a:cubicBezTo>
                  <a:close/>
                  <a:moveTo>
                    <a:pt x="133767" y="71152"/>
                  </a:moveTo>
                  <a:cubicBezTo>
                    <a:pt x="134065" y="71152"/>
                    <a:pt x="134326" y="71414"/>
                    <a:pt x="134326" y="71723"/>
                  </a:cubicBezTo>
                  <a:cubicBezTo>
                    <a:pt x="134326" y="72021"/>
                    <a:pt x="134076" y="72283"/>
                    <a:pt x="133767" y="72283"/>
                  </a:cubicBezTo>
                  <a:cubicBezTo>
                    <a:pt x="133469" y="72283"/>
                    <a:pt x="133207" y="72033"/>
                    <a:pt x="133207" y="71723"/>
                  </a:cubicBezTo>
                  <a:cubicBezTo>
                    <a:pt x="133207" y="71414"/>
                    <a:pt x="133457" y="71152"/>
                    <a:pt x="133767" y="71152"/>
                  </a:cubicBezTo>
                  <a:close/>
                  <a:moveTo>
                    <a:pt x="137494" y="71152"/>
                  </a:moveTo>
                  <a:cubicBezTo>
                    <a:pt x="137791" y="71152"/>
                    <a:pt x="138053" y="71414"/>
                    <a:pt x="138053" y="71723"/>
                  </a:cubicBezTo>
                  <a:cubicBezTo>
                    <a:pt x="138053" y="72021"/>
                    <a:pt x="137803" y="72283"/>
                    <a:pt x="137494" y="72283"/>
                  </a:cubicBezTo>
                  <a:cubicBezTo>
                    <a:pt x="137196" y="72283"/>
                    <a:pt x="136922" y="72033"/>
                    <a:pt x="136922" y="71723"/>
                  </a:cubicBezTo>
                  <a:cubicBezTo>
                    <a:pt x="136934" y="71414"/>
                    <a:pt x="137172" y="71152"/>
                    <a:pt x="137494" y="71152"/>
                  </a:cubicBezTo>
                  <a:close/>
                  <a:moveTo>
                    <a:pt x="141220" y="71152"/>
                  </a:moveTo>
                  <a:cubicBezTo>
                    <a:pt x="141518" y="71152"/>
                    <a:pt x="141792" y="71414"/>
                    <a:pt x="141792" y="71723"/>
                  </a:cubicBezTo>
                  <a:cubicBezTo>
                    <a:pt x="141792" y="72021"/>
                    <a:pt x="141530" y="72283"/>
                    <a:pt x="141220" y="72283"/>
                  </a:cubicBezTo>
                  <a:cubicBezTo>
                    <a:pt x="140911" y="72283"/>
                    <a:pt x="140661" y="72033"/>
                    <a:pt x="140661" y="71723"/>
                  </a:cubicBezTo>
                  <a:cubicBezTo>
                    <a:pt x="140661" y="71414"/>
                    <a:pt x="140911" y="71152"/>
                    <a:pt x="141220" y="71152"/>
                  </a:cubicBezTo>
                  <a:close/>
                  <a:moveTo>
                    <a:pt x="144947" y="71152"/>
                  </a:moveTo>
                  <a:cubicBezTo>
                    <a:pt x="145244" y="71152"/>
                    <a:pt x="145506" y="71414"/>
                    <a:pt x="145506" y="71723"/>
                  </a:cubicBezTo>
                  <a:cubicBezTo>
                    <a:pt x="145506" y="72021"/>
                    <a:pt x="145256" y="72283"/>
                    <a:pt x="144947" y="72283"/>
                  </a:cubicBezTo>
                  <a:cubicBezTo>
                    <a:pt x="144637" y="72283"/>
                    <a:pt x="144375" y="72033"/>
                    <a:pt x="144375" y="71723"/>
                  </a:cubicBezTo>
                  <a:cubicBezTo>
                    <a:pt x="144375" y="71414"/>
                    <a:pt x="144637" y="71152"/>
                    <a:pt x="144947" y="71152"/>
                  </a:cubicBezTo>
                  <a:close/>
                  <a:moveTo>
                    <a:pt x="148685" y="71152"/>
                  </a:moveTo>
                  <a:cubicBezTo>
                    <a:pt x="148983" y="71152"/>
                    <a:pt x="149245" y="71414"/>
                    <a:pt x="149245" y="71723"/>
                  </a:cubicBezTo>
                  <a:cubicBezTo>
                    <a:pt x="149245" y="72021"/>
                    <a:pt x="148995" y="72283"/>
                    <a:pt x="148685" y="72283"/>
                  </a:cubicBezTo>
                  <a:cubicBezTo>
                    <a:pt x="148364" y="72283"/>
                    <a:pt x="148114" y="72033"/>
                    <a:pt x="148114" y="71723"/>
                  </a:cubicBezTo>
                  <a:cubicBezTo>
                    <a:pt x="148114" y="71414"/>
                    <a:pt x="148364" y="71152"/>
                    <a:pt x="148685" y="71152"/>
                  </a:cubicBezTo>
                  <a:close/>
                  <a:moveTo>
                    <a:pt x="152400" y="71152"/>
                  </a:moveTo>
                  <a:cubicBezTo>
                    <a:pt x="152698" y="71152"/>
                    <a:pt x="152972" y="71414"/>
                    <a:pt x="152972" y="71723"/>
                  </a:cubicBezTo>
                  <a:cubicBezTo>
                    <a:pt x="152972" y="72021"/>
                    <a:pt x="152710" y="72283"/>
                    <a:pt x="152400" y="72283"/>
                  </a:cubicBezTo>
                  <a:cubicBezTo>
                    <a:pt x="152091" y="72283"/>
                    <a:pt x="151841" y="72033"/>
                    <a:pt x="151841" y="71723"/>
                  </a:cubicBezTo>
                  <a:cubicBezTo>
                    <a:pt x="151841" y="71414"/>
                    <a:pt x="152091" y="71152"/>
                    <a:pt x="152400" y="71152"/>
                  </a:cubicBezTo>
                  <a:close/>
                  <a:moveTo>
                    <a:pt x="156139" y="71152"/>
                  </a:moveTo>
                  <a:cubicBezTo>
                    <a:pt x="156436" y="71152"/>
                    <a:pt x="156698" y="71414"/>
                    <a:pt x="156698" y="71723"/>
                  </a:cubicBezTo>
                  <a:cubicBezTo>
                    <a:pt x="156698" y="72021"/>
                    <a:pt x="156448" y="72283"/>
                    <a:pt x="156139" y="72283"/>
                  </a:cubicBezTo>
                  <a:cubicBezTo>
                    <a:pt x="155829" y="72283"/>
                    <a:pt x="155567" y="72033"/>
                    <a:pt x="155567" y="71723"/>
                  </a:cubicBezTo>
                  <a:cubicBezTo>
                    <a:pt x="155567" y="71414"/>
                    <a:pt x="155829" y="71152"/>
                    <a:pt x="156139" y="71152"/>
                  </a:cubicBezTo>
                  <a:close/>
                  <a:moveTo>
                    <a:pt x="159853" y="71152"/>
                  </a:moveTo>
                  <a:cubicBezTo>
                    <a:pt x="160151" y="71152"/>
                    <a:pt x="160425" y="71414"/>
                    <a:pt x="160425" y="71723"/>
                  </a:cubicBezTo>
                  <a:cubicBezTo>
                    <a:pt x="160425" y="72021"/>
                    <a:pt x="160163" y="72283"/>
                    <a:pt x="159853" y="72283"/>
                  </a:cubicBezTo>
                  <a:cubicBezTo>
                    <a:pt x="159544" y="72283"/>
                    <a:pt x="159294" y="72033"/>
                    <a:pt x="159294" y="71723"/>
                  </a:cubicBezTo>
                  <a:cubicBezTo>
                    <a:pt x="159306" y="71414"/>
                    <a:pt x="159544" y="71152"/>
                    <a:pt x="159853" y="71152"/>
                  </a:cubicBezTo>
                  <a:close/>
                  <a:moveTo>
                    <a:pt x="0" y="0"/>
                  </a:moveTo>
                  <a:lnTo>
                    <a:pt x="0" y="631"/>
                  </a:lnTo>
                  <a:cubicBezTo>
                    <a:pt x="155" y="726"/>
                    <a:pt x="238" y="893"/>
                    <a:pt x="238" y="1084"/>
                  </a:cubicBezTo>
                  <a:cubicBezTo>
                    <a:pt x="238" y="1274"/>
                    <a:pt x="155" y="1441"/>
                    <a:pt x="0" y="1548"/>
                  </a:cubicBezTo>
                  <a:lnTo>
                    <a:pt x="0" y="4346"/>
                  </a:lnTo>
                  <a:cubicBezTo>
                    <a:pt x="155" y="4453"/>
                    <a:pt x="238" y="4608"/>
                    <a:pt x="238" y="4810"/>
                  </a:cubicBezTo>
                  <a:cubicBezTo>
                    <a:pt x="238" y="5001"/>
                    <a:pt x="155" y="5167"/>
                    <a:pt x="0" y="5263"/>
                  </a:cubicBezTo>
                  <a:lnTo>
                    <a:pt x="0" y="8084"/>
                  </a:lnTo>
                  <a:cubicBezTo>
                    <a:pt x="155" y="8180"/>
                    <a:pt x="238" y="8346"/>
                    <a:pt x="238" y="8537"/>
                  </a:cubicBezTo>
                  <a:cubicBezTo>
                    <a:pt x="238" y="8739"/>
                    <a:pt x="155" y="8894"/>
                    <a:pt x="0" y="9001"/>
                  </a:cubicBezTo>
                  <a:lnTo>
                    <a:pt x="0" y="11811"/>
                  </a:lnTo>
                  <a:cubicBezTo>
                    <a:pt x="155" y="11918"/>
                    <a:pt x="238" y="12085"/>
                    <a:pt x="238" y="12275"/>
                  </a:cubicBezTo>
                  <a:cubicBezTo>
                    <a:pt x="238" y="12466"/>
                    <a:pt x="155" y="12633"/>
                    <a:pt x="0" y="12740"/>
                  </a:cubicBezTo>
                  <a:lnTo>
                    <a:pt x="0" y="15550"/>
                  </a:lnTo>
                  <a:cubicBezTo>
                    <a:pt x="155" y="15657"/>
                    <a:pt x="238" y="15823"/>
                    <a:pt x="238" y="16014"/>
                  </a:cubicBezTo>
                  <a:cubicBezTo>
                    <a:pt x="238" y="16204"/>
                    <a:pt x="155" y="16371"/>
                    <a:pt x="0" y="16478"/>
                  </a:cubicBezTo>
                  <a:lnTo>
                    <a:pt x="0" y="19288"/>
                  </a:lnTo>
                  <a:cubicBezTo>
                    <a:pt x="155" y="19395"/>
                    <a:pt x="238" y="19550"/>
                    <a:pt x="238" y="19753"/>
                  </a:cubicBezTo>
                  <a:cubicBezTo>
                    <a:pt x="238" y="19943"/>
                    <a:pt x="155" y="20110"/>
                    <a:pt x="0" y="20205"/>
                  </a:cubicBezTo>
                  <a:lnTo>
                    <a:pt x="0" y="23027"/>
                  </a:lnTo>
                  <a:cubicBezTo>
                    <a:pt x="155" y="23122"/>
                    <a:pt x="238" y="23289"/>
                    <a:pt x="238" y="23479"/>
                  </a:cubicBezTo>
                  <a:cubicBezTo>
                    <a:pt x="238" y="23682"/>
                    <a:pt x="155" y="23836"/>
                    <a:pt x="0" y="23944"/>
                  </a:cubicBezTo>
                  <a:lnTo>
                    <a:pt x="0" y="26753"/>
                  </a:lnTo>
                  <a:cubicBezTo>
                    <a:pt x="155" y="26861"/>
                    <a:pt x="238" y="27027"/>
                    <a:pt x="238" y="27218"/>
                  </a:cubicBezTo>
                  <a:cubicBezTo>
                    <a:pt x="238" y="27408"/>
                    <a:pt x="155" y="27575"/>
                    <a:pt x="0" y="27682"/>
                  </a:cubicBezTo>
                  <a:lnTo>
                    <a:pt x="0" y="30492"/>
                  </a:lnTo>
                  <a:cubicBezTo>
                    <a:pt x="155" y="30599"/>
                    <a:pt x="238" y="30766"/>
                    <a:pt x="238" y="30956"/>
                  </a:cubicBezTo>
                  <a:cubicBezTo>
                    <a:pt x="238" y="31147"/>
                    <a:pt x="155" y="31313"/>
                    <a:pt x="0" y="31421"/>
                  </a:cubicBezTo>
                  <a:lnTo>
                    <a:pt x="0" y="34219"/>
                  </a:lnTo>
                  <a:cubicBezTo>
                    <a:pt x="155" y="34314"/>
                    <a:pt x="238" y="34481"/>
                    <a:pt x="238" y="34671"/>
                  </a:cubicBezTo>
                  <a:cubicBezTo>
                    <a:pt x="238" y="34873"/>
                    <a:pt x="155" y="35028"/>
                    <a:pt x="0" y="35135"/>
                  </a:cubicBezTo>
                  <a:lnTo>
                    <a:pt x="0" y="37945"/>
                  </a:lnTo>
                  <a:cubicBezTo>
                    <a:pt x="155" y="38052"/>
                    <a:pt x="238" y="38219"/>
                    <a:pt x="238" y="38410"/>
                  </a:cubicBezTo>
                  <a:cubicBezTo>
                    <a:pt x="238" y="38600"/>
                    <a:pt x="155" y="38767"/>
                    <a:pt x="0" y="38874"/>
                  </a:cubicBezTo>
                  <a:lnTo>
                    <a:pt x="0" y="41684"/>
                  </a:lnTo>
                  <a:cubicBezTo>
                    <a:pt x="155" y="41791"/>
                    <a:pt x="238" y="41958"/>
                    <a:pt x="238" y="42148"/>
                  </a:cubicBezTo>
                  <a:cubicBezTo>
                    <a:pt x="238" y="42339"/>
                    <a:pt x="155" y="42505"/>
                    <a:pt x="0" y="42612"/>
                  </a:cubicBezTo>
                  <a:lnTo>
                    <a:pt x="0" y="45422"/>
                  </a:lnTo>
                  <a:cubicBezTo>
                    <a:pt x="155" y="45529"/>
                    <a:pt x="238" y="45684"/>
                    <a:pt x="238" y="45887"/>
                  </a:cubicBezTo>
                  <a:cubicBezTo>
                    <a:pt x="238" y="46077"/>
                    <a:pt x="155" y="46244"/>
                    <a:pt x="0" y="46339"/>
                  </a:cubicBezTo>
                  <a:lnTo>
                    <a:pt x="0" y="49161"/>
                  </a:lnTo>
                  <a:cubicBezTo>
                    <a:pt x="155" y="49256"/>
                    <a:pt x="238" y="49423"/>
                    <a:pt x="238" y="49613"/>
                  </a:cubicBezTo>
                  <a:cubicBezTo>
                    <a:pt x="238" y="49816"/>
                    <a:pt x="155" y="49971"/>
                    <a:pt x="0" y="50078"/>
                  </a:cubicBezTo>
                  <a:lnTo>
                    <a:pt x="0" y="52888"/>
                  </a:lnTo>
                  <a:cubicBezTo>
                    <a:pt x="155" y="52995"/>
                    <a:pt x="238" y="53161"/>
                    <a:pt x="238" y="53352"/>
                  </a:cubicBezTo>
                  <a:cubicBezTo>
                    <a:pt x="238" y="53542"/>
                    <a:pt x="155" y="53709"/>
                    <a:pt x="0" y="53816"/>
                  </a:cubicBezTo>
                  <a:lnTo>
                    <a:pt x="0" y="56626"/>
                  </a:lnTo>
                  <a:cubicBezTo>
                    <a:pt x="155" y="56733"/>
                    <a:pt x="238" y="56900"/>
                    <a:pt x="238" y="57090"/>
                  </a:cubicBezTo>
                  <a:cubicBezTo>
                    <a:pt x="238" y="57281"/>
                    <a:pt x="155" y="57448"/>
                    <a:pt x="0" y="57555"/>
                  </a:cubicBezTo>
                  <a:lnTo>
                    <a:pt x="0" y="60365"/>
                  </a:lnTo>
                  <a:cubicBezTo>
                    <a:pt x="155" y="60472"/>
                    <a:pt x="238" y="60627"/>
                    <a:pt x="238" y="60829"/>
                  </a:cubicBezTo>
                  <a:cubicBezTo>
                    <a:pt x="238" y="61019"/>
                    <a:pt x="155" y="61186"/>
                    <a:pt x="0" y="61281"/>
                  </a:cubicBezTo>
                  <a:lnTo>
                    <a:pt x="0" y="63901"/>
                  </a:lnTo>
                  <a:cubicBezTo>
                    <a:pt x="155" y="64008"/>
                    <a:pt x="238" y="64175"/>
                    <a:pt x="238" y="64365"/>
                  </a:cubicBezTo>
                  <a:cubicBezTo>
                    <a:pt x="238" y="64556"/>
                    <a:pt x="155" y="64722"/>
                    <a:pt x="0" y="64829"/>
                  </a:cubicBezTo>
                  <a:lnTo>
                    <a:pt x="0" y="67639"/>
                  </a:lnTo>
                  <a:cubicBezTo>
                    <a:pt x="155" y="67747"/>
                    <a:pt x="238" y="67913"/>
                    <a:pt x="238" y="68104"/>
                  </a:cubicBezTo>
                  <a:cubicBezTo>
                    <a:pt x="238" y="68294"/>
                    <a:pt x="155" y="68461"/>
                    <a:pt x="0" y="68568"/>
                  </a:cubicBezTo>
                  <a:lnTo>
                    <a:pt x="0" y="71378"/>
                  </a:lnTo>
                  <a:cubicBezTo>
                    <a:pt x="155" y="71485"/>
                    <a:pt x="238" y="71640"/>
                    <a:pt x="238" y="71842"/>
                  </a:cubicBezTo>
                  <a:cubicBezTo>
                    <a:pt x="238" y="72033"/>
                    <a:pt x="155" y="72199"/>
                    <a:pt x="0" y="72295"/>
                  </a:cubicBezTo>
                  <a:lnTo>
                    <a:pt x="0" y="73057"/>
                  </a:lnTo>
                  <a:lnTo>
                    <a:pt x="163116" y="73057"/>
                  </a:lnTo>
                  <a:lnTo>
                    <a:pt x="161937" y="70497"/>
                  </a:lnTo>
                  <a:cubicBezTo>
                    <a:pt x="161866" y="70533"/>
                    <a:pt x="161806" y="70544"/>
                    <a:pt x="161711" y="70544"/>
                  </a:cubicBezTo>
                  <a:cubicBezTo>
                    <a:pt x="161413" y="70544"/>
                    <a:pt x="161151" y="70294"/>
                    <a:pt x="161151" y="69973"/>
                  </a:cubicBezTo>
                  <a:cubicBezTo>
                    <a:pt x="161151" y="69759"/>
                    <a:pt x="161270" y="69580"/>
                    <a:pt x="161461" y="69485"/>
                  </a:cubicBezTo>
                  <a:lnTo>
                    <a:pt x="158413" y="62877"/>
                  </a:lnTo>
                  <a:cubicBezTo>
                    <a:pt x="158306" y="62996"/>
                    <a:pt x="158163" y="63091"/>
                    <a:pt x="157984" y="63091"/>
                  </a:cubicBezTo>
                  <a:cubicBezTo>
                    <a:pt x="157663" y="63091"/>
                    <a:pt x="157413" y="62829"/>
                    <a:pt x="157413" y="62520"/>
                  </a:cubicBezTo>
                  <a:cubicBezTo>
                    <a:pt x="157413" y="62210"/>
                    <a:pt x="157663" y="61960"/>
                    <a:pt x="157984" y="61960"/>
                  </a:cubicBezTo>
                  <a:lnTo>
                    <a:pt x="157996" y="61960"/>
                  </a:lnTo>
                  <a:lnTo>
                    <a:pt x="156020" y="57674"/>
                  </a:lnTo>
                  <a:cubicBezTo>
                    <a:pt x="155746" y="57626"/>
                    <a:pt x="155555" y="57388"/>
                    <a:pt x="155555" y="57114"/>
                  </a:cubicBezTo>
                  <a:cubicBezTo>
                    <a:pt x="155555" y="57019"/>
                    <a:pt x="155579" y="56924"/>
                    <a:pt x="155627" y="56840"/>
                  </a:cubicBezTo>
                  <a:lnTo>
                    <a:pt x="154828" y="55103"/>
                  </a:lnTo>
                  <a:lnTo>
                    <a:pt x="154828" y="55103"/>
                  </a:lnTo>
                  <a:cubicBezTo>
                    <a:pt x="154829" y="55114"/>
                    <a:pt x="154829" y="55126"/>
                    <a:pt x="154829" y="55138"/>
                  </a:cubicBezTo>
                  <a:cubicBezTo>
                    <a:pt x="154829" y="55435"/>
                    <a:pt x="154567" y="55709"/>
                    <a:pt x="154258" y="55709"/>
                  </a:cubicBezTo>
                  <a:cubicBezTo>
                    <a:pt x="153948" y="55709"/>
                    <a:pt x="153698" y="55459"/>
                    <a:pt x="153698" y="55138"/>
                  </a:cubicBezTo>
                  <a:cubicBezTo>
                    <a:pt x="153698" y="54828"/>
                    <a:pt x="153948" y="54578"/>
                    <a:pt x="154258" y="54578"/>
                  </a:cubicBezTo>
                  <a:cubicBezTo>
                    <a:pt x="154413" y="54578"/>
                    <a:pt x="154561" y="54646"/>
                    <a:pt x="154668" y="54755"/>
                  </a:cubicBezTo>
                  <a:lnTo>
                    <a:pt x="154668" y="54755"/>
                  </a:lnTo>
                  <a:lnTo>
                    <a:pt x="152567" y="50185"/>
                  </a:lnTo>
                  <a:cubicBezTo>
                    <a:pt x="152507" y="50197"/>
                    <a:pt x="152448" y="50209"/>
                    <a:pt x="152388" y="50209"/>
                  </a:cubicBezTo>
                  <a:cubicBezTo>
                    <a:pt x="152079" y="50209"/>
                    <a:pt x="151817" y="49959"/>
                    <a:pt x="151817" y="49649"/>
                  </a:cubicBezTo>
                  <a:cubicBezTo>
                    <a:pt x="151817" y="49435"/>
                    <a:pt x="151924" y="49256"/>
                    <a:pt x="152102" y="49173"/>
                  </a:cubicBezTo>
                  <a:lnTo>
                    <a:pt x="149066" y="42577"/>
                  </a:lnTo>
                  <a:cubicBezTo>
                    <a:pt x="148959" y="42684"/>
                    <a:pt x="148828" y="42755"/>
                    <a:pt x="148662" y="42755"/>
                  </a:cubicBezTo>
                  <a:cubicBezTo>
                    <a:pt x="148352" y="42755"/>
                    <a:pt x="148102" y="42505"/>
                    <a:pt x="148102" y="42196"/>
                  </a:cubicBezTo>
                  <a:cubicBezTo>
                    <a:pt x="148102" y="41898"/>
                    <a:pt x="148340" y="41660"/>
                    <a:pt x="148638" y="41636"/>
                  </a:cubicBezTo>
                  <a:lnTo>
                    <a:pt x="146530" y="37100"/>
                  </a:lnTo>
                  <a:cubicBezTo>
                    <a:pt x="146352" y="37017"/>
                    <a:pt x="146221" y="36814"/>
                    <a:pt x="146221" y="36612"/>
                  </a:cubicBezTo>
                  <a:cubicBezTo>
                    <a:pt x="146221" y="36564"/>
                    <a:pt x="146221" y="36516"/>
                    <a:pt x="146233" y="36481"/>
                  </a:cubicBezTo>
                  <a:lnTo>
                    <a:pt x="145459" y="34814"/>
                  </a:lnTo>
                  <a:cubicBezTo>
                    <a:pt x="145435" y="35088"/>
                    <a:pt x="145197" y="35302"/>
                    <a:pt x="144911" y="35302"/>
                  </a:cubicBezTo>
                  <a:cubicBezTo>
                    <a:pt x="144602" y="35302"/>
                    <a:pt x="144352" y="35052"/>
                    <a:pt x="144352" y="34731"/>
                  </a:cubicBezTo>
                  <a:cubicBezTo>
                    <a:pt x="144352" y="34421"/>
                    <a:pt x="144602" y="34171"/>
                    <a:pt x="144911" y="34171"/>
                  </a:cubicBezTo>
                  <a:cubicBezTo>
                    <a:pt x="145030" y="34171"/>
                    <a:pt x="145137" y="34195"/>
                    <a:pt x="145221" y="34254"/>
                  </a:cubicBezTo>
                  <a:lnTo>
                    <a:pt x="143125" y="29694"/>
                  </a:lnTo>
                  <a:lnTo>
                    <a:pt x="143054" y="29694"/>
                  </a:lnTo>
                  <a:cubicBezTo>
                    <a:pt x="142744" y="29694"/>
                    <a:pt x="142482" y="29432"/>
                    <a:pt x="142482" y="29123"/>
                  </a:cubicBezTo>
                  <a:cubicBezTo>
                    <a:pt x="142482" y="28956"/>
                    <a:pt x="142566" y="28813"/>
                    <a:pt x="142661" y="28706"/>
                  </a:cubicBezTo>
                  <a:lnTo>
                    <a:pt x="139637" y="22110"/>
                  </a:lnTo>
                  <a:cubicBezTo>
                    <a:pt x="139541" y="22169"/>
                    <a:pt x="139434" y="22217"/>
                    <a:pt x="139315" y="22217"/>
                  </a:cubicBezTo>
                  <a:cubicBezTo>
                    <a:pt x="139018" y="22217"/>
                    <a:pt x="138756" y="21967"/>
                    <a:pt x="138756" y="21658"/>
                  </a:cubicBezTo>
                  <a:cubicBezTo>
                    <a:pt x="138756" y="21396"/>
                    <a:pt x="138934" y="21181"/>
                    <a:pt x="139172" y="21122"/>
                  </a:cubicBezTo>
                  <a:lnTo>
                    <a:pt x="136982" y="16383"/>
                  </a:lnTo>
                  <a:cubicBezTo>
                    <a:pt x="136946" y="16335"/>
                    <a:pt x="136922" y="16276"/>
                    <a:pt x="136910" y="16216"/>
                  </a:cubicBezTo>
                  <a:lnTo>
                    <a:pt x="136089" y="14430"/>
                  </a:lnTo>
                  <a:cubicBezTo>
                    <a:pt x="135993" y="14633"/>
                    <a:pt x="135803" y="14764"/>
                    <a:pt x="135577" y="14764"/>
                  </a:cubicBezTo>
                  <a:cubicBezTo>
                    <a:pt x="135267" y="14764"/>
                    <a:pt x="135017" y="14514"/>
                    <a:pt x="135017" y="14192"/>
                  </a:cubicBezTo>
                  <a:cubicBezTo>
                    <a:pt x="135017" y="13883"/>
                    <a:pt x="135267" y="13633"/>
                    <a:pt x="135577" y="13633"/>
                  </a:cubicBezTo>
                  <a:cubicBezTo>
                    <a:pt x="135636" y="13633"/>
                    <a:pt x="135684" y="13645"/>
                    <a:pt x="135731" y="13657"/>
                  </a:cubicBezTo>
                  <a:lnTo>
                    <a:pt x="133660" y="9156"/>
                  </a:lnTo>
                  <a:cubicBezTo>
                    <a:pt x="133386" y="9120"/>
                    <a:pt x="133160" y="8882"/>
                    <a:pt x="133160" y="8596"/>
                  </a:cubicBezTo>
                  <a:cubicBezTo>
                    <a:pt x="133160" y="8477"/>
                    <a:pt x="133183" y="8382"/>
                    <a:pt x="133267" y="8287"/>
                  </a:cubicBezTo>
                  <a:lnTo>
                    <a:pt x="130207" y="1667"/>
                  </a:lnTo>
                  <a:cubicBezTo>
                    <a:pt x="130135" y="1691"/>
                    <a:pt x="130064" y="1715"/>
                    <a:pt x="129993" y="1715"/>
                  </a:cubicBezTo>
                  <a:cubicBezTo>
                    <a:pt x="129695" y="1715"/>
                    <a:pt x="129421" y="1453"/>
                    <a:pt x="129421" y="1143"/>
                  </a:cubicBezTo>
                  <a:cubicBezTo>
                    <a:pt x="129421" y="917"/>
                    <a:pt x="129552" y="738"/>
                    <a:pt x="129731" y="643"/>
                  </a:cubicBezTo>
                  <a:lnTo>
                    <a:pt x="129433" y="1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08952"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208952" y="1925382"/>
              <a:ext cx="15977" cy="28243"/>
            </a:xfrm>
            <a:custGeom>
              <a:avLst/>
              <a:gdLst/>
              <a:ahLst/>
              <a:cxnLst/>
              <a:rect l="l" t="t" r="r" b="b"/>
              <a:pathLst>
                <a:path w="465" h="822" extrusionOk="0">
                  <a:moveTo>
                    <a:pt x="84" y="0"/>
                  </a:moveTo>
                  <a:cubicBezTo>
                    <a:pt x="36" y="84"/>
                    <a:pt x="0" y="179"/>
                    <a:pt x="0" y="286"/>
                  </a:cubicBezTo>
                  <a:cubicBezTo>
                    <a:pt x="0" y="548"/>
                    <a:pt x="191" y="774"/>
                    <a:pt x="465" y="822"/>
                  </a:cubicBezTo>
                  <a:lnTo>
                    <a:pt x="8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952840" y="153100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952840" y="1403365"/>
              <a:ext cx="33191" cy="38104"/>
            </a:xfrm>
            <a:custGeom>
              <a:avLst/>
              <a:gdLst/>
              <a:ahLst/>
              <a:cxnLst/>
              <a:rect l="l" t="t" r="r" b="b"/>
              <a:pathLst>
                <a:path w="966" h="1109" extrusionOk="0">
                  <a:moveTo>
                    <a:pt x="537" y="1"/>
                  </a:moveTo>
                  <a:cubicBezTo>
                    <a:pt x="239" y="13"/>
                    <a:pt x="1" y="263"/>
                    <a:pt x="1" y="549"/>
                  </a:cubicBezTo>
                  <a:cubicBezTo>
                    <a:pt x="1" y="858"/>
                    <a:pt x="251" y="1108"/>
                    <a:pt x="572" y="1108"/>
                  </a:cubicBezTo>
                  <a:cubicBezTo>
                    <a:pt x="727" y="1108"/>
                    <a:pt x="870" y="1037"/>
                    <a:pt x="965" y="930"/>
                  </a:cubicBezTo>
                  <a:lnTo>
                    <a:pt x="5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016679"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952840"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080896"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952840" y="1659065"/>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81309" y="1661917"/>
              <a:ext cx="25391" cy="36043"/>
            </a:xfrm>
            <a:custGeom>
              <a:avLst/>
              <a:gdLst/>
              <a:ahLst/>
              <a:cxnLst/>
              <a:rect l="l" t="t" r="r" b="b"/>
              <a:pathLst>
                <a:path w="739" h="1049" extrusionOk="0">
                  <a:moveTo>
                    <a:pt x="286" y="1"/>
                  </a:moveTo>
                  <a:cubicBezTo>
                    <a:pt x="108" y="108"/>
                    <a:pt x="0" y="286"/>
                    <a:pt x="0" y="477"/>
                  </a:cubicBezTo>
                  <a:cubicBezTo>
                    <a:pt x="0" y="775"/>
                    <a:pt x="250" y="1048"/>
                    <a:pt x="560" y="1048"/>
                  </a:cubicBezTo>
                  <a:cubicBezTo>
                    <a:pt x="620" y="1048"/>
                    <a:pt x="679" y="1025"/>
                    <a:pt x="739" y="1013"/>
                  </a:cubicBezTo>
                  <a:lnTo>
                    <a:pt x="28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016679"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144701" y="1978982"/>
              <a:ext cx="38894" cy="38894"/>
            </a:xfrm>
            <a:custGeom>
              <a:avLst/>
              <a:gdLst/>
              <a:ahLst/>
              <a:cxnLst/>
              <a:rect l="l" t="t" r="r" b="b"/>
              <a:pathLst>
                <a:path w="1132"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16679"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952840" y="204361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080896" y="2043611"/>
              <a:ext cx="38894" cy="38894"/>
            </a:xfrm>
            <a:custGeom>
              <a:avLst/>
              <a:gdLst/>
              <a:ahLst/>
              <a:cxnLst/>
              <a:rect l="l" t="t" r="r" b="b"/>
              <a:pathLst>
                <a:path w="1132" h="1132" extrusionOk="0">
                  <a:moveTo>
                    <a:pt x="560" y="0"/>
                  </a:moveTo>
                  <a:cubicBezTo>
                    <a:pt x="251" y="0"/>
                    <a:pt x="1" y="250"/>
                    <a:pt x="1" y="560"/>
                  </a:cubicBezTo>
                  <a:cubicBezTo>
                    <a:pt x="12"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952840" y="1915143"/>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80896" y="1915143"/>
              <a:ext cx="38894" cy="38894"/>
            </a:xfrm>
            <a:custGeom>
              <a:avLst/>
              <a:gdLst/>
              <a:ahLst/>
              <a:cxnLst/>
              <a:rect l="l" t="t" r="r" b="b"/>
              <a:pathLst>
                <a:path w="1132" h="1132" extrusionOk="0">
                  <a:moveTo>
                    <a:pt x="560" y="1"/>
                  </a:moveTo>
                  <a:cubicBezTo>
                    <a:pt x="251" y="1"/>
                    <a:pt x="1" y="251"/>
                    <a:pt x="1" y="560"/>
                  </a:cubicBezTo>
                  <a:cubicBezTo>
                    <a:pt x="12"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44701" y="1851338"/>
              <a:ext cx="38894" cy="38894"/>
            </a:xfrm>
            <a:custGeom>
              <a:avLst/>
              <a:gdLst/>
              <a:ahLst/>
              <a:cxnLst/>
              <a:rect l="l" t="t" r="r" b="b"/>
              <a:pathLst>
                <a:path w="1132"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016679"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760568" y="960340"/>
              <a:ext cx="22127" cy="33156"/>
            </a:xfrm>
            <a:custGeom>
              <a:avLst/>
              <a:gdLst/>
              <a:ahLst/>
              <a:cxnLst/>
              <a:rect l="l" t="t" r="r" b="b"/>
              <a:pathLst>
                <a:path w="644" h="965" extrusionOk="0">
                  <a:moveTo>
                    <a:pt x="191" y="1"/>
                  </a:moveTo>
                  <a:cubicBezTo>
                    <a:pt x="72" y="96"/>
                    <a:pt x="1" y="239"/>
                    <a:pt x="1" y="405"/>
                  </a:cubicBezTo>
                  <a:cubicBezTo>
                    <a:pt x="1" y="715"/>
                    <a:pt x="251" y="965"/>
                    <a:pt x="572" y="965"/>
                  </a:cubicBezTo>
                  <a:lnTo>
                    <a:pt x="644" y="965"/>
                  </a:lnTo>
                  <a:lnTo>
                    <a:pt x="19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696763"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696763"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89036" y="1225832"/>
              <a:ext cx="10273" cy="21303"/>
            </a:xfrm>
            <a:custGeom>
              <a:avLst/>
              <a:gdLst/>
              <a:ahLst/>
              <a:cxnLst/>
              <a:rect l="l" t="t" r="r" b="b"/>
              <a:pathLst>
                <a:path w="299" h="620" extrusionOk="0">
                  <a:moveTo>
                    <a:pt x="12" y="1"/>
                  </a:moveTo>
                  <a:cubicBezTo>
                    <a:pt x="1" y="48"/>
                    <a:pt x="1" y="84"/>
                    <a:pt x="1" y="132"/>
                  </a:cubicBezTo>
                  <a:cubicBezTo>
                    <a:pt x="1" y="346"/>
                    <a:pt x="120" y="536"/>
                    <a:pt x="298" y="620"/>
                  </a:cubicBezTo>
                  <a:lnTo>
                    <a:pt x="1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60568" y="1210714"/>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696763"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824407" y="1274519"/>
              <a:ext cx="38894" cy="38894"/>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696763"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25231" y="1147631"/>
              <a:ext cx="38070" cy="37726"/>
            </a:xfrm>
            <a:custGeom>
              <a:avLst/>
              <a:gdLst/>
              <a:ahLst/>
              <a:cxnLst/>
              <a:rect l="l" t="t" r="r" b="b"/>
              <a:pathLst>
                <a:path w="1108" h="1098" extrusionOk="0">
                  <a:moveTo>
                    <a:pt x="516" y="1"/>
                  </a:moveTo>
                  <a:cubicBezTo>
                    <a:pt x="217" y="1"/>
                    <a:pt x="0" y="232"/>
                    <a:pt x="0" y="538"/>
                  </a:cubicBezTo>
                  <a:cubicBezTo>
                    <a:pt x="0" y="848"/>
                    <a:pt x="250" y="1098"/>
                    <a:pt x="560" y="1098"/>
                  </a:cubicBezTo>
                  <a:cubicBezTo>
                    <a:pt x="845" y="1098"/>
                    <a:pt x="1084" y="872"/>
                    <a:pt x="1107" y="610"/>
                  </a:cubicBezTo>
                  <a:lnTo>
                    <a:pt x="869" y="86"/>
                  </a:lnTo>
                  <a:cubicBezTo>
                    <a:pt x="786" y="26"/>
                    <a:pt x="679" y="3"/>
                    <a:pt x="560" y="3"/>
                  </a:cubicBezTo>
                  <a:cubicBezTo>
                    <a:pt x="545" y="2"/>
                    <a:pt x="530" y="1"/>
                    <a:pt x="5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760568" y="1082659"/>
              <a:ext cx="38929" cy="38894"/>
            </a:xfrm>
            <a:custGeom>
              <a:avLst/>
              <a:gdLst/>
              <a:ahLst/>
              <a:cxnLst/>
              <a:rect l="l" t="t" r="r" b="b"/>
              <a:pathLst>
                <a:path w="1133"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888624" y="1466792"/>
              <a:ext cx="38894" cy="38894"/>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760568" y="1467204"/>
              <a:ext cx="38929" cy="38894"/>
            </a:xfrm>
            <a:custGeom>
              <a:avLst/>
              <a:gdLst/>
              <a:ahLst/>
              <a:cxnLst/>
              <a:rect l="l" t="t" r="r" b="b"/>
              <a:pathLst>
                <a:path w="1133"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696763"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24407" y="1531009"/>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696763"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824407" y="1402575"/>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888624" y="1338736"/>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60568" y="1338736"/>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888624" y="1722870"/>
              <a:ext cx="38894" cy="38894"/>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760568" y="1723282"/>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696763" y="1787121"/>
              <a:ext cx="38894" cy="38894"/>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824407"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696763"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824407" y="1659065"/>
              <a:ext cx="38894" cy="38894"/>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888624" y="1594848"/>
              <a:ext cx="38894" cy="38894"/>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60568" y="1594848"/>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88624"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60568" y="1979359"/>
              <a:ext cx="38929" cy="38929"/>
            </a:xfrm>
            <a:custGeom>
              <a:avLst/>
              <a:gdLst/>
              <a:ahLst/>
              <a:cxnLst/>
              <a:rect l="l" t="t" r="r" b="b"/>
              <a:pathLst>
                <a:path w="1133"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696763"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824407" y="2043611"/>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696763"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824407" y="1915143"/>
              <a:ext cx="38894" cy="38894"/>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888624" y="1851338"/>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760568" y="1851338"/>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440273" y="258352"/>
              <a:ext cx="17626" cy="30305"/>
            </a:xfrm>
            <a:custGeom>
              <a:avLst/>
              <a:gdLst/>
              <a:ahLst/>
              <a:cxnLst/>
              <a:rect l="l" t="t" r="r" b="b"/>
              <a:pathLst>
                <a:path w="513" h="882" extrusionOk="0">
                  <a:moveTo>
                    <a:pt x="108" y="0"/>
                  </a:moveTo>
                  <a:cubicBezTo>
                    <a:pt x="48" y="84"/>
                    <a:pt x="0" y="191"/>
                    <a:pt x="0" y="310"/>
                  </a:cubicBezTo>
                  <a:cubicBezTo>
                    <a:pt x="12" y="620"/>
                    <a:pt x="227" y="846"/>
                    <a:pt x="512" y="882"/>
                  </a:cubicBezTo>
                  <a:lnTo>
                    <a:pt x="10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504490" y="442860"/>
              <a:ext cx="36867" cy="38482"/>
            </a:xfrm>
            <a:custGeom>
              <a:avLst/>
              <a:gdLst/>
              <a:ahLst/>
              <a:cxnLst/>
              <a:rect l="l" t="t" r="r" b="b"/>
              <a:pathLst>
                <a:path w="1073" h="1120" extrusionOk="0">
                  <a:moveTo>
                    <a:pt x="560" y="0"/>
                  </a:moveTo>
                  <a:cubicBezTo>
                    <a:pt x="251" y="0"/>
                    <a:pt x="1" y="238"/>
                    <a:pt x="1" y="548"/>
                  </a:cubicBezTo>
                  <a:cubicBezTo>
                    <a:pt x="1" y="869"/>
                    <a:pt x="251" y="1119"/>
                    <a:pt x="560" y="1119"/>
                  </a:cubicBezTo>
                  <a:cubicBezTo>
                    <a:pt x="786" y="1119"/>
                    <a:pt x="977" y="988"/>
                    <a:pt x="1072" y="786"/>
                  </a:cubicBezTo>
                  <a:lnTo>
                    <a:pt x="715" y="36"/>
                  </a:lnTo>
                  <a:cubicBezTo>
                    <a:pt x="667" y="12"/>
                    <a:pt x="608"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440685" y="506252"/>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569532" y="531197"/>
              <a:ext cx="2508" cy="5772"/>
            </a:xfrm>
            <a:custGeom>
              <a:avLst/>
              <a:gdLst/>
              <a:ahLst/>
              <a:cxnLst/>
              <a:rect l="l" t="t" r="r" b="b"/>
              <a:pathLst>
                <a:path w="73" h="168" extrusionOk="0">
                  <a:moveTo>
                    <a:pt x="1" y="1"/>
                  </a:moveTo>
                  <a:cubicBezTo>
                    <a:pt x="13" y="60"/>
                    <a:pt x="36" y="120"/>
                    <a:pt x="72" y="168"/>
                  </a:cubicBezTo>
                  <a:lnTo>
                    <a:pt x="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440685" y="377818"/>
              <a:ext cx="38482" cy="38894"/>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632958" y="699350"/>
              <a:ext cx="29892" cy="38070"/>
            </a:xfrm>
            <a:custGeom>
              <a:avLst/>
              <a:gdLst/>
              <a:ahLst/>
              <a:cxnLst/>
              <a:rect l="l" t="t" r="r" b="b"/>
              <a:pathLst>
                <a:path w="870" h="1108" extrusionOk="0">
                  <a:moveTo>
                    <a:pt x="417" y="0"/>
                  </a:moveTo>
                  <a:cubicBezTo>
                    <a:pt x="179" y="72"/>
                    <a:pt x="0" y="286"/>
                    <a:pt x="0" y="548"/>
                  </a:cubicBezTo>
                  <a:cubicBezTo>
                    <a:pt x="0" y="846"/>
                    <a:pt x="250" y="1108"/>
                    <a:pt x="560" y="1108"/>
                  </a:cubicBezTo>
                  <a:cubicBezTo>
                    <a:pt x="679" y="1108"/>
                    <a:pt x="786" y="1060"/>
                    <a:pt x="869" y="1001"/>
                  </a:cubicBezTo>
                  <a:lnTo>
                    <a:pt x="41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504490"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440685" y="762330"/>
              <a:ext cx="38482" cy="38929"/>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568329" y="762330"/>
              <a:ext cx="38894" cy="38929"/>
            </a:xfrm>
            <a:custGeom>
              <a:avLst/>
              <a:gdLst/>
              <a:ahLst/>
              <a:cxnLst/>
              <a:rect l="l" t="t" r="r" b="b"/>
              <a:pathLst>
                <a:path w="1132" h="1133"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440685" y="634308"/>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68329" y="634308"/>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504490" y="570881"/>
              <a:ext cx="38894" cy="38482"/>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632134" y="954603"/>
              <a:ext cx="38894" cy="38894"/>
            </a:xfrm>
            <a:custGeom>
              <a:avLst/>
              <a:gdLst/>
              <a:ahLst/>
              <a:cxnLst/>
              <a:rect l="l" t="t" r="r" b="b"/>
              <a:pathLst>
                <a:path w="1132" h="1132" extrusionOk="0">
                  <a:moveTo>
                    <a:pt x="572" y="1"/>
                  </a:moveTo>
                  <a:cubicBezTo>
                    <a:pt x="262" y="1"/>
                    <a:pt x="0" y="263"/>
                    <a:pt x="0" y="572"/>
                  </a:cubicBezTo>
                  <a:cubicBezTo>
                    <a:pt x="24"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504490"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440685" y="1018854"/>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568329" y="1018854"/>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440685" y="890386"/>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568329" y="890386"/>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632134" y="826581"/>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504490" y="82699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632134" y="1210302"/>
              <a:ext cx="38894" cy="38894"/>
            </a:xfrm>
            <a:custGeom>
              <a:avLst/>
              <a:gdLst/>
              <a:ahLst/>
              <a:cxnLst/>
              <a:rect l="l" t="t" r="r" b="b"/>
              <a:pathLst>
                <a:path w="1132" h="1132" extrusionOk="0">
                  <a:moveTo>
                    <a:pt x="572" y="0"/>
                  </a:moveTo>
                  <a:cubicBezTo>
                    <a:pt x="262" y="0"/>
                    <a:pt x="0" y="262"/>
                    <a:pt x="0" y="572"/>
                  </a:cubicBezTo>
                  <a:cubicBezTo>
                    <a:pt x="24"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504490" y="1210714"/>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440685" y="1274519"/>
              <a:ext cx="38482" cy="38894"/>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568329" y="1274519"/>
              <a:ext cx="38894" cy="38894"/>
            </a:xfrm>
            <a:custGeom>
              <a:avLst/>
              <a:gdLst/>
              <a:ahLst/>
              <a:cxnLst/>
              <a:rect l="l" t="t" r="r" b="b"/>
              <a:pathLst>
                <a:path w="1132" h="1132" extrusionOk="0">
                  <a:moveTo>
                    <a:pt x="572" y="1"/>
                  </a:moveTo>
                  <a:cubicBezTo>
                    <a:pt x="250" y="1"/>
                    <a:pt x="0" y="251"/>
                    <a:pt x="0" y="560"/>
                  </a:cubicBezTo>
                  <a:cubicBezTo>
                    <a:pt x="12" y="894"/>
                    <a:pt x="274"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440685" y="1146463"/>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568329" y="1146463"/>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632134" y="1082659"/>
              <a:ext cx="38894" cy="38894"/>
            </a:xfrm>
            <a:custGeom>
              <a:avLst/>
              <a:gdLst/>
              <a:ahLst/>
              <a:cxnLst/>
              <a:rect l="l" t="t" r="r" b="b"/>
              <a:pathLst>
                <a:path w="1132" h="1132" extrusionOk="0">
                  <a:moveTo>
                    <a:pt x="572" y="1"/>
                  </a:moveTo>
                  <a:cubicBezTo>
                    <a:pt x="262" y="1"/>
                    <a:pt x="0" y="251"/>
                    <a:pt x="0" y="560"/>
                  </a:cubicBezTo>
                  <a:cubicBezTo>
                    <a:pt x="0"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4504490" y="1082659"/>
              <a:ext cx="38894" cy="38894"/>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632134" y="1466792"/>
              <a:ext cx="38894" cy="38894"/>
            </a:xfrm>
            <a:custGeom>
              <a:avLst/>
              <a:gdLst/>
              <a:ahLst/>
              <a:cxnLst/>
              <a:rect l="l" t="t" r="r" b="b"/>
              <a:pathLst>
                <a:path w="1132" h="1132" extrusionOk="0">
                  <a:moveTo>
                    <a:pt x="572" y="0"/>
                  </a:moveTo>
                  <a:cubicBezTo>
                    <a:pt x="262" y="0"/>
                    <a:pt x="0" y="250"/>
                    <a:pt x="0" y="560"/>
                  </a:cubicBezTo>
                  <a:cubicBezTo>
                    <a:pt x="24" y="893"/>
                    <a:pt x="274"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504490" y="1467204"/>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440685" y="153100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568329" y="153100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440685" y="1402575"/>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568329" y="1402575"/>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632134" y="1338736"/>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504490" y="133873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632134" y="1722870"/>
              <a:ext cx="38894" cy="38894"/>
            </a:xfrm>
            <a:custGeom>
              <a:avLst/>
              <a:gdLst/>
              <a:ahLst/>
              <a:cxnLst/>
              <a:rect l="l" t="t" r="r" b="b"/>
              <a:pathLst>
                <a:path w="1132" h="1132" extrusionOk="0">
                  <a:moveTo>
                    <a:pt x="572" y="1"/>
                  </a:moveTo>
                  <a:cubicBezTo>
                    <a:pt x="262" y="1"/>
                    <a:pt x="0" y="251"/>
                    <a:pt x="0" y="560"/>
                  </a:cubicBezTo>
                  <a:cubicBezTo>
                    <a:pt x="24"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504490" y="172328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4440685" y="1787121"/>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568329" y="1787121"/>
              <a:ext cx="38894" cy="38894"/>
            </a:xfrm>
            <a:custGeom>
              <a:avLst/>
              <a:gdLst/>
              <a:ahLst/>
              <a:cxnLst/>
              <a:rect l="l" t="t" r="r" b="b"/>
              <a:pathLst>
                <a:path w="1132" h="1132" extrusionOk="0">
                  <a:moveTo>
                    <a:pt x="572" y="0"/>
                  </a:moveTo>
                  <a:cubicBezTo>
                    <a:pt x="250" y="0"/>
                    <a:pt x="0" y="262"/>
                    <a:pt x="0" y="572"/>
                  </a:cubicBezTo>
                  <a:cubicBezTo>
                    <a:pt x="12" y="869"/>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440685" y="1659065"/>
              <a:ext cx="38482" cy="38894"/>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568329" y="1659065"/>
              <a:ext cx="38894" cy="38894"/>
            </a:xfrm>
            <a:custGeom>
              <a:avLst/>
              <a:gdLst/>
              <a:ahLst/>
              <a:cxnLst/>
              <a:rect l="l" t="t" r="r" b="b"/>
              <a:pathLst>
                <a:path w="1132" h="1132" extrusionOk="0">
                  <a:moveTo>
                    <a:pt x="572" y="0"/>
                  </a:moveTo>
                  <a:cubicBezTo>
                    <a:pt x="250" y="0"/>
                    <a:pt x="0" y="250"/>
                    <a:pt x="0" y="560"/>
                  </a:cubicBezTo>
                  <a:cubicBezTo>
                    <a:pt x="12" y="870"/>
                    <a:pt x="274"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632134" y="1594848"/>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504490"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632134" y="1978982"/>
              <a:ext cx="38894" cy="38894"/>
            </a:xfrm>
            <a:custGeom>
              <a:avLst/>
              <a:gdLst/>
              <a:ahLst/>
              <a:cxnLst/>
              <a:rect l="l" t="t" r="r" b="b"/>
              <a:pathLst>
                <a:path w="1132" h="1132" extrusionOk="0">
                  <a:moveTo>
                    <a:pt x="572" y="0"/>
                  </a:moveTo>
                  <a:cubicBezTo>
                    <a:pt x="262"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504490" y="1979359"/>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440685" y="2043611"/>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568329" y="2043611"/>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4440685" y="1915143"/>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568329" y="1915143"/>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632134" y="1851338"/>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4504490"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184195"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312217" y="-3051"/>
              <a:ext cx="27041" cy="36455"/>
            </a:xfrm>
            <a:custGeom>
              <a:avLst/>
              <a:gdLst/>
              <a:ahLst/>
              <a:cxnLst/>
              <a:rect l="l" t="t" r="r" b="b"/>
              <a:pathLst>
                <a:path w="787" h="1061" extrusionOk="0">
                  <a:moveTo>
                    <a:pt x="322" y="0"/>
                  </a:moveTo>
                  <a:cubicBezTo>
                    <a:pt x="132" y="72"/>
                    <a:pt x="1" y="274"/>
                    <a:pt x="1" y="489"/>
                  </a:cubicBezTo>
                  <a:cubicBezTo>
                    <a:pt x="1" y="786"/>
                    <a:pt x="251" y="1060"/>
                    <a:pt x="560" y="1060"/>
                  </a:cubicBezTo>
                  <a:cubicBezTo>
                    <a:pt x="644" y="1060"/>
                    <a:pt x="715" y="1048"/>
                    <a:pt x="787" y="1012"/>
                  </a:cubicBezTo>
                  <a:lnTo>
                    <a:pt x="32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376056" y="186335"/>
              <a:ext cx="38894" cy="38516"/>
            </a:xfrm>
            <a:custGeom>
              <a:avLst/>
              <a:gdLst/>
              <a:ahLst/>
              <a:cxnLst/>
              <a:rect l="l" t="t" r="r" b="b"/>
              <a:pathLst>
                <a:path w="1132" h="1121" extrusionOk="0">
                  <a:moveTo>
                    <a:pt x="572" y="1"/>
                  </a:moveTo>
                  <a:cubicBezTo>
                    <a:pt x="250" y="1"/>
                    <a:pt x="0" y="251"/>
                    <a:pt x="0" y="561"/>
                  </a:cubicBezTo>
                  <a:cubicBezTo>
                    <a:pt x="0" y="870"/>
                    <a:pt x="274" y="1120"/>
                    <a:pt x="572" y="1120"/>
                  </a:cubicBezTo>
                  <a:cubicBezTo>
                    <a:pt x="881" y="1120"/>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248412"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184195" y="250174"/>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312217" y="250174"/>
              <a:ext cx="38894" cy="38894"/>
            </a:xfrm>
            <a:custGeom>
              <a:avLst/>
              <a:gdLst/>
              <a:ahLst/>
              <a:cxnLst/>
              <a:rect l="l" t="t" r="r" b="b"/>
              <a:pathLst>
                <a:path w="1132" h="1132" extrusionOk="0">
                  <a:moveTo>
                    <a:pt x="560" y="0"/>
                  </a:moveTo>
                  <a:cubicBezTo>
                    <a:pt x="251" y="0"/>
                    <a:pt x="1" y="250"/>
                    <a:pt x="1" y="560"/>
                  </a:cubicBezTo>
                  <a:cubicBezTo>
                    <a:pt x="1" y="881"/>
                    <a:pt x="263"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184195" y="121706"/>
              <a:ext cx="38894" cy="38894"/>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312217" y="121706"/>
              <a:ext cx="38894" cy="38894"/>
            </a:xfrm>
            <a:custGeom>
              <a:avLst/>
              <a:gdLst/>
              <a:ahLst/>
              <a:cxnLst/>
              <a:rect l="l" t="t" r="r" b="b"/>
              <a:pathLst>
                <a:path w="1132" h="1132" extrusionOk="0">
                  <a:moveTo>
                    <a:pt x="560" y="1"/>
                  </a:moveTo>
                  <a:cubicBezTo>
                    <a:pt x="251" y="1"/>
                    <a:pt x="1" y="251"/>
                    <a:pt x="1" y="572"/>
                  </a:cubicBezTo>
                  <a:cubicBezTo>
                    <a:pt x="1" y="894"/>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248412"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376056" y="442447"/>
              <a:ext cx="38894" cy="38894"/>
            </a:xfrm>
            <a:custGeom>
              <a:avLst/>
              <a:gdLst/>
              <a:ahLst/>
              <a:cxnLst/>
              <a:rect l="l" t="t" r="r" b="b"/>
              <a:pathLst>
                <a:path w="1132" h="1132" extrusionOk="0">
                  <a:moveTo>
                    <a:pt x="572" y="0"/>
                  </a:moveTo>
                  <a:cubicBezTo>
                    <a:pt x="250" y="0"/>
                    <a:pt x="0" y="250"/>
                    <a:pt x="0" y="560"/>
                  </a:cubicBezTo>
                  <a:cubicBezTo>
                    <a:pt x="12" y="881"/>
                    <a:pt x="274" y="1131"/>
                    <a:pt x="572" y="1131"/>
                  </a:cubicBezTo>
                  <a:cubicBezTo>
                    <a:pt x="881" y="1131"/>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248412"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184195" y="50625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312217" y="506252"/>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184195" y="377818"/>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312217" y="377818"/>
              <a:ext cx="38894" cy="38894"/>
            </a:xfrm>
            <a:custGeom>
              <a:avLst/>
              <a:gdLst/>
              <a:ahLst/>
              <a:cxnLst/>
              <a:rect l="l" t="t" r="r" b="b"/>
              <a:pathLst>
                <a:path w="1132" h="1132" extrusionOk="0">
                  <a:moveTo>
                    <a:pt x="560" y="0"/>
                  </a:moveTo>
                  <a:cubicBezTo>
                    <a:pt x="251" y="0"/>
                    <a:pt x="1" y="262"/>
                    <a:pt x="1" y="572"/>
                  </a:cubicBezTo>
                  <a:cubicBezTo>
                    <a:pt x="1" y="893"/>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376056" y="31397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248412"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376056" y="698525"/>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248412"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184195" y="762330"/>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312217" y="762330"/>
              <a:ext cx="38894" cy="38929"/>
            </a:xfrm>
            <a:custGeom>
              <a:avLst/>
              <a:gdLst/>
              <a:ahLst/>
              <a:cxnLst/>
              <a:rect l="l" t="t" r="r" b="b"/>
              <a:pathLst>
                <a:path w="1132" h="1133" extrusionOk="0">
                  <a:moveTo>
                    <a:pt x="560" y="1"/>
                  </a:moveTo>
                  <a:cubicBezTo>
                    <a:pt x="251" y="1"/>
                    <a:pt x="1" y="263"/>
                    <a:pt x="1" y="572"/>
                  </a:cubicBezTo>
                  <a:cubicBezTo>
                    <a:pt x="1" y="882"/>
                    <a:pt x="263"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184195"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312217" y="634308"/>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376056" y="570091"/>
              <a:ext cx="38894" cy="38894"/>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248412"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376056" y="954603"/>
              <a:ext cx="38894" cy="38894"/>
            </a:xfrm>
            <a:custGeom>
              <a:avLst/>
              <a:gdLst/>
              <a:ahLst/>
              <a:cxnLst/>
              <a:rect l="l" t="t" r="r" b="b"/>
              <a:pathLst>
                <a:path w="1132" h="1132"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248412"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184195" y="1018854"/>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312217" y="1018854"/>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184195"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312217" y="890386"/>
              <a:ext cx="38894" cy="38894"/>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376056" y="826581"/>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248412"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376056" y="1210302"/>
              <a:ext cx="38894" cy="38894"/>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248412"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184195" y="1274519"/>
              <a:ext cx="38894" cy="38894"/>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312217" y="1274519"/>
              <a:ext cx="38894" cy="38894"/>
            </a:xfrm>
            <a:custGeom>
              <a:avLst/>
              <a:gdLst/>
              <a:ahLst/>
              <a:cxnLst/>
              <a:rect l="l" t="t" r="r" b="b"/>
              <a:pathLst>
                <a:path w="1132" h="1132" extrusionOk="0">
                  <a:moveTo>
                    <a:pt x="560" y="1"/>
                  </a:moveTo>
                  <a:cubicBezTo>
                    <a:pt x="251" y="1"/>
                    <a:pt x="1" y="251"/>
                    <a:pt x="1" y="560"/>
                  </a:cubicBezTo>
                  <a:cubicBezTo>
                    <a:pt x="1" y="894"/>
                    <a:pt x="263"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184195" y="1146463"/>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312217" y="1146463"/>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376056" y="1082659"/>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248412"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376056" y="1466792"/>
              <a:ext cx="38894" cy="38894"/>
            </a:xfrm>
            <a:custGeom>
              <a:avLst/>
              <a:gdLst/>
              <a:ahLst/>
              <a:cxnLst/>
              <a:rect l="l" t="t" r="r" b="b"/>
              <a:pathLst>
                <a:path w="1132" h="1132" extrusionOk="0">
                  <a:moveTo>
                    <a:pt x="572" y="0"/>
                  </a:moveTo>
                  <a:cubicBezTo>
                    <a:pt x="250" y="0"/>
                    <a:pt x="0" y="250"/>
                    <a:pt x="0" y="560"/>
                  </a:cubicBezTo>
                  <a:cubicBezTo>
                    <a:pt x="12" y="893"/>
                    <a:pt x="274"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248412"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4184195" y="153100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312217" y="1531009"/>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184195" y="14025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312217" y="1402575"/>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376056" y="1338736"/>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248412"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4376056" y="1722870"/>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248412"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184195" y="1787121"/>
              <a:ext cx="38894" cy="38894"/>
            </a:xfrm>
            <a:custGeom>
              <a:avLst/>
              <a:gdLst/>
              <a:ahLst/>
              <a:cxnLst/>
              <a:rect l="l" t="t" r="r" b="b"/>
              <a:pathLst>
                <a:path w="1132" h="1132" extrusionOk="0">
                  <a:moveTo>
                    <a:pt x="572" y="0"/>
                  </a:moveTo>
                  <a:cubicBezTo>
                    <a:pt x="262" y="0"/>
                    <a:pt x="0" y="262"/>
                    <a:pt x="0" y="572"/>
                  </a:cubicBezTo>
                  <a:cubicBezTo>
                    <a:pt x="0" y="869"/>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312217" y="1787121"/>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184195" y="1659065"/>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312217" y="1659065"/>
              <a:ext cx="38894" cy="38894"/>
            </a:xfrm>
            <a:custGeom>
              <a:avLst/>
              <a:gdLst/>
              <a:ahLst/>
              <a:cxnLst/>
              <a:rect l="l" t="t" r="r" b="b"/>
              <a:pathLst>
                <a:path w="1132" h="1132" extrusionOk="0">
                  <a:moveTo>
                    <a:pt x="560" y="0"/>
                  </a:moveTo>
                  <a:cubicBezTo>
                    <a:pt x="251" y="0"/>
                    <a:pt x="1" y="250"/>
                    <a:pt x="1" y="560"/>
                  </a:cubicBezTo>
                  <a:cubicBezTo>
                    <a:pt x="1" y="870"/>
                    <a:pt x="263"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376056" y="1594848"/>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248412"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376056" y="1978982"/>
              <a:ext cx="38894" cy="38894"/>
            </a:xfrm>
            <a:custGeom>
              <a:avLst/>
              <a:gdLst/>
              <a:ahLst/>
              <a:cxnLst/>
              <a:rect l="l" t="t" r="r" b="b"/>
              <a:pathLst>
                <a:path w="1132" h="1132" extrusionOk="0">
                  <a:moveTo>
                    <a:pt x="572" y="0"/>
                  </a:moveTo>
                  <a:cubicBezTo>
                    <a:pt x="250"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248412"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184195"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312217" y="2043611"/>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184195" y="1915143"/>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312217" y="1915143"/>
              <a:ext cx="38894" cy="38894"/>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376056" y="1851338"/>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248412"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928084" y="-590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056139" y="-5903"/>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120356"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991923"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3928084" y="250174"/>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4056139" y="250174"/>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70" y="1131"/>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928084" y="121706"/>
              <a:ext cx="38894" cy="38894"/>
            </a:xfrm>
            <a:custGeom>
              <a:avLst/>
              <a:gdLst/>
              <a:ahLst/>
              <a:cxnLst/>
              <a:rect l="l" t="t" r="r" b="b"/>
              <a:pathLst>
                <a:path w="1132" h="1132" extrusionOk="0">
                  <a:moveTo>
                    <a:pt x="572" y="1"/>
                  </a:moveTo>
                  <a:cubicBezTo>
                    <a:pt x="251" y="1"/>
                    <a:pt x="1" y="251"/>
                    <a:pt x="1" y="572"/>
                  </a:cubicBezTo>
                  <a:cubicBezTo>
                    <a:pt x="1"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4056139" y="121706"/>
              <a:ext cx="38894" cy="38894"/>
            </a:xfrm>
            <a:custGeom>
              <a:avLst/>
              <a:gdLst/>
              <a:ahLst/>
              <a:cxnLst/>
              <a:rect l="l" t="t" r="r" b="b"/>
              <a:pathLst>
                <a:path w="1132" h="1132" extrusionOk="0">
                  <a:moveTo>
                    <a:pt x="560" y="1"/>
                  </a:moveTo>
                  <a:cubicBezTo>
                    <a:pt x="250" y="1"/>
                    <a:pt x="0" y="251"/>
                    <a:pt x="0" y="572"/>
                  </a:cubicBezTo>
                  <a:cubicBezTo>
                    <a:pt x="12" y="894"/>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4120356"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991923"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120356" y="442447"/>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3991923"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3928084" y="50625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056139" y="506252"/>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928084" y="377818"/>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056139" y="377818"/>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4120356" y="31397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991923"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120356"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991923"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928084" y="762330"/>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056139" y="762330"/>
              <a:ext cx="38894" cy="38929"/>
            </a:xfrm>
            <a:custGeom>
              <a:avLst/>
              <a:gdLst/>
              <a:ahLst/>
              <a:cxnLst/>
              <a:rect l="l" t="t" r="r" b="b"/>
              <a:pathLst>
                <a:path w="1132" h="1133" extrusionOk="0">
                  <a:moveTo>
                    <a:pt x="560" y="1"/>
                  </a:moveTo>
                  <a:cubicBezTo>
                    <a:pt x="250" y="1"/>
                    <a:pt x="0" y="263"/>
                    <a:pt x="0" y="572"/>
                  </a:cubicBezTo>
                  <a:cubicBezTo>
                    <a:pt x="12" y="882"/>
                    <a:pt x="262" y="1132"/>
                    <a:pt x="560" y="1132"/>
                  </a:cubicBezTo>
                  <a:cubicBezTo>
                    <a:pt x="870"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928084" y="63430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056139" y="634308"/>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120356" y="570091"/>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991923"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120356"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991923"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928084" y="1018854"/>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4056139" y="1018854"/>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928084" y="89038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056139" y="890386"/>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120356"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991923"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4120356" y="1210302"/>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991923"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928084" y="1274519"/>
              <a:ext cx="38894" cy="38894"/>
            </a:xfrm>
            <a:custGeom>
              <a:avLst/>
              <a:gdLst/>
              <a:ahLst/>
              <a:cxnLst/>
              <a:rect l="l" t="t" r="r" b="b"/>
              <a:pathLst>
                <a:path w="1132" h="1132" extrusionOk="0">
                  <a:moveTo>
                    <a:pt x="572" y="1"/>
                  </a:moveTo>
                  <a:cubicBezTo>
                    <a:pt x="251" y="1"/>
                    <a:pt x="1" y="251"/>
                    <a:pt x="1" y="560"/>
                  </a:cubicBezTo>
                  <a:cubicBezTo>
                    <a:pt x="1"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4056139" y="1274519"/>
              <a:ext cx="38894" cy="38894"/>
            </a:xfrm>
            <a:custGeom>
              <a:avLst/>
              <a:gdLst/>
              <a:ahLst/>
              <a:cxnLst/>
              <a:rect l="l" t="t" r="r" b="b"/>
              <a:pathLst>
                <a:path w="1132" h="1132" extrusionOk="0">
                  <a:moveTo>
                    <a:pt x="560" y="1"/>
                  </a:moveTo>
                  <a:cubicBezTo>
                    <a:pt x="250" y="1"/>
                    <a:pt x="0" y="251"/>
                    <a:pt x="0" y="560"/>
                  </a:cubicBezTo>
                  <a:cubicBezTo>
                    <a:pt x="12" y="894"/>
                    <a:pt x="262" y="1132"/>
                    <a:pt x="560" y="1132"/>
                  </a:cubicBezTo>
                  <a:cubicBezTo>
                    <a:pt x="870" y="1132"/>
                    <a:pt x="1131" y="870"/>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928084" y="1146463"/>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4056139" y="1146463"/>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120356"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991923"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120356" y="1466792"/>
              <a:ext cx="38894" cy="38894"/>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3991923"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928084" y="153100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056139" y="153100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3928084" y="14025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4056139" y="1402575"/>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4120356" y="1338736"/>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991923"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4120356" y="1722870"/>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991923"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928084"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056139" y="1787121"/>
              <a:ext cx="38894" cy="38894"/>
            </a:xfrm>
            <a:custGeom>
              <a:avLst/>
              <a:gdLst/>
              <a:ahLst/>
              <a:cxnLst/>
              <a:rect l="l" t="t" r="r" b="b"/>
              <a:pathLst>
                <a:path w="1132" h="1132" extrusionOk="0">
                  <a:moveTo>
                    <a:pt x="560" y="0"/>
                  </a:moveTo>
                  <a:cubicBezTo>
                    <a:pt x="250" y="0"/>
                    <a:pt x="0" y="262"/>
                    <a:pt x="0" y="572"/>
                  </a:cubicBezTo>
                  <a:cubicBezTo>
                    <a:pt x="12" y="869"/>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3928084" y="1659065"/>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4056139" y="1659065"/>
              <a:ext cx="38894" cy="38894"/>
            </a:xfrm>
            <a:custGeom>
              <a:avLst/>
              <a:gdLst/>
              <a:ahLst/>
              <a:cxnLst/>
              <a:rect l="l" t="t" r="r" b="b"/>
              <a:pathLst>
                <a:path w="1132" h="1132" extrusionOk="0">
                  <a:moveTo>
                    <a:pt x="560" y="0"/>
                  </a:moveTo>
                  <a:cubicBezTo>
                    <a:pt x="250" y="0"/>
                    <a:pt x="0" y="250"/>
                    <a:pt x="0" y="560"/>
                  </a:cubicBezTo>
                  <a:cubicBezTo>
                    <a:pt x="12" y="870"/>
                    <a:pt x="262" y="1131"/>
                    <a:pt x="560" y="1131"/>
                  </a:cubicBezTo>
                  <a:cubicBezTo>
                    <a:pt x="870" y="1131"/>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4120356"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3991923"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4120356"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991923"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928084" y="204361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4056139" y="2043611"/>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928084" y="1915143"/>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4056139" y="1915143"/>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4120356"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991923"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672006"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799650"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864279"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735811" y="186335"/>
              <a:ext cx="38894" cy="38929"/>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672006"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799650" y="250174"/>
              <a:ext cx="38894" cy="38894"/>
            </a:xfrm>
            <a:custGeom>
              <a:avLst/>
              <a:gdLst/>
              <a:ahLst/>
              <a:cxnLst/>
              <a:rect l="l" t="t" r="r" b="b"/>
              <a:pathLst>
                <a:path w="1132" h="1132" extrusionOk="0">
                  <a:moveTo>
                    <a:pt x="572" y="0"/>
                  </a:moveTo>
                  <a:cubicBezTo>
                    <a:pt x="262" y="0"/>
                    <a:pt x="0" y="250"/>
                    <a:pt x="0" y="560"/>
                  </a:cubicBezTo>
                  <a:cubicBezTo>
                    <a:pt x="24"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672006"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799650" y="121706"/>
              <a:ext cx="38894" cy="38894"/>
            </a:xfrm>
            <a:custGeom>
              <a:avLst/>
              <a:gdLst/>
              <a:ahLst/>
              <a:cxnLst/>
              <a:rect l="l" t="t" r="r" b="b"/>
              <a:pathLst>
                <a:path w="1132" h="1132" extrusionOk="0">
                  <a:moveTo>
                    <a:pt x="572" y="1"/>
                  </a:moveTo>
                  <a:cubicBezTo>
                    <a:pt x="262" y="1"/>
                    <a:pt x="0" y="251"/>
                    <a:pt x="0" y="572"/>
                  </a:cubicBezTo>
                  <a:cubicBezTo>
                    <a:pt x="24"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864279"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735811"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864279"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735811" y="44244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672006"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799650" y="506252"/>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3672006"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3799650" y="377818"/>
              <a:ext cx="38894" cy="38894"/>
            </a:xfrm>
            <a:custGeom>
              <a:avLst/>
              <a:gdLst/>
              <a:ahLst/>
              <a:cxnLst/>
              <a:rect l="l" t="t" r="r" b="b"/>
              <a:pathLst>
                <a:path w="1132" h="1132" extrusionOk="0">
                  <a:moveTo>
                    <a:pt x="572" y="0"/>
                  </a:moveTo>
                  <a:cubicBezTo>
                    <a:pt x="262" y="0"/>
                    <a:pt x="0" y="262"/>
                    <a:pt x="0" y="572"/>
                  </a:cubicBezTo>
                  <a:cubicBezTo>
                    <a:pt x="24"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864279"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735811" y="314391"/>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864279"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735811"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3672006"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3799650" y="762330"/>
              <a:ext cx="38894" cy="38929"/>
            </a:xfrm>
            <a:custGeom>
              <a:avLst/>
              <a:gdLst/>
              <a:ahLst/>
              <a:cxnLst/>
              <a:rect l="l" t="t" r="r" b="b"/>
              <a:pathLst>
                <a:path w="1132" h="1133" extrusionOk="0">
                  <a:moveTo>
                    <a:pt x="572" y="1"/>
                  </a:moveTo>
                  <a:cubicBezTo>
                    <a:pt x="262" y="1"/>
                    <a:pt x="0" y="263"/>
                    <a:pt x="0" y="572"/>
                  </a:cubicBezTo>
                  <a:cubicBezTo>
                    <a:pt x="24"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672006"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799650"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864279"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735811" y="570881"/>
              <a:ext cx="38894" cy="38482"/>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864279"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735811"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672006"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799650" y="1018854"/>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672006"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799650"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864279"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735811" y="82699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864279"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735811" y="1210714"/>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672006"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799650" y="1274519"/>
              <a:ext cx="38894" cy="38894"/>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672006"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799650" y="1146463"/>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864279"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735811" y="1082659"/>
              <a:ext cx="38894" cy="38894"/>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864279"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735811" y="1467204"/>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672006"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799650" y="1531009"/>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672006"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799650" y="1402575"/>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864279"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735811" y="133873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864279"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735811" y="172328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672006"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3799650"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3672006"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799650" y="1659065"/>
              <a:ext cx="38894" cy="38894"/>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864279"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735811"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864279"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735811" y="1979359"/>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3672006"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799650" y="2043611"/>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3672006"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799650" y="1915143"/>
              <a:ext cx="38894" cy="38894"/>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864279"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735811"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3415928"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543538" y="-5903"/>
              <a:ext cx="38894" cy="38894"/>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608201"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479733" y="186335"/>
              <a:ext cx="38894" cy="38929"/>
            </a:xfrm>
            <a:custGeom>
              <a:avLst/>
              <a:gdLst/>
              <a:ahLst/>
              <a:cxnLst/>
              <a:rect l="l" t="t" r="r" b="b"/>
              <a:pathLst>
                <a:path w="1132" h="1133" extrusionOk="0">
                  <a:moveTo>
                    <a:pt x="560" y="1"/>
                  </a:moveTo>
                  <a:cubicBezTo>
                    <a:pt x="251" y="1"/>
                    <a:pt x="0" y="251"/>
                    <a:pt x="0" y="561"/>
                  </a:cubicBezTo>
                  <a:cubicBezTo>
                    <a:pt x="0" y="870"/>
                    <a:pt x="251" y="1132"/>
                    <a:pt x="560" y="1132"/>
                  </a:cubicBezTo>
                  <a:cubicBezTo>
                    <a:pt x="870" y="1132"/>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415928"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543538" y="250174"/>
              <a:ext cx="38894" cy="38894"/>
            </a:xfrm>
            <a:custGeom>
              <a:avLst/>
              <a:gdLst/>
              <a:ahLst/>
              <a:cxnLst/>
              <a:rect l="l" t="t" r="r" b="b"/>
              <a:pathLst>
                <a:path w="1132" h="1132" extrusionOk="0">
                  <a:moveTo>
                    <a:pt x="572" y="0"/>
                  </a:moveTo>
                  <a:cubicBezTo>
                    <a:pt x="251" y="0"/>
                    <a:pt x="1" y="250"/>
                    <a:pt x="1" y="560"/>
                  </a:cubicBezTo>
                  <a:cubicBezTo>
                    <a:pt x="13" y="881"/>
                    <a:pt x="275"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415928"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543538" y="121706"/>
              <a:ext cx="38894" cy="38894"/>
            </a:xfrm>
            <a:custGeom>
              <a:avLst/>
              <a:gdLst/>
              <a:ahLst/>
              <a:cxnLst/>
              <a:rect l="l" t="t" r="r" b="b"/>
              <a:pathLst>
                <a:path w="1132" h="1132" extrusionOk="0">
                  <a:moveTo>
                    <a:pt x="572" y="1"/>
                  </a:moveTo>
                  <a:cubicBezTo>
                    <a:pt x="251" y="1"/>
                    <a:pt x="1" y="251"/>
                    <a:pt x="1" y="572"/>
                  </a:cubicBezTo>
                  <a:cubicBezTo>
                    <a:pt x="13" y="894"/>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608201"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479733" y="58314"/>
              <a:ext cx="38894" cy="38894"/>
            </a:xfrm>
            <a:custGeom>
              <a:avLst/>
              <a:gdLst/>
              <a:ahLst/>
              <a:cxnLst/>
              <a:rect l="l" t="t" r="r" b="b"/>
              <a:pathLst>
                <a:path w="1132" h="1132" extrusionOk="0">
                  <a:moveTo>
                    <a:pt x="560" y="0"/>
                  </a:moveTo>
                  <a:cubicBezTo>
                    <a:pt x="251" y="0"/>
                    <a:pt x="0" y="250"/>
                    <a:pt x="0" y="572"/>
                  </a:cubicBezTo>
                  <a:cubicBezTo>
                    <a:pt x="0"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608201"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479733" y="442447"/>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415928"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3543538" y="506252"/>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415928"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3543538" y="377818"/>
              <a:ext cx="38894" cy="38894"/>
            </a:xfrm>
            <a:custGeom>
              <a:avLst/>
              <a:gdLst/>
              <a:ahLst/>
              <a:cxnLst/>
              <a:rect l="l" t="t" r="r" b="b"/>
              <a:pathLst>
                <a:path w="1132" h="1132" extrusionOk="0">
                  <a:moveTo>
                    <a:pt x="572" y="0"/>
                  </a:moveTo>
                  <a:cubicBezTo>
                    <a:pt x="251" y="0"/>
                    <a:pt x="1" y="262"/>
                    <a:pt x="1" y="572"/>
                  </a:cubicBezTo>
                  <a:cubicBezTo>
                    <a:pt x="13" y="893"/>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608201"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479733" y="314391"/>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608201"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479733" y="698525"/>
              <a:ext cx="38894" cy="38894"/>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3415928"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543538" y="762330"/>
              <a:ext cx="38894" cy="38929"/>
            </a:xfrm>
            <a:custGeom>
              <a:avLst/>
              <a:gdLst/>
              <a:ahLst/>
              <a:cxnLst/>
              <a:rect l="l" t="t" r="r" b="b"/>
              <a:pathLst>
                <a:path w="1132" h="1133" extrusionOk="0">
                  <a:moveTo>
                    <a:pt x="572" y="1"/>
                  </a:moveTo>
                  <a:cubicBezTo>
                    <a:pt x="251" y="1"/>
                    <a:pt x="1" y="263"/>
                    <a:pt x="1" y="572"/>
                  </a:cubicBezTo>
                  <a:cubicBezTo>
                    <a:pt x="13" y="882"/>
                    <a:pt x="275"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415928"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543538" y="634308"/>
              <a:ext cx="38894" cy="38894"/>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3608201"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479733" y="570881"/>
              <a:ext cx="38894" cy="38482"/>
            </a:xfrm>
            <a:custGeom>
              <a:avLst/>
              <a:gdLst/>
              <a:ahLst/>
              <a:cxnLst/>
              <a:rect l="l" t="t" r="r" b="b"/>
              <a:pathLst>
                <a:path w="1132" h="1120" extrusionOk="0">
                  <a:moveTo>
                    <a:pt x="560" y="1"/>
                  </a:moveTo>
                  <a:cubicBezTo>
                    <a:pt x="251" y="1"/>
                    <a:pt x="0" y="251"/>
                    <a:pt x="0" y="560"/>
                  </a:cubicBezTo>
                  <a:cubicBezTo>
                    <a:pt x="0"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608201"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3479733" y="954603"/>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415928"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543538" y="1018854"/>
              <a:ext cx="38894" cy="38894"/>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415928"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543538" y="890386"/>
              <a:ext cx="38894" cy="38894"/>
            </a:xfrm>
            <a:custGeom>
              <a:avLst/>
              <a:gdLst/>
              <a:ahLst/>
              <a:cxnLst/>
              <a:rect l="l" t="t" r="r" b="b"/>
              <a:pathLst>
                <a:path w="1132" h="1132" extrusionOk="0">
                  <a:moveTo>
                    <a:pt x="572" y="1"/>
                  </a:moveTo>
                  <a:cubicBezTo>
                    <a:pt x="251" y="1"/>
                    <a:pt x="1" y="251"/>
                    <a:pt x="1" y="560"/>
                  </a:cubicBezTo>
                  <a:cubicBezTo>
                    <a:pt x="1" y="882"/>
                    <a:pt x="275"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608201"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479733" y="826993"/>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608201"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479733" y="1210714"/>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415928"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543538" y="1274519"/>
              <a:ext cx="38894" cy="38894"/>
            </a:xfrm>
            <a:custGeom>
              <a:avLst/>
              <a:gdLst/>
              <a:ahLst/>
              <a:cxnLst/>
              <a:rect l="l" t="t" r="r" b="b"/>
              <a:pathLst>
                <a:path w="1132" h="1132" extrusionOk="0">
                  <a:moveTo>
                    <a:pt x="572" y="1"/>
                  </a:moveTo>
                  <a:cubicBezTo>
                    <a:pt x="251" y="1"/>
                    <a:pt x="1" y="251"/>
                    <a:pt x="1" y="560"/>
                  </a:cubicBezTo>
                  <a:cubicBezTo>
                    <a:pt x="13" y="894"/>
                    <a:pt x="275"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415928"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3543538" y="1146463"/>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608201"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479733" y="1082659"/>
              <a:ext cx="38894" cy="38894"/>
            </a:xfrm>
            <a:custGeom>
              <a:avLst/>
              <a:gdLst/>
              <a:ahLst/>
              <a:cxnLst/>
              <a:rect l="l" t="t" r="r" b="b"/>
              <a:pathLst>
                <a:path w="1132" h="1132" extrusionOk="0">
                  <a:moveTo>
                    <a:pt x="560" y="1"/>
                  </a:moveTo>
                  <a:cubicBezTo>
                    <a:pt x="251" y="1"/>
                    <a:pt x="0" y="251"/>
                    <a:pt x="0" y="560"/>
                  </a:cubicBezTo>
                  <a:cubicBezTo>
                    <a:pt x="0"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608201"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3479733" y="1467204"/>
              <a:ext cx="38894" cy="38894"/>
            </a:xfrm>
            <a:custGeom>
              <a:avLst/>
              <a:gdLst/>
              <a:ahLst/>
              <a:cxnLst/>
              <a:rect l="l" t="t" r="r" b="b"/>
              <a:pathLst>
                <a:path w="1132" h="1132" extrusionOk="0">
                  <a:moveTo>
                    <a:pt x="560" y="0"/>
                  </a:moveTo>
                  <a:cubicBezTo>
                    <a:pt x="251" y="0"/>
                    <a:pt x="0" y="250"/>
                    <a:pt x="0" y="560"/>
                  </a:cubicBezTo>
                  <a:cubicBezTo>
                    <a:pt x="0"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415928"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543538" y="1531009"/>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415928"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3543538" y="1402575"/>
              <a:ext cx="38894" cy="38894"/>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608201"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3479733" y="1338736"/>
              <a:ext cx="38894" cy="38894"/>
            </a:xfrm>
            <a:custGeom>
              <a:avLst/>
              <a:gdLst/>
              <a:ahLst/>
              <a:cxnLst/>
              <a:rect l="l" t="t" r="r" b="b"/>
              <a:pathLst>
                <a:path w="1132" h="1132" extrusionOk="0">
                  <a:moveTo>
                    <a:pt x="560" y="1"/>
                  </a:moveTo>
                  <a:cubicBezTo>
                    <a:pt x="251" y="1"/>
                    <a:pt x="0" y="251"/>
                    <a:pt x="0" y="560"/>
                  </a:cubicBezTo>
                  <a:cubicBezTo>
                    <a:pt x="0"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3608201"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479733" y="1723282"/>
              <a:ext cx="38894" cy="38894"/>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415928"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3543538" y="1787121"/>
              <a:ext cx="38894" cy="38894"/>
            </a:xfrm>
            <a:custGeom>
              <a:avLst/>
              <a:gdLst/>
              <a:ahLst/>
              <a:cxnLst/>
              <a:rect l="l" t="t" r="r" b="b"/>
              <a:pathLst>
                <a:path w="1132" h="1132" extrusionOk="0">
                  <a:moveTo>
                    <a:pt x="572" y="0"/>
                  </a:moveTo>
                  <a:cubicBezTo>
                    <a:pt x="251" y="0"/>
                    <a:pt x="1" y="262"/>
                    <a:pt x="1" y="572"/>
                  </a:cubicBezTo>
                  <a:cubicBezTo>
                    <a:pt x="1"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3415928"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3543538" y="1659065"/>
              <a:ext cx="38894" cy="38894"/>
            </a:xfrm>
            <a:custGeom>
              <a:avLst/>
              <a:gdLst/>
              <a:ahLst/>
              <a:cxnLst/>
              <a:rect l="l" t="t" r="r" b="b"/>
              <a:pathLst>
                <a:path w="1132" h="1132" extrusionOk="0">
                  <a:moveTo>
                    <a:pt x="572" y="0"/>
                  </a:moveTo>
                  <a:cubicBezTo>
                    <a:pt x="251" y="0"/>
                    <a:pt x="1" y="250"/>
                    <a:pt x="1" y="560"/>
                  </a:cubicBezTo>
                  <a:cubicBezTo>
                    <a:pt x="13" y="870"/>
                    <a:pt x="275"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3608201"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3479733" y="1594848"/>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3608201"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3479733" y="1979359"/>
              <a:ext cx="38894" cy="38929"/>
            </a:xfrm>
            <a:custGeom>
              <a:avLst/>
              <a:gdLst/>
              <a:ahLst/>
              <a:cxnLst/>
              <a:rect l="l" t="t" r="r" b="b"/>
              <a:pathLst>
                <a:path w="1132" h="1133"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3415928"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3543538" y="2043611"/>
              <a:ext cx="38894" cy="38894"/>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3415928"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3543538" y="1915143"/>
              <a:ext cx="38894" cy="38894"/>
            </a:xfrm>
            <a:custGeom>
              <a:avLst/>
              <a:gdLst/>
              <a:ahLst/>
              <a:cxnLst/>
              <a:rect l="l" t="t" r="r" b="b"/>
              <a:pathLst>
                <a:path w="1132" h="1132" extrusionOk="0">
                  <a:moveTo>
                    <a:pt x="572" y="1"/>
                  </a:moveTo>
                  <a:cubicBezTo>
                    <a:pt x="251" y="1"/>
                    <a:pt x="1" y="251"/>
                    <a:pt x="1" y="560"/>
                  </a:cubicBezTo>
                  <a:cubicBezTo>
                    <a:pt x="13" y="882"/>
                    <a:pt x="275"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3608201"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3479733" y="1851338"/>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3159404"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3287460" y="-5903"/>
              <a:ext cx="38894" cy="38894"/>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3351677" y="186335"/>
              <a:ext cx="38894" cy="38516"/>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3223243"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159404"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3287460" y="250174"/>
              <a:ext cx="38894" cy="38894"/>
            </a:xfrm>
            <a:custGeom>
              <a:avLst/>
              <a:gdLst/>
              <a:ahLst/>
              <a:cxnLst/>
              <a:rect l="l" t="t" r="r" b="b"/>
              <a:pathLst>
                <a:path w="1132" h="1132" extrusionOk="0">
                  <a:moveTo>
                    <a:pt x="560" y="0"/>
                  </a:moveTo>
                  <a:cubicBezTo>
                    <a:pt x="251" y="0"/>
                    <a:pt x="1" y="250"/>
                    <a:pt x="1" y="560"/>
                  </a:cubicBezTo>
                  <a:cubicBezTo>
                    <a:pt x="12" y="881"/>
                    <a:pt x="262"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3159404"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3287460" y="121706"/>
              <a:ext cx="38894" cy="38894"/>
            </a:xfrm>
            <a:custGeom>
              <a:avLst/>
              <a:gdLst/>
              <a:ahLst/>
              <a:cxnLst/>
              <a:rect l="l" t="t" r="r" b="b"/>
              <a:pathLst>
                <a:path w="1132" h="1132" extrusionOk="0">
                  <a:moveTo>
                    <a:pt x="560" y="1"/>
                  </a:moveTo>
                  <a:cubicBezTo>
                    <a:pt x="251" y="1"/>
                    <a:pt x="1" y="251"/>
                    <a:pt x="1" y="572"/>
                  </a:cubicBezTo>
                  <a:cubicBezTo>
                    <a:pt x="12" y="894"/>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351677"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3223243"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3351677" y="442447"/>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223243"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159404"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287460" y="506252"/>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159404"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287460" y="377818"/>
              <a:ext cx="38894" cy="38894"/>
            </a:xfrm>
            <a:custGeom>
              <a:avLst/>
              <a:gdLst/>
              <a:ahLst/>
              <a:cxnLst/>
              <a:rect l="l" t="t" r="r" b="b"/>
              <a:pathLst>
                <a:path w="1132" h="1132" extrusionOk="0">
                  <a:moveTo>
                    <a:pt x="560" y="0"/>
                  </a:moveTo>
                  <a:cubicBezTo>
                    <a:pt x="251" y="0"/>
                    <a:pt x="1" y="262"/>
                    <a:pt x="1" y="572"/>
                  </a:cubicBezTo>
                  <a:cubicBezTo>
                    <a:pt x="12" y="893"/>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351677" y="31397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223243"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351677"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223243"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159404"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87460" y="762330"/>
              <a:ext cx="38894" cy="38929"/>
            </a:xfrm>
            <a:custGeom>
              <a:avLst/>
              <a:gdLst/>
              <a:ahLst/>
              <a:cxnLst/>
              <a:rect l="l" t="t" r="r" b="b"/>
              <a:pathLst>
                <a:path w="1132" h="1133" extrusionOk="0">
                  <a:moveTo>
                    <a:pt x="560" y="1"/>
                  </a:moveTo>
                  <a:cubicBezTo>
                    <a:pt x="251" y="1"/>
                    <a:pt x="1" y="263"/>
                    <a:pt x="1" y="572"/>
                  </a:cubicBezTo>
                  <a:cubicBezTo>
                    <a:pt x="12" y="882"/>
                    <a:pt x="262" y="1132"/>
                    <a:pt x="560" y="1132"/>
                  </a:cubicBezTo>
                  <a:cubicBezTo>
                    <a:pt x="882"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159404"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87460" y="634308"/>
              <a:ext cx="38894" cy="38894"/>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351677" y="570091"/>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23243"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351677"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23243"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159404"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287460" y="1018854"/>
              <a:ext cx="38894" cy="38894"/>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159404"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287460" y="890386"/>
              <a:ext cx="38894" cy="38894"/>
            </a:xfrm>
            <a:custGeom>
              <a:avLst/>
              <a:gdLst/>
              <a:ahLst/>
              <a:cxnLst/>
              <a:rect l="l" t="t" r="r" b="b"/>
              <a:pathLst>
                <a:path w="1132" h="1132" extrusionOk="0">
                  <a:moveTo>
                    <a:pt x="560" y="1"/>
                  </a:moveTo>
                  <a:cubicBezTo>
                    <a:pt x="251" y="1"/>
                    <a:pt x="1" y="251"/>
                    <a:pt x="1" y="560"/>
                  </a:cubicBezTo>
                  <a:cubicBezTo>
                    <a:pt x="1" y="882"/>
                    <a:pt x="262"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51677" y="82658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223243"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51677" y="1210302"/>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223243"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159404"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287460" y="1274519"/>
              <a:ext cx="38894" cy="38894"/>
            </a:xfrm>
            <a:custGeom>
              <a:avLst/>
              <a:gdLst/>
              <a:ahLst/>
              <a:cxnLst/>
              <a:rect l="l" t="t" r="r" b="b"/>
              <a:pathLst>
                <a:path w="1132" h="1132" extrusionOk="0">
                  <a:moveTo>
                    <a:pt x="560" y="1"/>
                  </a:moveTo>
                  <a:cubicBezTo>
                    <a:pt x="251" y="1"/>
                    <a:pt x="1" y="251"/>
                    <a:pt x="1" y="560"/>
                  </a:cubicBezTo>
                  <a:cubicBezTo>
                    <a:pt x="12" y="894"/>
                    <a:pt x="262" y="1132"/>
                    <a:pt x="560" y="1132"/>
                  </a:cubicBezTo>
                  <a:cubicBezTo>
                    <a:pt x="882"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3159404"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3287460" y="1146463"/>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3351677" y="1082659"/>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3223243"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3351677" y="1466792"/>
              <a:ext cx="38894" cy="38894"/>
            </a:xfrm>
            <a:custGeom>
              <a:avLst/>
              <a:gdLst/>
              <a:ahLst/>
              <a:cxnLst/>
              <a:rect l="l" t="t" r="r" b="b"/>
              <a:pathLst>
                <a:path w="1132" h="1132" extrusionOk="0">
                  <a:moveTo>
                    <a:pt x="572" y="0"/>
                  </a:moveTo>
                  <a:cubicBezTo>
                    <a:pt x="263" y="0"/>
                    <a:pt x="1" y="250"/>
                    <a:pt x="1" y="560"/>
                  </a:cubicBezTo>
                  <a:cubicBezTo>
                    <a:pt x="1" y="893"/>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3223243"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3159404"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3287460" y="1531009"/>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3159404"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3287460" y="1402575"/>
              <a:ext cx="38894" cy="38894"/>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3351677" y="1338736"/>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3223243"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351677" y="1722870"/>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223243"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159404" y="1787121"/>
              <a:ext cx="38894" cy="38894"/>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287460" y="1787121"/>
              <a:ext cx="38894" cy="38894"/>
            </a:xfrm>
            <a:custGeom>
              <a:avLst/>
              <a:gdLst/>
              <a:ahLst/>
              <a:cxnLst/>
              <a:rect l="l" t="t" r="r" b="b"/>
              <a:pathLst>
                <a:path w="1132" h="1132" extrusionOk="0">
                  <a:moveTo>
                    <a:pt x="560" y="0"/>
                  </a:moveTo>
                  <a:cubicBezTo>
                    <a:pt x="251" y="0"/>
                    <a:pt x="1" y="262"/>
                    <a:pt x="1" y="572"/>
                  </a:cubicBezTo>
                  <a:cubicBezTo>
                    <a:pt x="1"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159404"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287460" y="1659065"/>
              <a:ext cx="38894" cy="38894"/>
            </a:xfrm>
            <a:custGeom>
              <a:avLst/>
              <a:gdLst/>
              <a:ahLst/>
              <a:cxnLst/>
              <a:rect l="l" t="t" r="r" b="b"/>
              <a:pathLst>
                <a:path w="1132" h="1132" extrusionOk="0">
                  <a:moveTo>
                    <a:pt x="560" y="0"/>
                  </a:moveTo>
                  <a:cubicBezTo>
                    <a:pt x="251" y="0"/>
                    <a:pt x="1" y="250"/>
                    <a:pt x="1" y="560"/>
                  </a:cubicBezTo>
                  <a:cubicBezTo>
                    <a:pt x="12" y="870"/>
                    <a:pt x="262"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351677"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223243"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351677" y="1978982"/>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223243"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3159404"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3287460" y="2043611"/>
              <a:ext cx="38894" cy="38894"/>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3159404"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3287460" y="1915143"/>
              <a:ext cx="38894" cy="38894"/>
            </a:xfrm>
            <a:custGeom>
              <a:avLst/>
              <a:gdLst/>
              <a:ahLst/>
              <a:cxnLst/>
              <a:rect l="l" t="t" r="r" b="b"/>
              <a:pathLst>
                <a:path w="1132" h="1132" extrusionOk="0">
                  <a:moveTo>
                    <a:pt x="560" y="1"/>
                  </a:moveTo>
                  <a:cubicBezTo>
                    <a:pt x="251" y="1"/>
                    <a:pt x="1" y="251"/>
                    <a:pt x="1" y="560"/>
                  </a:cubicBezTo>
                  <a:cubicBezTo>
                    <a:pt x="12" y="882"/>
                    <a:pt x="262"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3351677"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3223243"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2903327" y="-590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3031795"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3095599"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2967544" y="186335"/>
              <a:ext cx="38894" cy="38929"/>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2903327" y="250174"/>
              <a:ext cx="38894" cy="38894"/>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3031795"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2903327" y="121706"/>
              <a:ext cx="38894" cy="38894"/>
            </a:xfrm>
            <a:custGeom>
              <a:avLst/>
              <a:gdLst/>
              <a:ahLst/>
              <a:cxnLst/>
              <a:rect l="l" t="t" r="r" b="b"/>
              <a:pathLst>
                <a:path w="1132" h="1132" extrusionOk="0">
                  <a:moveTo>
                    <a:pt x="572" y="1"/>
                  </a:moveTo>
                  <a:cubicBezTo>
                    <a:pt x="251" y="1"/>
                    <a:pt x="1" y="251"/>
                    <a:pt x="1" y="572"/>
                  </a:cubicBezTo>
                  <a:cubicBezTo>
                    <a:pt x="12"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3031795"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3095599"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2967544"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3095599" y="442447"/>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2967544" y="44244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2903327" y="506252"/>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3031795"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2903327" y="377818"/>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3031795"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3095599" y="31397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2967544" y="314391"/>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3095599"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2967544"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2903327" y="762330"/>
              <a:ext cx="38894" cy="38929"/>
            </a:xfrm>
            <a:custGeom>
              <a:avLst/>
              <a:gdLst/>
              <a:ahLst/>
              <a:cxnLst/>
              <a:rect l="l" t="t" r="r" b="b"/>
              <a:pathLst>
                <a:path w="1132" h="1133"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3031795"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2903327" y="63430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3031795"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3095599" y="570091"/>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2967544" y="570881"/>
              <a:ext cx="38894" cy="38482"/>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3095599"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2967544"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2903327" y="1018854"/>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3031795"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903327" y="89038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3031795"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3095599"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967544" y="82699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3095599" y="1210302"/>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967544" y="1210714"/>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903327" y="1274519"/>
              <a:ext cx="38894" cy="38894"/>
            </a:xfrm>
            <a:custGeom>
              <a:avLst/>
              <a:gdLst/>
              <a:ahLst/>
              <a:cxnLst/>
              <a:rect l="l" t="t" r="r" b="b"/>
              <a:pathLst>
                <a:path w="1132" h="1132" extrusionOk="0">
                  <a:moveTo>
                    <a:pt x="572" y="1"/>
                  </a:moveTo>
                  <a:cubicBezTo>
                    <a:pt x="251" y="1"/>
                    <a:pt x="1" y="251"/>
                    <a:pt x="1" y="560"/>
                  </a:cubicBezTo>
                  <a:cubicBezTo>
                    <a:pt x="12"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3031795"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903327" y="1146463"/>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3031795"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3095599"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967544" y="1082659"/>
              <a:ext cx="38894" cy="38894"/>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3095599" y="1466792"/>
              <a:ext cx="38894" cy="38894"/>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967544" y="1467204"/>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903327" y="153100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3031795"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903327" y="1402575"/>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3031795"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3095599" y="1338736"/>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967544" y="133873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3095599" y="1722870"/>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967544" y="172328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903327"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3031795" y="1787121"/>
              <a:ext cx="38894" cy="38894"/>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903327" y="1659065"/>
              <a:ext cx="38894" cy="38894"/>
            </a:xfrm>
            <a:custGeom>
              <a:avLst/>
              <a:gdLst/>
              <a:ahLst/>
              <a:cxnLst/>
              <a:rect l="l" t="t" r="r" b="b"/>
              <a:pathLst>
                <a:path w="1132" h="1132" extrusionOk="0">
                  <a:moveTo>
                    <a:pt x="572" y="0"/>
                  </a:moveTo>
                  <a:cubicBezTo>
                    <a:pt x="251" y="0"/>
                    <a:pt x="1" y="250"/>
                    <a:pt x="1" y="560"/>
                  </a:cubicBezTo>
                  <a:cubicBezTo>
                    <a:pt x="12"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3031795"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3095599"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967544"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3095599"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967544" y="1979359"/>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903327" y="2043611"/>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3031795"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903327" y="1915143"/>
              <a:ext cx="38894" cy="38894"/>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3031795"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3095599"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967544"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7249"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775683"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839522"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711466" y="186335"/>
              <a:ext cx="38894" cy="38929"/>
            </a:xfrm>
            <a:custGeom>
              <a:avLst/>
              <a:gdLst/>
              <a:ahLst/>
              <a:cxnLst/>
              <a:rect l="l" t="t" r="r" b="b"/>
              <a:pathLst>
                <a:path w="1132" h="1133" extrusionOk="0">
                  <a:moveTo>
                    <a:pt x="572" y="1"/>
                  </a:moveTo>
                  <a:cubicBezTo>
                    <a:pt x="262" y="1"/>
                    <a:pt x="1" y="251"/>
                    <a:pt x="1" y="561"/>
                  </a:cubicBezTo>
                  <a:cubicBezTo>
                    <a:pt x="1" y="870"/>
                    <a:pt x="262"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647249" y="250174"/>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775683"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647249" y="121706"/>
              <a:ext cx="38894" cy="38894"/>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2775683"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2839522" y="58314"/>
              <a:ext cx="38894" cy="38894"/>
            </a:xfrm>
            <a:custGeom>
              <a:avLst/>
              <a:gdLst/>
              <a:ahLst/>
              <a:cxnLst/>
              <a:rect l="l" t="t" r="r" b="b"/>
              <a:pathLst>
                <a:path w="1132" h="1132" extrusionOk="0">
                  <a:moveTo>
                    <a:pt x="560" y="0"/>
                  </a:moveTo>
                  <a:cubicBezTo>
                    <a:pt x="250" y="0"/>
                    <a:pt x="0" y="250"/>
                    <a:pt x="0" y="572"/>
                  </a:cubicBezTo>
                  <a:cubicBezTo>
                    <a:pt x="12" y="881"/>
                    <a:pt x="250" y="1131"/>
                    <a:pt x="560" y="1131"/>
                  </a:cubicBezTo>
                  <a:cubicBezTo>
                    <a:pt x="881"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2711466" y="58314"/>
              <a:ext cx="38894" cy="38894"/>
            </a:xfrm>
            <a:custGeom>
              <a:avLst/>
              <a:gdLst/>
              <a:ahLst/>
              <a:cxnLst/>
              <a:rect l="l" t="t" r="r" b="b"/>
              <a:pathLst>
                <a:path w="1132" h="1132" extrusionOk="0">
                  <a:moveTo>
                    <a:pt x="572" y="0"/>
                  </a:moveTo>
                  <a:cubicBezTo>
                    <a:pt x="262" y="0"/>
                    <a:pt x="1" y="250"/>
                    <a:pt x="1" y="572"/>
                  </a:cubicBezTo>
                  <a:cubicBezTo>
                    <a:pt x="1" y="881"/>
                    <a:pt x="262"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2839522" y="442447"/>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2711466" y="442447"/>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2647249" y="506252"/>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2775683"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2647249" y="377818"/>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2775683"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2839522" y="31397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2711466" y="314391"/>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2839522" y="698525"/>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2711466" y="698525"/>
              <a:ext cx="38894" cy="38894"/>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2647249" y="762330"/>
              <a:ext cx="38894" cy="38929"/>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2775683"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2647249"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2775683"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2839522" y="570091"/>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2711466" y="570881"/>
              <a:ext cx="38894" cy="38482"/>
            </a:xfrm>
            <a:custGeom>
              <a:avLst/>
              <a:gdLst/>
              <a:ahLst/>
              <a:cxnLst/>
              <a:rect l="l" t="t" r="r" b="b"/>
              <a:pathLst>
                <a:path w="1132" h="1120" extrusionOk="0">
                  <a:moveTo>
                    <a:pt x="572" y="1"/>
                  </a:moveTo>
                  <a:cubicBezTo>
                    <a:pt x="262" y="1"/>
                    <a:pt x="1" y="251"/>
                    <a:pt x="1" y="560"/>
                  </a:cubicBezTo>
                  <a:cubicBezTo>
                    <a:pt x="1" y="870"/>
                    <a:pt x="262"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2839522" y="954603"/>
              <a:ext cx="38894" cy="38894"/>
            </a:xfrm>
            <a:custGeom>
              <a:avLst/>
              <a:gdLst/>
              <a:ahLst/>
              <a:cxnLst/>
              <a:rect l="l" t="t" r="r" b="b"/>
              <a:pathLst>
                <a:path w="1132" h="1132"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2711466" y="954603"/>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2647249" y="1018854"/>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2775683"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2647249"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2775683"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2839522"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2711466" y="826993"/>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2839522" y="1210302"/>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2711466" y="1210714"/>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2647249" y="1274519"/>
              <a:ext cx="38894" cy="38894"/>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2775683"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2647249" y="1146463"/>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2775683"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2839522"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2711466" y="1082659"/>
              <a:ext cx="38894" cy="38894"/>
            </a:xfrm>
            <a:custGeom>
              <a:avLst/>
              <a:gdLst/>
              <a:ahLst/>
              <a:cxnLst/>
              <a:rect l="l" t="t" r="r" b="b"/>
              <a:pathLst>
                <a:path w="1132" h="1132" extrusionOk="0">
                  <a:moveTo>
                    <a:pt x="572" y="1"/>
                  </a:moveTo>
                  <a:cubicBezTo>
                    <a:pt x="262" y="1"/>
                    <a:pt x="1" y="251"/>
                    <a:pt x="1" y="560"/>
                  </a:cubicBezTo>
                  <a:cubicBezTo>
                    <a:pt x="1" y="870"/>
                    <a:pt x="262"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2839522" y="1466792"/>
              <a:ext cx="38894" cy="38894"/>
            </a:xfrm>
            <a:custGeom>
              <a:avLst/>
              <a:gdLst/>
              <a:ahLst/>
              <a:cxnLst/>
              <a:rect l="l" t="t" r="r" b="b"/>
              <a:pathLst>
                <a:path w="1132" h="1132" extrusionOk="0">
                  <a:moveTo>
                    <a:pt x="560" y="0"/>
                  </a:moveTo>
                  <a:cubicBezTo>
                    <a:pt x="250" y="0"/>
                    <a:pt x="0" y="250"/>
                    <a:pt x="0" y="560"/>
                  </a:cubicBezTo>
                  <a:cubicBezTo>
                    <a:pt x="12" y="893"/>
                    <a:pt x="250" y="1132"/>
                    <a:pt x="560" y="1132"/>
                  </a:cubicBezTo>
                  <a:cubicBezTo>
                    <a:pt x="881"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2711466" y="1467204"/>
              <a:ext cx="38894" cy="38894"/>
            </a:xfrm>
            <a:custGeom>
              <a:avLst/>
              <a:gdLst/>
              <a:ahLst/>
              <a:cxnLst/>
              <a:rect l="l" t="t" r="r" b="b"/>
              <a:pathLst>
                <a:path w="1132" h="1132" extrusionOk="0">
                  <a:moveTo>
                    <a:pt x="572" y="0"/>
                  </a:moveTo>
                  <a:cubicBezTo>
                    <a:pt x="262" y="0"/>
                    <a:pt x="1" y="250"/>
                    <a:pt x="1" y="560"/>
                  </a:cubicBezTo>
                  <a:cubicBezTo>
                    <a:pt x="1" y="870"/>
                    <a:pt x="262"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2647249" y="153100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2775683"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2647249" y="1402575"/>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2775683"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2839522" y="1338736"/>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2711466" y="1338736"/>
              <a:ext cx="38894" cy="38894"/>
            </a:xfrm>
            <a:custGeom>
              <a:avLst/>
              <a:gdLst/>
              <a:ahLst/>
              <a:cxnLst/>
              <a:rect l="l" t="t" r="r" b="b"/>
              <a:pathLst>
                <a:path w="1132" h="1132" extrusionOk="0">
                  <a:moveTo>
                    <a:pt x="572" y="1"/>
                  </a:moveTo>
                  <a:cubicBezTo>
                    <a:pt x="262" y="1"/>
                    <a:pt x="1" y="251"/>
                    <a:pt x="1" y="560"/>
                  </a:cubicBezTo>
                  <a:cubicBezTo>
                    <a:pt x="1" y="882"/>
                    <a:pt x="262"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2839522" y="1722870"/>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2711466" y="1723282"/>
              <a:ext cx="38894" cy="38894"/>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2647249"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2775683"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2647249" y="1659065"/>
              <a:ext cx="38894" cy="38894"/>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2775683"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2839522" y="1594848"/>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2711466" y="1594848"/>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2839522"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2711466" y="1979359"/>
              <a:ext cx="38894" cy="38929"/>
            </a:xfrm>
            <a:custGeom>
              <a:avLst/>
              <a:gdLst/>
              <a:ahLst/>
              <a:cxnLst/>
              <a:rect l="l" t="t" r="r" b="b"/>
              <a:pathLst>
                <a:path w="1132" h="1133"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2647249" y="2043611"/>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2775683"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2647249" y="1915143"/>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2775683"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2839522"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2711466" y="1851338"/>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2519193"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2583410"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2519193"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2519193"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2583410" y="58314"/>
              <a:ext cx="38894" cy="38894"/>
            </a:xfrm>
            <a:custGeom>
              <a:avLst/>
              <a:gdLst/>
              <a:ahLst/>
              <a:cxnLst/>
              <a:rect l="l" t="t" r="r" b="b"/>
              <a:pathLst>
                <a:path w="1132" h="1132" extrusionOk="0">
                  <a:moveTo>
                    <a:pt x="560" y="0"/>
                  </a:moveTo>
                  <a:cubicBezTo>
                    <a:pt x="251" y="0"/>
                    <a:pt x="1" y="250"/>
                    <a:pt x="1" y="572"/>
                  </a:cubicBezTo>
                  <a:cubicBezTo>
                    <a:pt x="13"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2583410" y="442447"/>
              <a:ext cx="38894" cy="38894"/>
            </a:xfrm>
            <a:custGeom>
              <a:avLst/>
              <a:gdLst/>
              <a:ahLst/>
              <a:cxnLst/>
              <a:rect l="l" t="t" r="r" b="b"/>
              <a:pathLst>
                <a:path w="1132" h="1132" extrusionOk="0">
                  <a:moveTo>
                    <a:pt x="560" y="0"/>
                  </a:moveTo>
                  <a:cubicBezTo>
                    <a:pt x="251" y="0"/>
                    <a:pt x="1" y="250"/>
                    <a:pt x="1" y="560"/>
                  </a:cubicBezTo>
                  <a:cubicBezTo>
                    <a:pt x="13" y="881"/>
                    <a:pt x="251" y="1131"/>
                    <a:pt x="560" y="1131"/>
                  </a:cubicBezTo>
                  <a:cubicBezTo>
                    <a:pt x="870" y="1131"/>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2519193"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2519193"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2583410" y="313979"/>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2583410" y="698525"/>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2519193"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2519193"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2583410" y="570091"/>
              <a:ext cx="38894" cy="38894"/>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2583410" y="954603"/>
              <a:ext cx="38894" cy="38894"/>
            </a:xfrm>
            <a:custGeom>
              <a:avLst/>
              <a:gdLst/>
              <a:ahLst/>
              <a:cxnLst/>
              <a:rect l="l" t="t" r="r" b="b"/>
              <a:pathLst>
                <a:path w="1132" h="1132" extrusionOk="0">
                  <a:moveTo>
                    <a:pt x="560" y="1"/>
                  </a:moveTo>
                  <a:cubicBezTo>
                    <a:pt x="251" y="1"/>
                    <a:pt x="1" y="263"/>
                    <a:pt x="1" y="572"/>
                  </a:cubicBezTo>
                  <a:cubicBezTo>
                    <a:pt x="13"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2519193"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2519193"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2583410"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2583410" y="1210302"/>
              <a:ext cx="38894" cy="38894"/>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2519193"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2519193"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2583410"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2583410" y="1466792"/>
              <a:ext cx="38894" cy="38894"/>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2519193"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2519193"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2583410" y="1338736"/>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2583410" y="1722870"/>
              <a:ext cx="38894" cy="38894"/>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2519193" y="1787121"/>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2519193"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2583410" y="1594848"/>
              <a:ext cx="38894" cy="38894"/>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2583410"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2519193"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2519193"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2583410"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5273169" y="2101300"/>
              <a:ext cx="33981" cy="38482"/>
            </a:xfrm>
            <a:custGeom>
              <a:avLst/>
              <a:gdLst/>
              <a:ahLst/>
              <a:cxnLst/>
              <a:rect l="l" t="t" r="r" b="b"/>
              <a:pathLst>
                <a:path w="989" h="1120" extrusionOk="0">
                  <a:moveTo>
                    <a:pt x="560" y="0"/>
                  </a:moveTo>
                  <a:cubicBezTo>
                    <a:pt x="251" y="0"/>
                    <a:pt x="0" y="238"/>
                    <a:pt x="0" y="548"/>
                  </a:cubicBezTo>
                  <a:cubicBezTo>
                    <a:pt x="0" y="857"/>
                    <a:pt x="251" y="1119"/>
                    <a:pt x="560" y="1119"/>
                  </a:cubicBezTo>
                  <a:cubicBezTo>
                    <a:pt x="739" y="1119"/>
                    <a:pt x="893" y="1036"/>
                    <a:pt x="989" y="905"/>
                  </a:cubicBezTo>
                  <a:lnTo>
                    <a:pt x="5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5208952"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5400813" y="2359404"/>
              <a:ext cx="27041" cy="36455"/>
            </a:xfrm>
            <a:custGeom>
              <a:avLst/>
              <a:gdLst/>
              <a:ahLst/>
              <a:cxnLst/>
              <a:rect l="l" t="t" r="r" b="b"/>
              <a:pathLst>
                <a:path w="787" h="1061" extrusionOk="0">
                  <a:moveTo>
                    <a:pt x="334" y="1"/>
                  </a:moveTo>
                  <a:cubicBezTo>
                    <a:pt x="131" y="96"/>
                    <a:pt x="0" y="287"/>
                    <a:pt x="0" y="489"/>
                  </a:cubicBezTo>
                  <a:cubicBezTo>
                    <a:pt x="0" y="787"/>
                    <a:pt x="250" y="1061"/>
                    <a:pt x="560" y="1061"/>
                  </a:cubicBezTo>
                  <a:cubicBezTo>
                    <a:pt x="643" y="1061"/>
                    <a:pt x="715" y="1049"/>
                    <a:pt x="786" y="1013"/>
                  </a:cubicBezTo>
                  <a:lnTo>
                    <a:pt x="33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5272757"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5208952"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5336974"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5208952"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5336974"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5272757"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5144701" y="2100887"/>
              <a:ext cx="38894" cy="38894"/>
            </a:xfrm>
            <a:custGeom>
              <a:avLst/>
              <a:gdLst/>
              <a:ahLst/>
              <a:cxnLst/>
              <a:rect l="l" t="t" r="r" b="b"/>
              <a:pathLst>
                <a:path w="1132" h="1132" extrusionOk="0">
                  <a:moveTo>
                    <a:pt x="561" y="0"/>
                  </a:moveTo>
                  <a:cubicBezTo>
                    <a:pt x="251" y="0"/>
                    <a:pt x="1" y="250"/>
                    <a:pt x="1" y="560"/>
                  </a:cubicBezTo>
                  <a:cubicBezTo>
                    <a:pt x="13"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5016679"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4952840" y="2164692"/>
              <a:ext cx="38894" cy="38894"/>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5080896" y="2164692"/>
              <a:ext cx="38894" cy="38894"/>
            </a:xfrm>
            <a:custGeom>
              <a:avLst/>
              <a:gdLst/>
              <a:ahLst/>
              <a:cxnLst/>
              <a:rect l="l" t="t" r="r" b="b"/>
              <a:pathLst>
                <a:path w="1132" h="1132" extrusionOk="0">
                  <a:moveTo>
                    <a:pt x="560" y="0"/>
                  </a:moveTo>
                  <a:cubicBezTo>
                    <a:pt x="251" y="0"/>
                    <a:pt x="1" y="251"/>
                    <a:pt x="1" y="560"/>
                  </a:cubicBezTo>
                  <a:cubicBezTo>
                    <a:pt x="12"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5144701" y="2356965"/>
              <a:ext cx="38894" cy="38894"/>
            </a:xfrm>
            <a:custGeom>
              <a:avLst/>
              <a:gdLst/>
              <a:ahLst/>
              <a:cxnLst/>
              <a:rect l="l" t="t" r="r" b="b"/>
              <a:pathLst>
                <a:path w="1132" h="1132" extrusionOk="0">
                  <a:moveTo>
                    <a:pt x="561" y="0"/>
                  </a:moveTo>
                  <a:cubicBezTo>
                    <a:pt x="251" y="0"/>
                    <a:pt x="1" y="250"/>
                    <a:pt x="1" y="560"/>
                  </a:cubicBezTo>
                  <a:cubicBezTo>
                    <a:pt x="13" y="881"/>
                    <a:pt x="251" y="1132"/>
                    <a:pt x="561" y="1132"/>
                  </a:cubicBezTo>
                  <a:cubicBezTo>
                    <a:pt x="870" y="1132"/>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5016679"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4952840"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5080896"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4952840" y="2292336"/>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080896" y="2292336"/>
              <a:ext cx="38894" cy="38894"/>
            </a:xfrm>
            <a:custGeom>
              <a:avLst/>
              <a:gdLst/>
              <a:ahLst/>
              <a:cxnLst/>
              <a:rect l="l" t="t" r="r" b="b"/>
              <a:pathLst>
                <a:path w="1132" h="1132" extrusionOk="0">
                  <a:moveTo>
                    <a:pt x="560" y="0"/>
                  </a:moveTo>
                  <a:cubicBezTo>
                    <a:pt x="251" y="0"/>
                    <a:pt x="1" y="262"/>
                    <a:pt x="1" y="572"/>
                  </a:cubicBezTo>
                  <a:cubicBezTo>
                    <a:pt x="12"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144701" y="2228497"/>
              <a:ext cx="38894" cy="38894"/>
            </a:xfrm>
            <a:custGeom>
              <a:avLst/>
              <a:gdLst/>
              <a:ahLst/>
              <a:cxnLst/>
              <a:rect l="l" t="t" r="r" b="b"/>
              <a:pathLst>
                <a:path w="1132"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5016679"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4888624" y="2100887"/>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4760568" y="2100475"/>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4696763"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4824407" y="2164692"/>
              <a:ext cx="38894" cy="38894"/>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4888624" y="2356965"/>
              <a:ext cx="38894" cy="38894"/>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4760568" y="2356965"/>
              <a:ext cx="38929" cy="38894"/>
            </a:xfrm>
            <a:custGeom>
              <a:avLst/>
              <a:gdLst/>
              <a:ahLst/>
              <a:cxnLst/>
              <a:rect l="l" t="t" r="r" b="b"/>
              <a:pathLst>
                <a:path w="1133"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4696763"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4824407"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4696763"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4824407" y="2292336"/>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4888624" y="2228497"/>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4760568" y="2228909"/>
              <a:ext cx="38929" cy="38894"/>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4632134" y="2100887"/>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4504490" y="21004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4440685" y="2164692"/>
              <a:ext cx="38482" cy="38894"/>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4568329" y="2164692"/>
              <a:ext cx="38894" cy="38894"/>
            </a:xfrm>
            <a:custGeom>
              <a:avLst/>
              <a:gdLst/>
              <a:ahLst/>
              <a:cxnLst/>
              <a:rect l="l" t="t" r="r" b="b"/>
              <a:pathLst>
                <a:path w="1132" h="1132" extrusionOk="0">
                  <a:moveTo>
                    <a:pt x="572" y="0"/>
                  </a:moveTo>
                  <a:cubicBezTo>
                    <a:pt x="250" y="0"/>
                    <a:pt x="0" y="251"/>
                    <a:pt x="0" y="560"/>
                  </a:cubicBezTo>
                  <a:cubicBezTo>
                    <a:pt x="12" y="882"/>
                    <a:pt x="274"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4632134" y="2356965"/>
              <a:ext cx="38894" cy="38894"/>
            </a:xfrm>
            <a:custGeom>
              <a:avLst/>
              <a:gdLst/>
              <a:ahLst/>
              <a:cxnLst/>
              <a:rect l="l" t="t" r="r" b="b"/>
              <a:pathLst>
                <a:path w="1132" h="1132" extrusionOk="0">
                  <a:moveTo>
                    <a:pt x="572" y="0"/>
                  </a:moveTo>
                  <a:cubicBezTo>
                    <a:pt x="262" y="0"/>
                    <a:pt x="0" y="250"/>
                    <a:pt x="0" y="560"/>
                  </a:cubicBezTo>
                  <a:cubicBezTo>
                    <a:pt x="24" y="881"/>
                    <a:pt x="274"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4504490" y="2356965"/>
              <a:ext cx="38894" cy="38894"/>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4440685" y="242076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4568329" y="242076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4440685" y="2292336"/>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4568329" y="2292336"/>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4632134" y="2228497"/>
              <a:ext cx="38894" cy="38894"/>
            </a:xfrm>
            <a:custGeom>
              <a:avLst/>
              <a:gdLst/>
              <a:ahLst/>
              <a:cxnLst/>
              <a:rect l="l" t="t" r="r" b="b"/>
              <a:pathLst>
                <a:path w="1132" h="1132" extrusionOk="0">
                  <a:moveTo>
                    <a:pt x="572" y="1"/>
                  </a:moveTo>
                  <a:cubicBezTo>
                    <a:pt x="262" y="1"/>
                    <a:pt x="0" y="251"/>
                    <a:pt x="0" y="572"/>
                  </a:cubicBezTo>
                  <a:cubicBezTo>
                    <a:pt x="0"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4504490" y="2228909"/>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4376056" y="2100887"/>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4248412"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4184195"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4312217" y="2164692"/>
              <a:ext cx="38894" cy="38894"/>
            </a:xfrm>
            <a:custGeom>
              <a:avLst/>
              <a:gdLst/>
              <a:ahLst/>
              <a:cxnLst/>
              <a:rect l="l" t="t" r="r" b="b"/>
              <a:pathLst>
                <a:path w="1132" h="1132" extrusionOk="0">
                  <a:moveTo>
                    <a:pt x="560" y="0"/>
                  </a:moveTo>
                  <a:cubicBezTo>
                    <a:pt x="251" y="0"/>
                    <a:pt x="1" y="251"/>
                    <a:pt x="1" y="560"/>
                  </a:cubicBezTo>
                  <a:cubicBezTo>
                    <a:pt x="1" y="882"/>
                    <a:pt x="263"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4376056" y="2356965"/>
              <a:ext cx="38894" cy="38894"/>
            </a:xfrm>
            <a:custGeom>
              <a:avLst/>
              <a:gdLst/>
              <a:ahLst/>
              <a:cxnLst/>
              <a:rect l="l" t="t" r="r" b="b"/>
              <a:pathLst>
                <a:path w="1132" h="1132" extrusionOk="0">
                  <a:moveTo>
                    <a:pt x="572" y="0"/>
                  </a:moveTo>
                  <a:cubicBezTo>
                    <a:pt x="250" y="0"/>
                    <a:pt x="0" y="250"/>
                    <a:pt x="0" y="560"/>
                  </a:cubicBezTo>
                  <a:cubicBezTo>
                    <a:pt x="12" y="881"/>
                    <a:pt x="274"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4248412"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4184195"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4312217" y="2420769"/>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4184195"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4312217" y="2292336"/>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4376056" y="2228497"/>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4248412"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4120356" y="210088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3991923"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3928084" y="2164692"/>
              <a:ext cx="38894" cy="38894"/>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4056139" y="2164692"/>
              <a:ext cx="38894" cy="38894"/>
            </a:xfrm>
            <a:custGeom>
              <a:avLst/>
              <a:gdLst/>
              <a:ahLst/>
              <a:cxnLst/>
              <a:rect l="l" t="t" r="r" b="b"/>
              <a:pathLst>
                <a:path w="1132" h="1132" extrusionOk="0">
                  <a:moveTo>
                    <a:pt x="560" y="0"/>
                  </a:moveTo>
                  <a:cubicBezTo>
                    <a:pt x="250" y="0"/>
                    <a:pt x="0" y="251"/>
                    <a:pt x="0" y="560"/>
                  </a:cubicBezTo>
                  <a:cubicBezTo>
                    <a:pt x="12" y="882"/>
                    <a:pt x="262" y="1132"/>
                    <a:pt x="560" y="1132"/>
                  </a:cubicBezTo>
                  <a:cubicBezTo>
                    <a:pt x="870" y="1132"/>
                    <a:pt x="1131" y="882"/>
                    <a:pt x="1131" y="560"/>
                  </a:cubicBezTo>
                  <a:cubicBezTo>
                    <a:pt x="1131"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4120356" y="2356965"/>
              <a:ext cx="38894" cy="38894"/>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3991923"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3928084"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4056139" y="242076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3928084" y="2292336"/>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4056139" y="2292336"/>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4120356"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3991923"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3864279"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3735811" y="21004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3672006"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3799650" y="2164692"/>
              <a:ext cx="38894" cy="38894"/>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3864279"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3735811" y="2356965"/>
              <a:ext cx="38894" cy="38894"/>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3672006"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3799650"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3672006"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3799650" y="2292336"/>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3864279"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3735811" y="2228909"/>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3608201"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3479733" y="2100475"/>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3415928"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69"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3543538" y="2164692"/>
              <a:ext cx="38894" cy="38894"/>
            </a:xfrm>
            <a:custGeom>
              <a:avLst/>
              <a:gdLst/>
              <a:ahLst/>
              <a:cxnLst/>
              <a:rect l="l" t="t" r="r" b="b"/>
              <a:pathLst>
                <a:path w="1132" h="1132" extrusionOk="0">
                  <a:moveTo>
                    <a:pt x="572" y="0"/>
                  </a:moveTo>
                  <a:cubicBezTo>
                    <a:pt x="251" y="0"/>
                    <a:pt x="1" y="251"/>
                    <a:pt x="1" y="560"/>
                  </a:cubicBezTo>
                  <a:cubicBezTo>
                    <a:pt x="13" y="882"/>
                    <a:pt x="275"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3608201"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3479733" y="2356965"/>
              <a:ext cx="38894" cy="38894"/>
            </a:xfrm>
            <a:custGeom>
              <a:avLst/>
              <a:gdLst/>
              <a:ahLst/>
              <a:cxnLst/>
              <a:rect l="l" t="t" r="r" b="b"/>
              <a:pathLst>
                <a:path w="1132" h="1132" extrusionOk="0">
                  <a:moveTo>
                    <a:pt x="560" y="0"/>
                  </a:moveTo>
                  <a:cubicBezTo>
                    <a:pt x="251" y="0"/>
                    <a:pt x="0" y="250"/>
                    <a:pt x="0" y="560"/>
                  </a:cubicBezTo>
                  <a:cubicBezTo>
                    <a:pt x="0"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3415928"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3543538" y="2420769"/>
              <a:ext cx="38894" cy="38894"/>
            </a:xfrm>
            <a:custGeom>
              <a:avLst/>
              <a:gdLst/>
              <a:ahLst/>
              <a:cxnLst/>
              <a:rect l="l" t="t" r="r" b="b"/>
              <a:pathLst>
                <a:path w="1132" h="1132" extrusionOk="0">
                  <a:moveTo>
                    <a:pt x="572" y="1"/>
                  </a:moveTo>
                  <a:cubicBezTo>
                    <a:pt x="251" y="1"/>
                    <a:pt x="1" y="251"/>
                    <a:pt x="1" y="572"/>
                  </a:cubicBezTo>
                  <a:cubicBezTo>
                    <a:pt x="1"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3415928"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3543538" y="2292336"/>
              <a:ext cx="38894" cy="38894"/>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3608201"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3479733" y="2228909"/>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3351677" y="210088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3223243"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3159404"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3287460" y="2164692"/>
              <a:ext cx="38894" cy="38894"/>
            </a:xfrm>
            <a:custGeom>
              <a:avLst/>
              <a:gdLst/>
              <a:ahLst/>
              <a:cxnLst/>
              <a:rect l="l" t="t" r="r" b="b"/>
              <a:pathLst>
                <a:path w="1132" h="1132" extrusionOk="0">
                  <a:moveTo>
                    <a:pt x="560" y="0"/>
                  </a:moveTo>
                  <a:cubicBezTo>
                    <a:pt x="251" y="0"/>
                    <a:pt x="1" y="251"/>
                    <a:pt x="1" y="560"/>
                  </a:cubicBezTo>
                  <a:cubicBezTo>
                    <a:pt x="12" y="882"/>
                    <a:pt x="262" y="1132"/>
                    <a:pt x="560" y="1132"/>
                  </a:cubicBezTo>
                  <a:cubicBezTo>
                    <a:pt x="882"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3351677" y="2356965"/>
              <a:ext cx="38894" cy="38894"/>
            </a:xfrm>
            <a:custGeom>
              <a:avLst/>
              <a:gdLst/>
              <a:ahLst/>
              <a:cxnLst/>
              <a:rect l="l" t="t" r="r" b="b"/>
              <a:pathLst>
                <a:path w="1132" h="1132" extrusionOk="0">
                  <a:moveTo>
                    <a:pt x="572" y="0"/>
                  </a:moveTo>
                  <a:cubicBezTo>
                    <a:pt x="263" y="0"/>
                    <a:pt x="1" y="250"/>
                    <a:pt x="1" y="560"/>
                  </a:cubicBezTo>
                  <a:cubicBezTo>
                    <a:pt x="1" y="881"/>
                    <a:pt x="263"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3223243"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3159404"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3287460" y="2420769"/>
              <a:ext cx="38894" cy="38894"/>
            </a:xfrm>
            <a:custGeom>
              <a:avLst/>
              <a:gdLst/>
              <a:ahLst/>
              <a:cxnLst/>
              <a:rect l="l" t="t" r="r" b="b"/>
              <a:pathLst>
                <a:path w="1132" h="1132" extrusionOk="0">
                  <a:moveTo>
                    <a:pt x="560" y="1"/>
                  </a:moveTo>
                  <a:cubicBezTo>
                    <a:pt x="251" y="1"/>
                    <a:pt x="1" y="251"/>
                    <a:pt x="1" y="572"/>
                  </a:cubicBezTo>
                  <a:cubicBezTo>
                    <a:pt x="1"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3159404"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3287460" y="2292336"/>
              <a:ext cx="38894" cy="38894"/>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3351677" y="2228497"/>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3223243"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3095599" y="2100887"/>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2967544" y="21004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2903327" y="2164692"/>
              <a:ext cx="38894" cy="38894"/>
            </a:xfrm>
            <a:custGeom>
              <a:avLst/>
              <a:gdLst/>
              <a:ahLst/>
              <a:cxnLst/>
              <a:rect l="l" t="t" r="r" b="b"/>
              <a:pathLst>
                <a:path w="1132" h="1132" extrusionOk="0">
                  <a:moveTo>
                    <a:pt x="572" y="0"/>
                  </a:moveTo>
                  <a:cubicBezTo>
                    <a:pt x="251" y="0"/>
                    <a:pt x="1" y="251"/>
                    <a:pt x="1" y="560"/>
                  </a:cubicBezTo>
                  <a:cubicBezTo>
                    <a:pt x="12"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3031795"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3095599" y="2356965"/>
              <a:ext cx="38894" cy="38894"/>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2967544"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2903327"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3031795"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2903327" y="2292336"/>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3031795"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3095599"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2967544"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2839522" y="2100887"/>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2711466" y="2100475"/>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2647249" y="2164692"/>
              <a:ext cx="38894" cy="38894"/>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2775683"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2839522" y="2356965"/>
              <a:ext cx="38894" cy="38894"/>
            </a:xfrm>
            <a:custGeom>
              <a:avLst/>
              <a:gdLst/>
              <a:ahLst/>
              <a:cxnLst/>
              <a:rect l="l" t="t" r="r" b="b"/>
              <a:pathLst>
                <a:path w="1132" h="1132" extrusionOk="0">
                  <a:moveTo>
                    <a:pt x="560" y="0"/>
                  </a:moveTo>
                  <a:cubicBezTo>
                    <a:pt x="250" y="0"/>
                    <a:pt x="0" y="250"/>
                    <a:pt x="0" y="560"/>
                  </a:cubicBezTo>
                  <a:cubicBezTo>
                    <a:pt x="12" y="881"/>
                    <a:pt x="250" y="1132"/>
                    <a:pt x="560" y="1132"/>
                  </a:cubicBezTo>
                  <a:cubicBezTo>
                    <a:pt x="881"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2711466" y="2356965"/>
              <a:ext cx="38894" cy="38894"/>
            </a:xfrm>
            <a:custGeom>
              <a:avLst/>
              <a:gdLst/>
              <a:ahLst/>
              <a:cxnLst/>
              <a:rect l="l" t="t" r="r" b="b"/>
              <a:pathLst>
                <a:path w="1132" h="1132" extrusionOk="0">
                  <a:moveTo>
                    <a:pt x="572" y="0"/>
                  </a:moveTo>
                  <a:cubicBezTo>
                    <a:pt x="262" y="0"/>
                    <a:pt x="1" y="250"/>
                    <a:pt x="1" y="560"/>
                  </a:cubicBezTo>
                  <a:cubicBezTo>
                    <a:pt x="1" y="870"/>
                    <a:pt x="262"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2647249"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2775683"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2647249" y="2292336"/>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2775683"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2839522"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2711466" y="2228909"/>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2583410" y="2100887"/>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2519193"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2583410" y="2356965"/>
              <a:ext cx="38894" cy="38894"/>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2519193"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2519193"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2583410"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2267204"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2395260" y="-5903"/>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2459065"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2330597" y="186335"/>
              <a:ext cx="38894" cy="38929"/>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2267204"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2395260" y="250174"/>
              <a:ext cx="38482" cy="38894"/>
            </a:xfrm>
            <a:custGeom>
              <a:avLst/>
              <a:gdLst/>
              <a:ahLst/>
              <a:cxnLst/>
              <a:rect l="l" t="t" r="r" b="b"/>
              <a:pathLst>
                <a:path w="1120" h="1132" extrusionOk="0">
                  <a:moveTo>
                    <a:pt x="560" y="0"/>
                  </a:moveTo>
                  <a:cubicBezTo>
                    <a:pt x="250" y="0"/>
                    <a:pt x="0" y="250"/>
                    <a:pt x="0" y="560"/>
                  </a:cubicBezTo>
                  <a:cubicBezTo>
                    <a:pt x="0" y="881"/>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2267204"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2395260" y="121706"/>
              <a:ext cx="38482" cy="38894"/>
            </a:xfrm>
            <a:custGeom>
              <a:avLst/>
              <a:gdLst/>
              <a:ahLst/>
              <a:cxnLst/>
              <a:rect l="l" t="t" r="r" b="b"/>
              <a:pathLst>
                <a:path w="1120" h="1132" extrusionOk="0">
                  <a:moveTo>
                    <a:pt x="560" y="1"/>
                  </a:moveTo>
                  <a:cubicBezTo>
                    <a:pt x="250" y="1"/>
                    <a:pt x="0" y="251"/>
                    <a:pt x="0" y="572"/>
                  </a:cubicBezTo>
                  <a:cubicBezTo>
                    <a:pt x="0" y="894"/>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2459065"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2330597"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2459065"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2330597" y="44244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2267204"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2395260" y="506252"/>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2267204"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2395260" y="377818"/>
              <a:ext cx="38482" cy="38894"/>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2459065"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2330597" y="314391"/>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2459065"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2330597"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2267204"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2395260" y="762330"/>
              <a:ext cx="38482" cy="38929"/>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2267204"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2395260" y="634308"/>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2459065"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2330597" y="570881"/>
              <a:ext cx="38894" cy="38482"/>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2459065"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2330597"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2267204"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2395260" y="1018854"/>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2267204"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2395260" y="890386"/>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2459065"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2330597" y="82699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2459065"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2330597" y="1210714"/>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2267204"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2395260" y="1274519"/>
              <a:ext cx="38482" cy="38894"/>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2267204"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2395260" y="1146463"/>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2459065"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2330597" y="1082659"/>
              <a:ext cx="38894" cy="38894"/>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2459065"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2330597" y="1467204"/>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2267204"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2395260" y="153100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2267204"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2395260" y="1402575"/>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2459065"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2330597" y="133873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2459065"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2330597" y="172328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2267204" y="1787121"/>
              <a:ext cx="38894" cy="38894"/>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2395260" y="1787121"/>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2267204"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2395260" y="1659065"/>
              <a:ext cx="38482" cy="38894"/>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2459065"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2330597"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2459065"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2330597" y="1979359"/>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2267204"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2395260" y="2043611"/>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2267204"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2395260" y="1915143"/>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2459065"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2330597"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2011127"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2138736"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2202987"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2074931" y="186335"/>
              <a:ext cx="38894" cy="38929"/>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2" y="870"/>
                    <a:pt x="1132" y="561"/>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2011127"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2138736" y="250174"/>
              <a:ext cx="38894" cy="38894"/>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2011127"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2138736" y="121706"/>
              <a:ext cx="38894" cy="38894"/>
            </a:xfrm>
            <a:custGeom>
              <a:avLst/>
              <a:gdLst/>
              <a:ahLst/>
              <a:cxnLst/>
              <a:rect l="l" t="t" r="r" b="b"/>
              <a:pathLst>
                <a:path w="1132" h="1132" extrusionOk="0">
                  <a:moveTo>
                    <a:pt x="572" y="1"/>
                  </a:moveTo>
                  <a:cubicBezTo>
                    <a:pt x="263" y="1"/>
                    <a:pt x="1" y="251"/>
                    <a:pt x="1" y="572"/>
                  </a:cubicBezTo>
                  <a:cubicBezTo>
                    <a:pt x="25"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2202987"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2074931" y="58314"/>
              <a:ext cx="38894" cy="38894"/>
            </a:xfrm>
            <a:custGeom>
              <a:avLst/>
              <a:gdLst/>
              <a:ahLst/>
              <a:cxnLst/>
              <a:rect l="l" t="t" r="r" b="b"/>
              <a:pathLst>
                <a:path w="1132" h="1132" extrusionOk="0">
                  <a:moveTo>
                    <a:pt x="572" y="0"/>
                  </a:moveTo>
                  <a:cubicBezTo>
                    <a:pt x="250" y="0"/>
                    <a:pt x="0" y="250"/>
                    <a:pt x="0" y="572"/>
                  </a:cubicBezTo>
                  <a:cubicBezTo>
                    <a:pt x="0" y="881"/>
                    <a:pt x="250" y="1131"/>
                    <a:pt x="572" y="1131"/>
                  </a:cubicBezTo>
                  <a:cubicBezTo>
                    <a:pt x="881" y="1131"/>
                    <a:pt x="1132" y="881"/>
                    <a:pt x="1132" y="572"/>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2202987"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2074931" y="442447"/>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2011127"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2138736" y="506252"/>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2011127"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2138736" y="377818"/>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2202987" y="31397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2074931" y="314391"/>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2202987"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2074931" y="698525"/>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2011127"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2138736" y="762330"/>
              <a:ext cx="38894" cy="38929"/>
            </a:xfrm>
            <a:custGeom>
              <a:avLst/>
              <a:gdLst/>
              <a:ahLst/>
              <a:cxnLst/>
              <a:rect l="l" t="t" r="r" b="b"/>
              <a:pathLst>
                <a:path w="1132" h="1133"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2011127"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2138736"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2202987"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2074931" y="570881"/>
              <a:ext cx="38894" cy="38482"/>
            </a:xfrm>
            <a:custGeom>
              <a:avLst/>
              <a:gdLst/>
              <a:ahLst/>
              <a:cxnLst/>
              <a:rect l="l" t="t" r="r" b="b"/>
              <a:pathLst>
                <a:path w="1132" h="1120" extrusionOk="0">
                  <a:moveTo>
                    <a:pt x="572" y="1"/>
                  </a:moveTo>
                  <a:cubicBezTo>
                    <a:pt x="250" y="1"/>
                    <a:pt x="0" y="251"/>
                    <a:pt x="0" y="560"/>
                  </a:cubicBezTo>
                  <a:cubicBezTo>
                    <a:pt x="0" y="870"/>
                    <a:pt x="250" y="1120"/>
                    <a:pt x="572" y="1120"/>
                  </a:cubicBezTo>
                  <a:cubicBezTo>
                    <a:pt x="881" y="1120"/>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2202987"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2074931" y="954603"/>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2011127"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2138736" y="1018854"/>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2011127"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2138736"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2202987"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2074931" y="82699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2202987"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2074931" y="1210714"/>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2011127"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2138736" y="1274519"/>
              <a:ext cx="38894" cy="38894"/>
            </a:xfrm>
            <a:custGeom>
              <a:avLst/>
              <a:gdLst/>
              <a:ahLst/>
              <a:cxnLst/>
              <a:rect l="l" t="t" r="r" b="b"/>
              <a:pathLst>
                <a:path w="1132" h="1132" extrusionOk="0">
                  <a:moveTo>
                    <a:pt x="572" y="1"/>
                  </a:moveTo>
                  <a:cubicBezTo>
                    <a:pt x="263" y="1"/>
                    <a:pt x="1" y="251"/>
                    <a:pt x="1" y="560"/>
                  </a:cubicBezTo>
                  <a:cubicBezTo>
                    <a:pt x="25"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2011127"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2138736" y="1146463"/>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2202987"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2074931" y="1082659"/>
              <a:ext cx="38894" cy="38894"/>
            </a:xfrm>
            <a:custGeom>
              <a:avLst/>
              <a:gdLst/>
              <a:ahLst/>
              <a:cxnLst/>
              <a:rect l="l" t="t" r="r" b="b"/>
              <a:pathLst>
                <a:path w="1132" h="1132" extrusionOk="0">
                  <a:moveTo>
                    <a:pt x="572" y="1"/>
                  </a:moveTo>
                  <a:cubicBezTo>
                    <a:pt x="250" y="1"/>
                    <a:pt x="0" y="251"/>
                    <a:pt x="0" y="560"/>
                  </a:cubicBezTo>
                  <a:cubicBezTo>
                    <a:pt x="0" y="870"/>
                    <a:pt x="250" y="1132"/>
                    <a:pt x="572" y="1132"/>
                  </a:cubicBezTo>
                  <a:cubicBezTo>
                    <a:pt x="881" y="1132"/>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2202987"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2074931" y="1467204"/>
              <a:ext cx="38894" cy="38894"/>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2011127"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2138736" y="1531009"/>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2011127"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2138736" y="1402575"/>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2202987" y="1338736"/>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2074931" y="133873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2" y="882"/>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2202987"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2074931" y="1723282"/>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2011127"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2138736" y="1787121"/>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2011127"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2138736" y="1659065"/>
              <a:ext cx="38894" cy="38894"/>
            </a:xfrm>
            <a:custGeom>
              <a:avLst/>
              <a:gdLst/>
              <a:ahLst/>
              <a:cxnLst/>
              <a:rect l="l" t="t" r="r" b="b"/>
              <a:pathLst>
                <a:path w="1132" h="1132" extrusionOk="0">
                  <a:moveTo>
                    <a:pt x="572" y="0"/>
                  </a:moveTo>
                  <a:cubicBezTo>
                    <a:pt x="263" y="0"/>
                    <a:pt x="1" y="250"/>
                    <a:pt x="1" y="560"/>
                  </a:cubicBezTo>
                  <a:cubicBezTo>
                    <a:pt x="25"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2202987"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2074931" y="1594848"/>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2202987"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2074931" y="1979359"/>
              <a:ext cx="38894" cy="38929"/>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2011127"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2138736" y="2043611"/>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2011127"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2138736" y="1915143"/>
              <a:ext cx="38894" cy="38894"/>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2202987"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2074931" y="185133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1755015"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1882658" y="-5903"/>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1946463" y="186335"/>
              <a:ext cx="38894" cy="38516"/>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1818854"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1755015"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1882658" y="250174"/>
              <a:ext cx="38894" cy="38894"/>
            </a:xfrm>
            <a:custGeom>
              <a:avLst/>
              <a:gdLst/>
              <a:ahLst/>
              <a:cxnLst/>
              <a:rect l="l" t="t" r="r" b="b"/>
              <a:pathLst>
                <a:path w="1132" h="1132" extrusionOk="0">
                  <a:moveTo>
                    <a:pt x="572" y="0"/>
                  </a:moveTo>
                  <a:cubicBezTo>
                    <a:pt x="251" y="0"/>
                    <a:pt x="0" y="250"/>
                    <a:pt x="0" y="560"/>
                  </a:cubicBezTo>
                  <a:cubicBezTo>
                    <a:pt x="0"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1755015"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1882658" y="121706"/>
              <a:ext cx="38894" cy="38894"/>
            </a:xfrm>
            <a:custGeom>
              <a:avLst/>
              <a:gdLst/>
              <a:ahLst/>
              <a:cxnLst/>
              <a:rect l="l" t="t" r="r" b="b"/>
              <a:pathLst>
                <a:path w="1132" h="1132" extrusionOk="0">
                  <a:moveTo>
                    <a:pt x="572" y="1"/>
                  </a:moveTo>
                  <a:cubicBezTo>
                    <a:pt x="251" y="1"/>
                    <a:pt x="0" y="251"/>
                    <a:pt x="0" y="572"/>
                  </a:cubicBezTo>
                  <a:cubicBezTo>
                    <a:pt x="0"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1946463" y="58314"/>
              <a:ext cx="38894" cy="38894"/>
            </a:xfrm>
            <a:custGeom>
              <a:avLst/>
              <a:gdLst/>
              <a:ahLst/>
              <a:cxnLst/>
              <a:rect l="l" t="t" r="r" b="b"/>
              <a:pathLst>
                <a:path w="1132" h="1132" extrusionOk="0">
                  <a:moveTo>
                    <a:pt x="572" y="0"/>
                  </a:moveTo>
                  <a:cubicBezTo>
                    <a:pt x="263" y="0"/>
                    <a:pt x="1" y="250"/>
                    <a:pt x="1" y="572"/>
                  </a:cubicBezTo>
                  <a:cubicBezTo>
                    <a:pt x="25"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1818854"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1946463" y="442447"/>
              <a:ext cx="38894" cy="38894"/>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1818854"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1755015"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1882658" y="506252"/>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1755015"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1882658" y="377818"/>
              <a:ext cx="38894" cy="38894"/>
            </a:xfrm>
            <a:custGeom>
              <a:avLst/>
              <a:gdLst/>
              <a:ahLst/>
              <a:cxnLst/>
              <a:rect l="l" t="t" r="r" b="b"/>
              <a:pathLst>
                <a:path w="1132" h="1132" extrusionOk="0">
                  <a:moveTo>
                    <a:pt x="572" y="0"/>
                  </a:moveTo>
                  <a:cubicBezTo>
                    <a:pt x="251" y="0"/>
                    <a:pt x="0" y="262"/>
                    <a:pt x="0" y="572"/>
                  </a:cubicBezTo>
                  <a:cubicBezTo>
                    <a:pt x="0"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1946463" y="313979"/>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1818854"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1946463" y="698525"/>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1818854"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1755015"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1882658" y="762330"/>
              <a:ext cx="38894" cy="38929"/>
            </a:xfrm>
            <a:custGeom>
              <a:avLst/>
              <a:gdLst/>
              <a:ahLst/>
              <a:cxnLst/>
              <a:rect l="l" t="t" r="r" b="b"/>
              <a:pathLst>
                <a:path w="1132" h="1133" extrusionOk="0">
                  <a:moveTo>
                    <a:pt x="572" y="1"/>
                  </a:moveTo>
                  <a:cubicBezTo>
                    <a:pt x="251" y="1"/>
                    <a:pt x="0" y="263"/>
                    <a:pt x="0" y="572"/>
                  </a:cubicBezTo>
                  <a:cubicBezTo>
                    <a:pt x="0"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1755015"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1882658" y="634308"/>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1946463" y="570091"/>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1818854"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1946463" y="954603"/>
              <a:ext cx="38894" cy="38894"/>
            </a:xfrm>
            <a:custGeom>
              <a:avLst/>
              <a:gdLst/>
              <a:ahLst/>
              <a:cxnLst/>
              <a:rect l="l" t="t" r="r" b="b"/>
              <a:pathLst>
                <a:path w="1132" h="1132"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1818854"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1755015"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1882658" y="1018854"/>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1755015"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1882658" y="890386"/>
              <a:ext cx="38894" cy="38894"/>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1946463" y="82658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1818854"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1946463" y="1210302"/>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1818854"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1755015"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1882658" y="1274519"/>
              <a:ext cx="38894" cy="38894"/>
            </a:xfrm>
            <a:custGeom>
              <a:avLst/>
              <a:gdLst/>
              <a:ahLst/>
              <a:cxnLst/>
              <a:rect l="l" t="t" r="r" b="b"/>
              <a:pathLst>
                <a:path w="1132" h="1132" extrusionOk="0">
                  <a:moveTo>
                    <a:pt x="572" y="1"/>
                  </a:moveTo>
                  <a:cubicBezTo>
                    <a:pt x="251" y="1"/>
                    <a:pt x="0" y="251"/>
                    <a:pt x="0" y="560"/>
                  </a:cubicBezTo>
                  <a:cubicBezTo>
                    <a:pt x="0"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1755015"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1882658" y="1146463"/>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1946463" y="1082659"/>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1818854"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1946463" y="1466792"/>
              <a:ext cx="38894" cy="38894"/>
            </a:xfrm>
            <a:custGeom>
              <a:avLst/>
              <a:gdLst/>
              <a:ahLst/>
              <a:cxnLst/>
              <a:rect l="l" t="t" r="r" b="b"/>
              <a:pathLst>
                <a:path w="1132" h="1132" extrusionOk="0">
                  <a:moveTo>
                    <a:pt x="572" y="0"/>
                  </a:moveTo>
                  <a:cubicBezTo>
                    <a:pt x="263" y="0"/>
                    <a:pt x="1" y="250"/>
                    <a:pt x="1" y="560"/>
                  </a:cubicBezTo>
                  <a:cubicBezTo>
                    <a:pt x="25" y="893"/>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1818854"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1755015"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1882658" y="1531009"/>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1755015"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1882658" y="1402575"/>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1946463" y="1338736"/>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1818854"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1946463" y="1722870"/>
              <a:ext cx="38894" cy="38894"/>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1818854"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1755015"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1882658" y="1787121"/>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1755015"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1882658" y="1659065"/>
              <a:ext cx="38894" cy="38894"/>
            </a:xfrm>
            <a:custGeom>
              <a:avLst/>
              <a:gdLst/>
              <a:ahLst/>
              <a:cxnLst/>
              <a:rect l="l" t="t" r="r" b="b"/>
              <a:pathLst>
                <a:path w="1132" h="1132" extrusionOk="0">
                  <a:moveTo>
                    <a:pt x="572" y="0"/>
                  </a:moveTo>
                  <a:cubicBezTo>
                    <a:pt x="251" y="0"/>
                    <a:pt x="0" y="250"/>
                    <a:pt x="0" y="560"/>
                  </a:cubicBezTo>
                  <a:cubicBezTo>
                    <a:pt x="0"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1946463" y="1594848"/>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1818854"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1946463" y="1978982"/>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1818854"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1755015"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1882658" y="2043611"/>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1755015"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1882658" y="1915143"/>
              <a:ext cx="38894" cy="38894"/>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1946463"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1818854"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1498113" y="-5903"/>
              <a:ext cx="38894" cy="38894"/>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1626581" y="-5903"/>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1690385"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1562742" y="186335"/>
              <a:ext cx="38482" cy="38929"/>
            </a:xfrm>
            <a:custGeom>
              <a:avLst/>
              <a:gdLst/>
              <a:ahLst/>
              <a:cxnLst/>
              <a:rect l="l" t="t" r="r" b="b"/>
              <a:pathLst>
                <a:path w="1120" h="1133" extrusionOk="0">
                  <a:moveTo>
                    <a:pt x="560" y="1"/>
                  </a:moveTo>
                  <a:cubicBezTo>
                    <a:pt x="251" y="1"/>
                    <a:pt x="1" y="251"/>
                    <a:pt x="1" y="561"/>
                  </a:cubicBezTo>
                  <a:cubicBezTo>
                    <a:pt x="1" y="870"/>
                    <a:pt x="251" y="1132"/>
                    <a:pt x="560" y="1132"/>
                  </a:cubicBezTo>
                  <a:cubicBezTo>
                    <a:pt x="870" y="1132"/>
                    <a:pt x="1120" y="870"/>
                    <a:pt x="1120" y="561"/>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1498113" y="250174"/>
              <a:ext cx="38894" cy="38894"/>
            </a:xfrm>
            <a:custGeom>
              <a:avLst/>
              <a:gdLst/>
              <a:ahLst/>
              <a:cxnLst/>
              <a:rect l="l" t="t" r="r" b="b"/>
              <a:pathLst>
                <a:path w="1132" h="1132" extrusionOk="0">
                  <a:moveTo>
                    <a:pt x="572" y="0"/>
                  </a:moveTo>
                  <a:cubicBezTo>
                    <a:pt x="251" y="0"/>
                    <a:pt x="1" y="250"/>
                    <a:pt x="1" y="560"/>
                  </a:cubicBezTo>
                  <a:cubicBezTo>
                    <a:pt x="13" y="881"/>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1626581" y="250174"/>
              <a:ext cx="38894" cy="38894"/>
            </a:xfrm>
            <a:custGeom>
              <a:avLst/>
              <a:gdLst/>
              <a:ahLst/>
              <a:cxnLst/>
              <a:rect l="l" t="t" r="r" b="b"/>
              <a:pathLst>
                <a:path w="1132" h="1132" extrusionOk="0">
                  <a:moveTo>
                    <a:pt x="560" y="0"/>
                  </a:moveTo>
                  <a:cubicBezTo>
                    <a:pt x="250" y="0"/>
                    <a:pt x="0" y="250"/>
                    <a:pt x="0" y="560"/>
                  </a:cubicBezTo>
                  <a:cubicBezTo>
                    <a:pt x="0" y="881"/>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1498113" y="121706"/>
              <a:ext cx="38894" cy="38894"/>
            </a:xfrm>
            <a:custGeom>
              <a:avLst/>
              <a:gdLst/>
              <a:ahLst/>
              <a:cxnLst/>
              <a:rect l="l" t="t" r="r" b="b"/>
              <a:pathLst>
                <a:path w="1132" h="1132" extrusionOk="0">
                  <a:moveTo>
                    <a:pt x="572" y="1"/>
                  </a:moveTo>
                  <a:cubicBezTo>
                    <a:pt x="251" y="1"/>
                    <a:pt x="1" y="251"/>
                    <a:pt x="1" y="572"/>
                  </a:cubicBezTo>
                  <a:cubicBezTo>
                    <a:pt x="13" y="894"/>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1626581" y="121706"/>
              <a:ext cx="38894" cy="38894"/>
            </a:xfrm>
            <a:custGeom>
              <a:avLst/>
              <a:gdLst/>
              <a:ahLst/>
              <a:cxnLst/>
              <a:rect l="l" t="t" r="r" b="b"/>
              <a:pathLst>
                <a:path w="1132" h="1132" extrusionOk="0">
                  <a:moveTo>
                    <a:pt x="560" y="1"/>
                  </a:moveTo>
                  <a:cubicBezTo>
                    <a:pt x="250" y="1"/>
                    <a:pt x="0" y="251"/>
                    <a:pt x="0" y="572"/>
                  </a:cubicBezTo>
                  <a:cubicBezTo>
                    <a:pt x="0" y="894"/>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1690385" y="58314"/>
              <a:ext cx="38894" cy="38894"/>
            </a:xfrm>
            <a:custGeom>
              <a:avLst/>
              <a:gdLst/>
              <a:ahLst/>
              <a:cxnLst/>
              <a:rect l="l" t="t" r="r" b="b"/>
              <a:pathLst>
                <a:path w="1132" h="1132" extrusionOk="0">
                  <a:moveTo>
                    <a:pt x="572" y="0"/>
                  </a:moveTo>
                  <a:cubicBezTo>
                    <a:pt x="251" y="0"/>
                    <a:pt x="1" y="250"/>
                    <a:pt x="1" y="572"/>
                  </a:cubicBezTo>
                  <a:cubicBezTo>
                    <a:pt x="12"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1562742" y="58314"/>
              <a:ext cx="38482" cy="38894"/>
            </a:xfrm>
            <a:custGeom>
              <a:avLst/>
              <a:gdLst/>
              <a:ahLst/>
              <a:cxnLst/>
              <a:rect l="l" t="t" r="r" b="b"/>
              <a:pathLst>
                <a:path w="1120" h="1132" extrusionOk="0">
                  <a:moveTo>
                    <a:pt x="560" y="0"/>
                  </a:moveTo>
                  <a:cubicBezTo>
                    <a:pt x="251" y="0"/>
                    <a:pt x="1" y="250"/>
                    <a:pt x="1" y="572"/>
                  </a:cubicBezTo>
                  <a:cubicBezTo>
                    <a:pt x="1" y="881"/>
                    <a:pt x="251" y="1131"/>
                    <a:pt x="560" y="1131"/>
                  </a:cubicBezTo>
                  <a:cubicBezTo>
                    <a:pt x="870" y="1131"/>
                    <a:pt x="1120" y="881"/>
                    <a:pt x="1120" y="572"/>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1690385" y="442447"/>
              <a:ext cx="38894" cy="38894"/>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1562742" y="442447"/>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1498113" y="506252"/>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1626581" y="506252"/>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1498113" y="377818"/>
              <a:ext cx="38894" cy="38894"/>
            </a:xfrm>
            <a:custGeom>
              <a:avLst/>
              <a:gdLst/>
              <a:ahLst/>
              <a:cxnLst/>
              <a:rect l="l" t="t" r="r" b="b"/>
              <a:pathLst>
                <a:path w="1132" h="1132" extrusionOk="0">
                  <a:moveTo>
                    <a:pt x="572" y="0"/>
                  </a:moveTo>
                  <a:cubicBezTo>
                    <a:pt x="251" y="0"/>
                    <a:pt x="1" y="262"/>
                    <a:pt x="1" y="572"/>
                  </a:cubicBezTo>
                  <a:cubicBezTo>
                    <a:pt x="13" y="893"/>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1626581" y="377818"/>
              <a:ext cx="38894" cy="38894"/>
            </a:xfrm>
            <a:custGeom>
              <a:avLst/>
              <a:gdLst/>
              <a:ahLst/>
              <a:cxnLst/>
              <a:rect l="l" t="t" r="r" b="b"/>
              <a:pathLst>
                <a:path w="1132" h="1132" extrusionOk="0">
                  <a:moveTo>
                    <a:pt x="560" y="0"/>
                  </a:moveTo>
                  <a:cubicBezTo>
                    <a:pt x="250" y="0"/>
                    <a:pt x="0" y="262"/>
                    <a:pt x="0" y="572"/>
                  </a:cubicBezTo>
                  <a:cubicBezTo>
                    <a:pt x="0"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1690385" y="31397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1562742" y="314391"/>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1690385" y="698525"/>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1562742" y="698525"/>
              <a:ext cx="38482" cy="38894"/>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1498113" y="762330"/>
              <a:ext cx="38894" cy="38929"/>
            </a:xfrm>
            <a:custGeom>
              <a:avLst/>
              <a:gdLst/>
              <a:ahLst/>
              <a:cxnLst/>
              <a:rect l="l" t="t" r="r" b="b"/>
              <a:pathLst>
                <a:path w="1132" h="1133" extrusionOk="0">
                  <a:moveTo>
                    <a:pt x="572" y="1"/>
                  </a:moveTo>
                  <a:cubicBezTo>
                    <a:pt x="251" y="1"/>
                    <a:pt x="1" y="263"/>
                    <a:pt x="1" y="572"/>
                  </a:cubicBezTo>
                  <a:cubicBezTo>
                    <a:pt x="13" y="882"/>
                    <a:pt x="274"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1626581" y="762330"/>
              <a:ext cx="38894" cy="38929"/>
            </a:xfrm>
            <a:custGeom>
              <a:avLst/>
              <a:gdLst/>
              <a:ahLst/>
              <a:cxnLst/>
              <a:rect l="l" t="t" r="r" b="b"/>
              <a:pathLst>
                <a:path w="1132" h="1133" extrusionOk="0">
                  <a:moveTo>
                    <a:pt x="560" y="1"/>
                  </a:moveTo>
                  <a:cubicBezTo>
                    <a:pt x="250" y="1"/>
                    <a:pt x="0" y="263"/>
                    <a:pt x="0" y="572"/>
                  </a:cubicBezTo>
                  <a:cubicBezTo>
                    <a:pt x="0"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1498113" y="634308"/>
              <a:ext cx="38894" cy="38894"/>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1626581" y="63430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1690385" y="570091"/>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1562742" y="570881"/>
              <a:ext cx="38482" cy="38482"/>
            </a:xfrm>
            <a:custGeom>
              <a:avLst/>
              <a:gdLst/>
              <a:ahLst/>
              <a:cxnLst/>
              <a:rect l="l" t="t" r="r" b="b"/>
              <a:pathLst>
                <a:path w="1120" h="1120" extrusionOk="0">
                  <a:moveTo>
                    <a:pt x="560" y="1"/>
                  </a:moveTo>
                  <a:cubicBezTo>
                    <a:pt x="251" y="1"/>
                    <a:pt x="1" y="251"/>
                    <a:pt x="1" y="560"/>
                  </a:cubicBezTo>
                  <a:cubicBezTo>
                    <a:pt x="1" y="870"/>
                    <a:pt x="251" y="1120"/>
                    <a:pt x="560" y="1120"/>
                  </a:cubicBezTo>
                  <a:cubicBezTo>
                    <a:pt x="870" y="1120"/>
                    <a:pt x="1120" y="870"/>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1690385" y="954603"/>
              <a:ext cx="38894" cy="38894"/>
            </a:xfrm>
            <a:custGeom>
              <a:avLst/>
              <a:gdLst/>
              <a:ahLst/>
              <a:cxnLst/>
              <a:rect l="l" t="t" r="r" b="b"/>
              <a:pathLst>
                <a:path w="1132" h="1132"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1562742" y="954603"/>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1498113" y="1018854"/>
              <a:ext cx="38894" cy="38894"/>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1626581" y="1018854"/>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1498113" y="890386"/>
              <a:ext cx="38894" cy="38894"/>
            </a:xfrm>
            <a:custGeom>
              <a:avLst/>
              <a:gdLst/>
              <a:ahLst/>
              <a:cxnLst/>
              <a:rect l="l" t="t" r="r" b="b"/>
              <a:pathLst>
                <a:path w="1132" h="1132" extrusionOk="0">
                  <a:moveTo>
                    <a:pt x="572" y="1"/>
                  </a:moveTo>
                  <a:cubicBezTo>
                    <a:pt x="251" y="1"/>
                    <a:pt x="1" y="251"/>
                    <a:pt x="1" y="560"/>
                  </a:cubicBezTo>
                  <a:cubicBezTo>
                    <a:pt x="1"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1626581" y="890386"/>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1690385"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1562742" y="826993"/>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1690385" y="1210302"/>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1562742" y="1210714"/>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1498113" y="1274519"/>
              <a:ext cx="38894" cy="38894"/>
            </a:xfrm>
            <a:custGeom>
              <a:avLst/>
              <a:gdLst/>
              <a:ahLst/>
              <a:cxnLst/>
              <a:rect l="l" t="t" r="r" b="b"/>
              <a:pathLst>
                <a:path w="1132" h="1132" extrusionOk="0">
                  <a:moveTo>
                    <a:pt x="572" y="1"/>
                  </a:moveTo>
                  <a:cubicBezTo>
                    <a:pt x="251" y="1"/>
                    <a:pt x="1" y="251"/>
                    <a:pt x="1" y="560"/>
                  </a:cubicBezTo>
                  <a:cubicBezTo>
                    <a:pt x="13" y="894"/>
                    <a:pt x="274"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1626581" y="1274519"/>
              <a:ext cx="38894" cy="38894"/>
            </a:xfrm>
            <a:custGeom>
              <a:avLst/>
              <a:gdLst/>
              <a:ahLst/>
              <a:cxnLst/>
              <a:rect l="l" t="t" r="r" b="b"/>
              <a:pathLst>
                <a:path w="1132" h="1132" extrusionOk="0">
                  <a:moveTo>
                    <a:pt x="560" y="1"/>
                  </a:moveTo>
                  <a:cubicBezTo>
                    <a:pt x="250" y="1"/>
                    <a:pt x="0" y="251"/>
                    <a:pt x="0" y="560"/>
                  </a:cubicBezTo>
                  <a:cubicBezTo>
                    <a:pt x="0" y="894"/>
                    <a:pt x="262"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
            <p:cNvSpPr/>
            <p:nvPr/>
          </p:nvSpPr>
          <p:spPr>
            <a:xfrm>
              <a:off x="1498113" y="1146463"/>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
            <p:cNvSpPr/>
            <p:nvPr/>
          </p:nvSpPr>
          <p:spPr>
            <a:xfrm>
              <a:off x="1626581" y="1146463"/>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1690385"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1562742" y="1082659"/>
              <a:ext cx="38482" cy="38894"/>
            </a:xfrm>
            <a:custGeom>
              <a:avLst/>
              <a:gdLst/>
              <a:ahLst/>
              <a:cxnLst/>
              <a:rect l="l" t="t" r="r" b="b"/>
              <a:pathLst>
                <a:path w="1120" h="1132" extrusionOk="0">
                  <a:moveTo>
                    <a:pt x="560" y="1"/>
                  </a:moveTo>
                  <a:cubicBezTo>
                    <a:pt x="251" y="1"/>
                    <a:pt x="1" y="251"/>
                    <a:pt x="1" y="560"/>
                  </a:cubicBezTo>
                  <a:cubicBezTo>
                    <a:pt x="1" y="870"/>
                    <a:pt x="251" y="1132"/>
                    <a:pt x="560" y="1132"/>
                  </a:cubicBezTo>
                  <a:cubicBezTo>
                    <a:pt x="870" y="1132"/>
                    <a:pt x="1120" y="870"/>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1690385" y="1466792"/>
              <a:ext cx="38894" cy="38894"/>
            </a:xfrm>
            <a:custGeom>
              <a:avLst/>
              <a:gdLst/>
              <a:ahLst/>
              <a:cxnLst/>
              <a:rect l="l" t="t" r="r" b="b"/>
              <a:pathLst>
                <a:path w="1132" h="1132" extrusionOk="0">
                  <a:moveTo>
                    <a:pt x="572" y="0"/>
                  </a:moveTo>
                  <a:cubicBezTo>
                    <a:pt x="251" y="0"/>
                    <a:pt x="1" y="250"/>
                    <a:pt x="1" y="560"/>
                  </a:cubicBezTo>
                  <a:cubicBezTo>
                    <a:pt x="12"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1562742" y="1467204"/>
              <a:ext cx="38482" cy="38894"/>
            </a:xfrm>
            <a:custGeom>
              <a:avLst/>
              <a:gdLst/>
              <a:ahLst/>
              <a:cxnLst/>
              <a:rect l="l" t="t" r="r" b="b"/>
              <a:pathLst>
                <a:path w="1120" h="1132" extrusionOk="0">
                  <a:moveTo>
                    <a:pt x="560" y="0"/>
                  </a:moveTo>
                  <a:cubicBezTo>
                    <a:pt x="251" y="0"/>
                    <a:pt x="1" y="250"/>
                    <a:pt x="1" y="560"/>
                  </a:cubicBezTo>
                  <a:cubicBezTo>
                    <a:pt x="1" y="870"/>
                    <a:pt x="251" y="1131"/>
                    <a:pt x="560" y="1131"/>
                  </a:cubicBezTo>
                  <a:cubicBezTo>
                    <a:pt x="870" y="1131"/>
                    <a:pt x="1120" y="870"/>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1498113" y="1531009"/>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1626581" y="153100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1498113" y="1402575"/>
              <a:ext cx="38894" cy="38894"/>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1626581" y="1402575"/>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1690385" y="1338736"/>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1562742" y="1338736"/>
              <a:ext cx="38482" cy="38894"/>
            </a:xfrm>
            <a:custGeom>
              <a:avLst/>
              <a:gdLst/>
              <a:ahLst/>
              <a:cxnLst/>
              <a:rect l="l" t="t" r="r" b="b"/>
              <a:pathLst>
                <a:path w="1120" h="1132" extrusionOk="0">
                  <a:moveTo>
                    <a:pt x="560" y="1"/>
                  </a:moveTo>
                  <a:cubicBezTo>
                    <a:pt x="251" y="1"/>
                    <a:pt x="1" y="251"/>
                    <a:pt x="1" y="560"/>
                  </a:cubicBezTo>
                  <a:cubicBezTo>
                    <a:pt x="1" y="882"/>
                    <a:pt x="251" y="1132"/>
                    <a:pt x="560" y="1132"/>
                  </a:cubicBezTo>
                  <a:cubicBezTo>
                    <a:pt x="870" y="1132"/>
                    <a:pt x="1120" y="882"/>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1690385" y="1722870"/>
              <a:ext cx="38894" cy="38894"/>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
            <p:cNvSpPr/>
            <p:nvPr/>
          </p:nvSpPr>
          <p:spPr>
            <a:xfrm>
              <a:off x="1562742" y="1723282"/>
              <a:ext cx="38482" cy="38894"/>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1498113" y="1787121"/>
              <a:ext cx="38894" cy="38894"/>
            </a:xfrm>
            <a:custGeom>
              <a:avLst/>
              <a:gdLst/>
              <a:ahLst/>
              <a:cxnLst/>
              <a:rect l="l" t="t" r="r" b="b"/>
              <a:pathLst>
                <a:path w="1132" h="1132" extrusionOk="0">
                  <a:moveTo>
                    <a:pt x="572" y="0"/>
                  </a:moveTo>
                  <a:cubicBezTo>
                    <a:pt x="251" y="0"/>
                    <a:pt x="1" y="262"/>
                    <a:pt x="1" y="572"/>
                  </a:cubicBezTo>
                  <a:cubicBezTo>
                    <a:pt x="1"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
            <p:cNvSpPr/>
            <p:nvPr/>
          </p:nvSpPr>
          <p:spPr>
            <a:xfrm>
              <a:off x="1626581" y="1787121"/>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
            <p:cNvSpPr/>
            <p:nvPr/>
          </p:nvSpPr>
          <p:spPr>
            <a:xfrm>
              <a:off x="1498113" y="1659065"/>
              <a:ext cx="38894" cy="38894"/>
            </a:xfrm>
            <a:custGeom>
              <a:avLst/>
              <a:gdLst/>
              <a:ahLst/>
              <a:cxnLst/>
              <a:rect l="l" t="t" r="r" b="b"/>
              <a:pathLst>
                <a:path w="1132" h="1132" extrusionOk="0">
                  <a:moveTo>
                    <a:pt x="572" y="0"/>
                  </a:moveTo>
                  <a:cubicBezTo>
                    <a:pt x="251" y="0"/>
                    <a:pt x="1" y="250"/>
                    <a:pt x="1" y="560"/>
                  </a:cubicBezTo>
                  <a:cubicBezTo>
                    <a:pt x="13" y="870"/>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1626581" y="1659065"/>
              <a:ext cx="38894" cy="38894"/>
            </a:xfrm>
            <a:custGeom>
              <a:avLst/>
              <a:gdLst/>
              <a:ahLst/>
              <a:cxnLst/>
              <a:rect l="l" t="t" r="r" b="b"/>
              <a:pathLst>
                <a:path w="1132" h="1132" extrusionOk="0">
                  <a:moveTo>
                    <a:pt x="560" y="0"/>
                  </a:moveTo>
                  <a:cubicBezTo>
                    <a:pt x="250" y="0"/>
                    <a:pt x="0" y="250"/>
                    <a:pt x="0" y="560"/>
                  </a:cubicBezTo>
                  <a:cubicBezTo>
                    <a:pt x="0" y="870"/>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1690385" y="1594848"/>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1562742" y="1594848"/>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1690385"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1562742" y="1979359"/>
              <a:ext cx="38482" cy="38929"/>
            </a:xfrm>
            <a:custGeom>
              <a:avLst/>
              <a:gdLst/>
              <a:ahLst/>
              <a:cxnLst/>
              <a:rect l="l" t="t" r="r" b="b"/>
              <a:pathLst>
                <a:path w="1120" h="1133"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1498113" y="2043611"/>
              <a:ext cx="38894" cy="38894"/>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1626581" y="2043611"/>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1498113" y="1915143"/>
              <a:ext cx="38894" cy="38894"/>
            </a:xfrm>
            <a:custGeom>
              <a:avLst/>
              <a:gdLst/>
              <a:ahLst/>
              <a:cxnLst/>
              <a:rect l="l" t="t" r="r" b="b"/>
              <a:pathLst>
                <a:path w="1132" h="1132" extrusionOk="0">
                  <a:moveTo>
                    <a:pt x="572" y="1"/>
                  </a:moveTo>
                  <a:cubicBezTo>
                    <a:pt x="251" y="1"/>
                    <a:pt x="1" y="251"/>
                    <a:pt x="1" y="560"/>
                  </a:cubicBezTo>
                  <a:cubicBezTo>
                    <a:pt x="13"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1626581" y="1915143"/>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1690385"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1562742" y="1851338"/>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1242035" y="-5903"/>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1370469"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1434308" y="186335"/>
              <a:ext cx="38894" cy="38516"/>
            </a:xfrm>
            <a:custGeom>
              <a:avLst/>
              <a:gdLst/>
              <a:ahLst/>
              <a:cxnLst/>
              <a:rect l="l" t="t" r="r" b="b"/>
              <a:pathLst>
                <a:path w="1132" h="1121" extrusionOk="0">
                  <a:moveTo>
                    <a:pt x="560" y="1"/>
                  </a:moveTo>
                  <a:cubicBezTo>
                    <a:pt x="250" y="1"/>
                    <a:pt x="0" y="251"/>
                    <a:pt x="0" y="561"/>
                  </a:cubicBezTo>
                  <a:cubicBezTo>
                    <a:pt x="0" y="870"/>
                    <a:pt x="262" y="1120"/>
                    <a:pt x="560" y="1120"/>
                  </a:cubicBezTo>
                  <a:cubicBezTo>
                    <a:pt x="881" y="1120"/>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306252" y="186335"/>
              <a:ext cx="38894" cy="38929"/>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242035" y="250174"/>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370469"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242035" y="121706"/>
              <a:ext cx="38894" cy="38894"/>
            </a:xfrm>
            <a:custGeom>
              <a:avLst/>
              <a:gdLst/>
              <a:ahLst/>
              <a:cxnLst/>
              <a:rect l="l" t="t" r="r" b="b"/>
              <a:pathLst>
                <a:path w="1132" h="1132" extrusionOk="0">
                  <a:moveTo>
                    <a:pt x="560" y="1"/>
                  </a:moveTo>
                  <a:cubicBezTo>
                    <a:pt x="250" y="1"/>
                    <a:pt x="0" y="251"/>
                    <a:pt x="0" y="572"/>
                  </a:cubicBezTo>
                  <a:cubicBezTo>
                    <a:pt x="12" y="894"/>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1370469"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1434308" y="58314"/>
              <a:ext cx="38894" cy="38894"/>
            </a:xfrm>
            <a:custGeom>
              <a:avLst/>
              <a:gdLst/>
              <a:ahLst/>
              <a:cxnLst/>
              <a:rect l="l" t="t" r="r" b="b"/>
              <a:pathLst>
                <a:path w="1132" h="1132" extrusionOk="0">
                  <a:moveTo>
                    <a:pt x="560" y="0"/>
                  </a:moveTo>
                  <a:cubicBezTo>
                    <a:pt x="250" y="0"/>
                    <a:pt x="0" y="250"/>
                    <a:pt x="0" y="572"/>
                  </a:cubicBezTo>
                  <a:cubicBezTo>
                    <a:pt x="12" y="881"/>
                    <a:pt x="262"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1306252"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1434308" y="442447"/>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1306252" y="44244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1242035" y="506252"/>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1370469"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1242035" y="377818"/>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1370469"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1434308" y="31397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1306252" y="314391"/>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1434308" y="698525"/>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1306252"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1242035" y="762330"/>
              <a:ext cx="38894" cy="38929"/>
            </a:xfrm>
            <a:custGeom>
              <a:avLst/>
              <a:gdLst/>
              <a:ahLst/>
              <a:cxnLst/>
              <a:rect l="l" t="t" r="r" b="b"/>
              <a:pathLst>
                <a:path w="1132" h="1133"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1370469"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1242035" y="63430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1370469"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1434308" y="570091"/>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1306252" y="570881"/>
              <a:ext cx="38894" cy="38482"/>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1434308" y="954603"/>
              <a:ext cx="38894" cy="38894"/>
            </a:xfrm>
            <a:custGeom>
              <a:avLst/>
              <a:gdLst/>
              <a:ahLst/>
              <a:cxnLst/>
              <a:rect l="l" t="t" r="r" b="b"/>
              <a:pathLst>
                <a:path w="1132" h="1132"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1306252"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1242035" y="1018854"/>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370469"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242035" y="890386"/>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370469"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1434308" y="826581"/>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1306252" y="82699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1434308" y="1210302"/>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1306252" y="1210714"/>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1242035" y="1274519"/>
              <a:ext cx="38894" cy="38894"/>
            </a:xfrm>
            <a:custGeom>
              <a:avLst/>
              <a:gdLst/>
              <a:ahLst/>
              <a:cxnLst/>
              <a:rect l="l" t="t" r="r" b="b"/>
              <a:pathLst>
                <a:path w="1132" h="1132" extrusionOk="0">
                  <a:moveTo>
                    <a:pt x="560" y="1"/>
                  </a:moveTo>
                  <a:cubicBezTo>
                    <a:pt x="250" y="1"/>
                    <a:pt x="0" y="251"/>
                    <a:pt x="0" y="560"/>
                  </a:cubicBezTo>
                  <a:cubicBezTo>
                    <a:pt x="12" y="894"/>
                    <a:pt x="262"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1370469"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1242035" y="1146463"/>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1370469"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434308" y="1082659"/>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306252" y="1082659"/>
              <a:ext cx="38894" cy="38894"/>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434308" y="1466792"/>
              <a:ext cx="38894" cy="38894"/>
            </a:xfrm>
            <a:custGeom>
              <a:avLst/>
              <a:gdLst/>
              <a:ahLst/>
              <a:cxnLst/>
              <a:rect l="l" t="t" r="r" b="b"/>
              <a:pathLst>
                <a:path w="1132" h="1132" extrusionOk="0">
                  <a:moveTo>
                    <a:pt x="560" y="0"/>
                  </a:moveTo>
                  <a:cubicBezTo>
                    <a:pt x="250" y="0"/>
                    <a:pt x="0" y="250"/>
                    <a:pt x="0" y="560"/>
                  </a:cubicBezTo>
                  <a:cubicBezTo>
                    <a:pt x="12" y="893"/>
                    <a:pt x="262"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306252" y="1467204"/>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242035" y="153100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1370469"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1242035" y="1402575"/>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1370469"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1434308" y="1338736"/>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1306252" y="133873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1434308" y="1722870"/>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1306252" y="172328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1242035" y="1787121"/>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1370469"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1242035" y="1659065"/>
              <a:ext cx="38894" cy="38894"/>
            </a:xfrm>
            <a:custGeom>
              <a:avLst/>
              <a:gdLst/>
              <a:ahLst/>
              <a:cxnLst/>
              <a:rect l="l" t="t" r="r" b="b"/>
              <a:pathLst>
                <a:path w="1132" h="1132" extrusionOk="0">
                  <a:moveTo>
                    <a:pt x="560" y="0"/>
                  </a:moveTo>
                  <a:cubicBezTo>
                    <a:pt x="250" y="0"/>
                    <a:pt x="0" y="250"/>
                    <a:pt x="0" y="560"/>
                  </a:cubicBezTo>
                  <a:cubicBezTo>
                    <a:pt x="12" y="870"/>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1370469"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1434308" y="1594848"/>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1306252"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1434308" y="1978982"/>
              <a:ext cx="38894" cy="38894"/>
            </a:xfrm>
            <a:custGeom>
              <a:avLst/>
              <a:gdLst/>
              <a:ahLst/>
              <a:cxnLst/>
              <a:rect l="l" t="t" r="r" b="b"/>
              <a:pathLst>
                <a:path w="1132" h="1132" extrusionOk="0">
                  <a:moveTo>
                    <a:pt x="560" y="0"/>
                  </a:moveTo>
                  <a:cubicBezTo>
                    <a:pt x="250" y="0"/>
                    <a:pt x="0" y="250"/>
                    <a:pt x="0" y="572"/>
                  </a:cubicBezTo>
                  <a:cubicBezTo>
                    <a:pt x="0" y="881"/>
                    <a:pt x="262"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1306252" y="1979359"/>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1242035" y="2043611"/>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1370469"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242035" y="1915143"/>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370469"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434308" y="185133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306252"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986335"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113979"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1178196" y="186335"/>
              <a:ext cx="38894" cy="38516"/>
            </a:xfrm>
            <a:custGeom>
              <a:avLst/>
              <a:gdLst/>
              <a:ahLst/>
              <a:cxnLst/>
              <a:rect l="l" t="t" r="r" b="b"/>
              <a:pathLst>
                <a:path w="1132" h="1121" extrusionOk="0">
                  <a:moveTo>
                    <a:pt x="561" y="1"/>
                  </a:moveTo>
                  <a:cubicBezTo>
                    <a:pt x="251" y="1"/>
                    <a:pt x="1" y="251"/>
                    <a:pt x="1" y="561"/>
                  </a:cubicBezTo>
                  <a:cubicBezTo>
                    <a:pt x="1" y="870"/>
                    <a:pt x="263" y="1120"/>
                    <a:pt x="561" y="1120"/>
                  </a:cubicBezTo>
                  <a:cubicBezTo>
                    <a:pt x="870" y="1120"/>
                    <a:pt x="1132" y="870"/>
                    <a:pt x="1132" y="561"/>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1050174"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986335"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1113979"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986335"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1113979"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1178196" y="58314"/>
              <a:ext cx="38894" cy="38894"/>
            </a:xfrm>
            <a:custGeom>
              <a:avLst/>
              <a:gdLst/>
              <a:ahLst/>
              <a:cxnLst/>
              <a:rect l="l" t="t" r="r" b="b"/>
              <a:pathLst>
                <a:path w="1132" h="1132" extrusionOk="0">
                  <a:moveTo>
                    <a:pt x="561" y="0"/>
                  </a:moveTo>
                  <a:cubicBezTo>
                    <a:pt x="251" y="0"/>
                    <a:pt x="1" y="250"/>
                    <a:pt x="1" y="572"/>
                  </a:cubicBezTo>
                  <a:cubicBezTo>
                    <a:pt x="13" y="881"/>
                    <a:pt x="263"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1050174"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1178196" y="442447"/>
              <a:ext cx="38894" cy="38894"/>
            </a:xfrm>
            <a:custGeom>
              <a:avLst/>
              <a:gdLst/>
              <a:ahLst/>
              <a:cxnLst/>
              <a:rect l="l" t="t" r="r" b="b"/>
              <a:pathLst>
                <a:path w="1132" h="1132" extrusionOk="0">
                  <a:moveTo>
                    <a:pt x="561" y="0"/>
                  </a:moveTo>
                  <a:cubicBezTo>
                    <a:pt x="251" y="0"/>
                    <a:pt x="1" y="250"/>
                    <a:pt x="1" y="560"/>
                  </a:cubicBezTo>
                  <a:cubicBezTo>
                    <a:pt x="13" y="881"/>
                    <a:pt x="263" y="1131"/>
                    <a:pt x="561" y="1131"/>
                  </a:cubicBezTo>
                  <a:cubicBezTo>
                    <a:pt x="870" y="1131"/>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1050174"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986335"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1113979"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986335"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1113979"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1178196" y="313979"/>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1050174"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1178196" y="698525"/>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050174"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986335"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113979"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986335"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13979"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178196" y="570091"/>
              <a:ext cx="38894" cy="38894"/>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1050174"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81" y="1120"/>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1178196" y="954603"/>
              <a:ext cx="38894" cy="38894"/>
            </a:xfrm>
            <a:custGeom>
              <a:avLst/>
              <a:gdLst/>
              <a:ahLst/>
              <a:cxnLst/>
              <a:rect l="l" t="t" r="r" b="b"/>
              <a:pathLst>
                <a:path w="1132" h="1132" extrusionOk="0">
                  <a:moveTo>
                    <a:pt x="561" y="1"/>
                  </a:moveTo>
                  <a:cubicBezTo>
                    <a:pt x="251" y="1"/>
                    <a:pt x="1" y="263"/>
                    <a:pt x="1" y="572"/>
                  </a:cubicBezTo>
                  <a:cubicBezTo>
                    <a:pt x="13" y="882"/>
                    <a:pt x="263"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1050174"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986335"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1113979"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986335"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1113979"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1178196" y="826581"/>
              <a:ext cx="38894" cy="38894"/>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1050174"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1178196" y="1210302"/>
              <a:ext cx="38894" cy="38894"/>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1050174"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986335"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1113979"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986335"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1113979"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1178196" y="1082659"/>
              <a:ext cx="38894" cy="38894"/>
            </a:xfrm>
            <a:custGeom>
              <a:avLst/>
              <a:gdLst/>
              <a:ahLst/>
              <a:cxnLst/>
              <a:rect l="l" t="t" r="r" b="b"/>
              <a:pathLst>
                <a:path w="1132" h="1132" extrusionOk="0">
                  <a:moveTo>
                    <a:pt x="561" y="1"/>
                  </a:moveTo>
                  <a:cubicBezTo>
                    <a:pt x="251" y="1"/>
                    <a:pt x="1" y="251"/>
                    <a:pt x="1" y="560"/>
                  </a:cubicBezTo>
                  <a:cubicBezTo>
                    <a:pt x="1" y="882"/>
                    <a:pt x="263"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1050174"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1178196" y="1466792"/>
              <a:ext cx="38894" cy="38894"/>
            </a:xfrm>
            <a:custGeom>
              <a:avLst/>
              <a:gdLst/>
              <a:ahLst/>
              <a:cxnLst/>
              <a:rect l="l" t="t" r="r" b="b"/>
              <a:pathLst>
                <a:path w="1132" h="1132" extrusionOk="0">
                  <a:moveTo>
                    <a:pt x="561" y="0"/>
                  </a:moveTo>
                  <a:cubicBezTo>
                    <a:pt x="251" y="0"/>
                    <a:pt x="1" y="250"/>
                    <a:pt x="1" y="560"/>
                  </a:cubicBezTo>
                  <a:cubicBezTo>
                    <a:pt x="13" y="893"/>
                    <a:pt x="263" y="1132"/>
                    <a:pt x="561" y="1132"/>
                  </a:cubicBezTo>
                  <a:cubicBezTo>
                    <a:pt x="870" y="1132"/>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050174"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986335"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113979"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986335"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13979"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178196" y="1338736"/>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1050174"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1178196" y="1722870"/>
              <a:ext cx="38894" cy="38894"/>
            </a:xfrm>
            <a:custGeom>
              <a:avLst/>
              <a:gdLst/>
              <a:ahLst/>
              <a:cxnLst/>
              <a:rect l="l" t="t" r="r" b="b"/>
              <a:pathLst>
                <a:path w="1132" h="1132" extrusionOk="0">
                  <a:moveTo>
                    <a:pt x="561" y="1"/>
                  </a:moveTo>
                  <a:cubicBezTo>
                    <a:pt x="251" y="1"/>
                    <a:pt x="1" y="251"/>
                    <a:pt x="1" y="560"/>
                  </a:cubicBezTo>
                  <a:cubicBezTo>
                    <a:pt x="13" y="882"/>
                    <a:pt x="263"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1050174"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986335"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1113979" y="1787121"/>
              <a:ext cx="38894" cy="38894"/>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986335"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1113979"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1178196" y="1594848"/>
              <a:ext cx="38894" cy="38894"/>
            </a:xfrm>
            <a:custGeom>
              <a:avLst/>
              <a:gdLst/>
              <a:ahLst/>
              <a:cxnLst/>
              <a:rect l="l" t="t" r="r" b="b"/>
              <a:pathLst>
                <a:path w="1132" h="1132" extrusionOk="0">
                  <a:moveTo>
                    <a:pt x="561" y="0"/>
                  </a:moveTo>
                  <a:cubicBezTo>
                    <a:pt x="251" y="0"/>
                    <a:pt x="1" y="262"/>
                    <a:pt x="1" y="572"/>
                  </a:cubicBezTo>
                  <a:cubicBezTo>
                    <a:pt x="13" y="881"/>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1050174"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1178196" y="1978982"/>
              <a:ext cx="38894" cy="38894"/>
            </a:xfrm>
            <a:custGeom>
              <a:avLst/>
              <a:gdLst/>
              <a:ahLst/>
              <a:cxnLst/>
              <a:rect l="l" t="t" r="r" b="b"/>
              <a:pathLst>
                <a:path w="1132" h="1132" extrusionOk="0">
                  <a:moveTo>
                    <a:pt x="561" y="0"/>
                  </a:moveTo>
                  <a:cubicBezTo>
                    <a:pt x="251" y="0"/>
                    <a:pt x="1" y="250"/>
                    <a:pt x="1" y="572"/>
                  </a:cubicBezTo>
                  <a:cubicBezTo>
                    <a:pt x="1" y="881"/>
                    <a:pt x="263"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1050174"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986335"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1113979"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986335"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1113979"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1178196" y="1851338"/>
              <a:ext cx="38894" cy="38894"/>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1050174"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729845" y="-5903"/>
              <a:ext cx="39307" cy="38894"/>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857901" y="-590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922531"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794062" y="186335"/>
              <a:ext cx="38929" cy="38929"/>
            </a:xfrm>
            <a:custGeom>
              <a:avLst/>
              <a:gdLst/>
              <a:ahLst/>
              <a:cxnLst/>
              <a:rect l="l" t="t" r="r" b="b"/>
              <a:pathLst>
                <a:path w="1133" h="1133" extrusionOk="0">
                  <a:moveTo>
                    <a:pt x="561" y="1"/>
                  </a:moveTo>
                  <a:cubicBezTo>
                    <a:pt x="251" y="1"/>
                    <a:pt x="1" y="251"/>
                    <a:pt x="1" y="561"/>
                  </a:cubicBezTo>
                  <a:cubicBezTo>
                    <a:pt x="1" y="870"/>
                    <a:pt x="251" y="1132"/>
                    <a:pt x="561" y="1132"/>
                  </a:cubicBezTo>
                  <a:cubicBezTo>
                    <a:pt x="870" y="1132"/>
                    <a:pt x="1132" y="870"/>
                    <a:pt x="1132" y="561"/>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729845" y="250174"/>
              <a:ext cx="39307" cy="38894"/>
            </a:xfrm>
            <a:custGeom>
              <a:avLst/>
              <a:gdLst/>
              <a:ahLst/>
              <a:cxnLst/>
              <a:rect l="l" t="t" r="r" b="b"/>
              <a:pathLst>
                <a:path w="1144" h="1132" extrusionOk="0">
                  <a:moveTo>
                    <a:pt x="572" y="0"/>
                  </a:moveTo>
                  <a:cubicBezTo>
                    <a:pt x="263" y="0"/>
                    <a:pt x="1" y="250"/>
                    <a:pt x="1" y="560"/>
                  </a:cubicBezTo>
                  <a:cubicBezTo>
                    <a:pt x="13" y="881"/>
                    <a:pt x="263"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857901" y="250174"/>
              <a:ext cx="38894" cy="38894"/>
            </a:xfrm>
            <a:custGeom>
              <a:avLst/>
              <a:gdLst/>
              <a:ahLst/>
              <a:cxnLst/>
              <a:rect l="l" t="t" r="r" b="b"/>
              <a:pathLst>
                <a:path w="1132" h="1132" extrusionOk="0">
                  <a:moveTo>
                    <a:pt x="572" y="0"/>
                  </a:moveTo>
                  <a:cubicBezTo>
                    <a:pt x="250" y="0"/>
                    <a:pt x="0" y="250"/>
                    <a:pt x="0" y="560"/>
                  </a:cubicBezTo>
                  <a:cubicBezTo>
                    <a:pt x="12" y="881"/>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729845" y="121706"/>
              <a:ext cx="39307" cy="38894"/>
            </a:xfrm>
            <a:custGeom>
              <a:avLst/>
              <a:gdLst/>
              <a:ahLst/>
              <a:cxnLst/>
              <a:rect l="l" t="t" r="r" b="b"/>
              <a:pathLst>
                <a:path w="1144" h="1132" extrusionOk="0">
                  <a:moveTo>
                    <a:pt x="572" y="1"/>
                  </a:moveTo>
                  <a:cubicBezTo>
                    <a:pt x="263" y="1"/>
                    <a:pt x="1" y="251"/>
                    <a:pt x="1" y="572"/>
                  </a:cubicBezTo>
                  <a:cubicBezTo>
                    <a:pt x="13" y="894"/>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857901" y="121706"/>
              <a:ext cx="38894" cy="38894"/>
            </a:xfrm>
            <a:custGeom>
              <a:avLst/>
              <a:gdLst/>
              <a:ahLst/>
              <a:cxnLst/>
              <a:rect l="l" t="t" r="r" b="b"/>
              <a:pathLst>
                <a:path w="1132" h="1132" extrusionOk="0">
                  <a:moveTo>
                    <a:pt x="572" y="1"/>
                  </a:moveTo>
                  <a:cubicBezTo>
                    <a:pt x="250" y="1"/>
                    <a:pt x="0" y="251"/>
                    <a:pt x="0" y="572"/>
                  </a:cubicBezTo>
                  <a:cubicBezTo>
                    <a:pt x="12" y="894"/>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922531"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794062" y="58314"/>
              <a:ext cx="38929" cy="38894"/>
            </a:xfrm>
            <a:custGeom>
              <a:avLst/>
              <a:gdLst/>
              <a:ahLst/>
              <a:cxnLst/>
              <a:rect l="l" t="t" r="r" b="b"/>
              <a:pathLst>
                <a:path w="1133"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922531" y="442447"/>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794062" y="442447"/>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729845" y="506252"/>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857901" y="506252"/>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729845" y="377818"/>
              <a:ext cx="39307" cy="38894"/>
            </a:xfrm>
            <a:custGeom>
              <a:avLst/>
              <a:gdLst/>
              <a:ahLst/>
              <a:cxnLst/>
              <a:rect l="l" t="t" r="r" b="b"/>
              <a:pathLst>
                <a:path w="1144" h="1132" extrusionOk="0">
                  <a:moveTo>
                    <a:pt x="572" y="0"/>
                  </a:moveTo>
                  <a:cubicBezTo>
                    <a:pt x="263" y="0"/>
                    <a:pt x="1" y="262"/>
                    <a:pt x="1" y="572"/>
                  </a:cubicBezTo>
                  <a:cubicBezTo>
                    <a:pt x="13" y="893"/>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857901" y="377818"/>
              <a:ext cx="38894" cy="38894"/>
            </a:xfrm>
            <a:custGeom>
              <a:avLst/>
              <a:gdLst/>
              <a:ahLst/>
              <a:cxnLst/>
              <a:rect l="l" t="t" r="r" b="b"/>
              <a:pathLst>
                <a:path w="1132" h="1132" extrusionOk="0">
                  <a:moveTo>
                    <a:pt x="572" y="0"/>
                  </a:moveTo>
                  <a:cubicBezTo>
                    <a:pt x="250" y="0"/>
                    <a:pt x="0" y="262"/>
                    <a:pt x="0" y="572"/>
                  </a:cubicBezTo>
                  <a:cubicBezTo>
                    <a:pt x="12" y="893"/>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922531" y="31397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794062" y="314391"/>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922531"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794062" y="698525"/>
              <a:ext cx="38929" cy="38894"/>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29845" y="762330"/>
              <a:ext cx="39307" cy="38929"/>
            </a:xfrm>
            <a:custGeom>
              <a:avLst/>
              <a:gdLst/>
              <a:ahLst/>
              <a:cxnLst/>
              <a:rect l="l" t="t" r="r" b="b"/>
              <a:pathLst>
                <a:path w="1144" h="1133" extrusionOk="0">
                  <a:moveTo>
                    <a:pt x="572" y="1"/>
                  </a:moveTo>
                  <a:cubicBezTo>
                    <a:pt x="263" y="1"/>
                    <a:pt x="1" y="263"/>
                    <a:pt x="1" y="572"/>
                  </a:cubicBezTo>
                  <a:cubicBezTo>
                    <a:pt x="13" y="882"/>
                    <a:pt x="263" y="1132"/>
                    <a:pt x="572" y="1132"/>
                  </a:cubicBezTo>
                  <a:cubicBezTo>
                    <a:pt x="882" y="1132"/>
                    <a:pt x="1144" y="882"/>
                    <a:pt x="1144" y="572"/>
                  </a:cubicBezTo>
                  <a:cubicBezTo>
                    <a:pt x="1144"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857901" y="762330"/>
              <a:ext cx="38894" cy="38929"/>
            </a:xfrm>
            <a:custGeom>
              <a:avLst/>
              <a:gdLst/>
              <a:ahLst/>
              <a:cxnLst/>
              <a:rect l="l" t="t" r="r" b="b"/>
              <a:pathLst>
                <a:path w="1132" h="1133" extrusionOk="0">
                  <a:moveTo>
                    <a:pt x="572" y="1"/>
                  </a:moveTo>
                  <a:cubicBezTo>
                    <a:pt x="250" y="1"/>
                    <a:pt x="0" y="263"/>
                    <a:pt x="0" y="572"/>
                  </a:cubicBezTo>
                  <a:cubicBezTo>
                    <a:pt x="12" y="882"/>
                    <a:pt x="250"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729845" y="634308"/>
              <a:ext cx="39307" cy="38894"/>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857901" y="63430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922531" y="570091"/>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794062" y="570881"/>
              <a:ext cx="38929" cy="38482"/>
            </a:xfrm>
            <a:custGeom>
              <a:avLst/>
              <a:gdLst/>
              <a:ahLst/>
              <a:cxnLst/>
              <a:rect l="l" t="t" r="r" b="b"/>
              <a:pathLst>
                <a:path w="1133" h="1120" extrusionOk="0">
                  <a:moveTo>
                    <a:pt x="561" y="1"/>
                  </a:moveTo>
                  <a:cubicBezTo>
                    <a:pt x="251" y="1"/>
                    <a:pt x="1" y="251"/>
                    <a:pt x="1" y="560"/>
                  </a:cubicBezTo>
                  <a:cubicBezTo>
                    <a:pt x="1" y="870"/>
                    <a:pt x="251" y="1120"/>
                    <a:pt x="561" y="1120"/>
                  </a:cubicBezTo>
                  <a:cubicBezTo>
                    <a:pt x="870" y="1120"/>
                    <a:pt x="1132" y="870"/>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922531"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794062" y="954603"/>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729845" y="1018854"/>
              <a:ext cx="39307" cy="38894"/>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857901" y="1018854"/>
              <a:ext cx="38894" cy="38894"/>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729845" y="890386"/>
              <a:ext cx="39307" cy="38894"/>
            </a:xfrm>
            <a:custGeom>
              <a:avLst/>
              <a:gdLst/>
              <a:ahLst/>
              <a:cxnLst/>
              <a:rect l="l" t="t" r="r" b="b"/>
              <a:pathLst>
                <a:path w="1144" h="1132" extrusionOk="0">
                  <a:moveTo>
                    <a:pt x="572" y="1"/>
                  </a:moveTo>
                  <a:cubicBezTo>
                    <a:pt x="263" y="1"/>
                    <a:pt x="1" y="251"/>
                    <a:pt x="1" y="560"/>
                  </a:cubicBezTo>
                  <a:cubicBezTo>
                    <a:pt x="1" y="882"/>
                    <a:pt x="263"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857901" y="89038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922531"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794062" y="826993"/>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922531" y="1210302"/>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794062" y="1210714"/>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729845" y="1274519"/>
              <a:ext cx="39307" cy="38894"/>
            </a:xfrm>
            <a:custGeom>
              <a:avLst/>
              <a:gdLst/>
              <a:ahLst/>
              <a:cxnLst/>
              <a:rect l="l" t="t" r="r" b="b"/>
              <a:pathLst>
                <a:path w="1144" h="1132" extrusionOk="0">
                  <a:moveTo>
                    <a:pt x="572" y="1"/>
                  </a:moveTo>
                  <a:cubicBezTo>
                    <a:pt x="263" y="1"/>
                    <a:pt x="1" y="251"/>
                    <a:pt x="1" y="560"/>
                  </a:cubicBezTo>
                  <a:cubicBezTo>
                    <a:pt x="13" y="894"/>
                    <a:pt x="263" y="1132"/>
                    <a:pt x="572" y="1132"/>
                  </a:cubicBezTo>
                  <a:cubicBezTo>
                    <a:pt x="882" y="1132"/>
                    <a:pt x="1144" y="870"/>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857901" y="1274519"/>
              <a:ext cx="38894" cy="38894"/>
            </a:xfrm>
            <a:custGeom>
              <a:avLst/>
              <a:gdLst/>
              <a:ahLst/>
              <a:cxnLst/>
              <a:rect l="l" t="t" r="r" b="b"/>
              <a:pathLst>
                <a:path w="1132" h="1132" extrusionOk="0">
                  <a:moveTo>
                    <a:pt x="572" y="1"/>
                  </a:moveTo>
                  <a:cubicBezTo>
                    <a:pt x="250" y="1"/>
                    <a:pt x="0" y="251"/>
                    <a:pt x="0" y="560"/>
                  </a:cubicBezTo>
                  <a:cubicBezTo>
                    <a:pt x="12" y="894"/>
                    <a:pt x="250"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729845" y="1146463"/>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857901" y="1146463"/>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922531"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794062" y="1082659"/>
              <a:ext cx="38929" cy="38894"/>
            </a:xfrm>
            <a:custGeom>
              <a:avLst/>
              <a:gdLst/>
              <a:ahLst/>
              <a:cxnLst/>
              <a:rect l="l" t="t" r="r" b="b"/>
              <a:pathLst>
                <a:path w="1133" h="1132" extrusionOk="0">
                  <a:moveTo>
                    <a:pt x="561" y="1"/>
                  </a:moveTo>
                  <a:cubicBezTo>
                    <a:pt x="251" y="1"/>
                    <a:pt x="1" y="251"/>
                    <a:pt x="1" y="560"/>
                  </a:cubicBezTo>
                  <a:cubicBezTo>
                    <a:pt x="1" y="870"/>
                    <a:pt x="251" y="1132"/>
                    <a:pt x="561" y="1132"/>
                  </a:cubicBezTo>
                  <a:cubicBezTo>
                    <a:pt x="870" y="1132"/>
                    <a:pt x="1132" y="870"/>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922531" y="1466792"/>
              <a:ext cx="38894" cy="38894"/>
            </a:xfrm>
            <a:custGeom>
              <a:avLst/>
              <a:gdLst/>
              <a:ahLst/>
              <a:cxnLst/>
              <a:rect l="l" t="t" r="r" b="b"/>
              <a:pathLst>
                <a:path w="1132" h="1132" extrusionOk="0">
                  <a:moveTo>
                    <a:pt x="560" y="0"/>
                  </a:moveTo>
                  <a:cubicBezTo>
                    <a:pt x="251" y="0"/>
                    <a:pt x="1" y="250"/>
                    <a:pt x="1" y="560"/>
                  </a:cubicBezTo>
                  <a:cubicBezTo>
                    <a:pt x="1"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794062" y="1467204"/>
              <a:ext cx="38929" cy="38894"/>
            </a:xfrm>
            <a:custGeom>
              <a:avLst/>
              <a:gdLst/>
              <a:ahLst/>
              <a:cxnLst/>
              <a:rect l="l" t="t" r="r" b="b"/>
              <a:pathLst>
                <a:path w="1133" h="1132" extrusionOk="0">
                  <a:moveTo>
                    <a:pt x="561" y="0"/>
                  </a:moveTo>
                  <a:cubicBezTo>
                    <a:pt x="251" y="0"/>
                    <a:pt x="1" y="250"/>
                    <a:pt x="1" y="560"/>
                  </a:cubicBezTo>
                  <a:cubicBezTo>
                    <a:pt x="1" y="870"/>
                    <a:pt x="251" y="1131"/>
                    <a:pt x="561" y="1131"/>
                  </a:cubicBezTo>
                  <a:cubicBezTo>
                    <a:pt x="870" y="1131"/>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29845" y="1531009"/>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857901" y="1531009"/>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729845" y="1402575"/>
              <a:ext cx="39307" cy="38894"/>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857901" y="1402575"/>
              <a:ext cx="38894" cy="38894"/>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922531" y="1338736"/>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794062" y="1338736"/>
              <a:ext cx="38929" cy="38894"/>
            </a:xfrm>
            <a:custGeom>
              <a:avLst/>
              <a:gdLst/>
              <a:ahLst/>
              <a:cxnLst/>
              <a:rect l="l" t="t" r="r" b="b"/>
              <a:pathLst>
                <a:path w="1133" h="1132" extrusionOk="0">
                  <a:moveTo>
                    <a:pt x="561" y="1"/>
                  </a:moveTo>
                  <a:cubicBezTo>
                    <a:pt x="251" y="1"/>
                    <a:pt x="1" y="251"/>
                    <a:pt x="1" y="560"/>
                  </a:cubicBezTo>
                  <a:cubicBezTo>
                    <a:pt x="1" y="882"/>
                    <a:pt x="251"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22531" y="1722870"/>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794062" y="1723282"/>
              <a:ext cx="38929" cy="38894"/>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729845" y="1787121"/>
              <a:ext cx="39307" cy="38894"/>
            </a:xfrm>
            <a:custGeom>
              <a:avLst/>
              <a:gdLst/>
              <a:ahLst/>
              <a:cxnLst/>
              <a:rect l="l" t="t" r="r" b="b"/>
              <a:pathLst>
                <a:path w="1144" h="1132" extrusionOk="0">
                  <a:moveTo>
                    <a:pt x="572" y="0"/>
                  </a:moveTo>
                  <a:cubicBezTo>
                    <a:pt x="263" y="0"/>
                    <a:pt x="1" y="262"/>
                    <a:pt x="1" y="572"/>
                  </a:cubicBezTo>
                  <a:cubicBezTo>
                    <a:pt x="1"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857901" y="1787121"/>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729845" y="1659065"/>
              <a:ext cx="39307" cy="38894"/>
            </a:xfrm>
            <a:custGeom>
              <a:avLst/>
              <a:gdLst/>
              <a:ahLst/>
              <a:cxnLst/>
              <a:rect l="l" t="t" r="r" b="b"/>
              <a:pathLst>
                <a:path w="1144" h="1132" extrusionOk="0">
                  <a:moveTo>
                    <a:pt x="572" y="0"/>
                  </a:moveTo>
                  <a:cubicBezTo>
                    <a:pt x="263" y="0"/>
                    <a:pt x="1" y="250"/>
                    <a:pt x="1" y="560"/>
                  </a:cubicBezTo>
                  <a:cubicBezTo>
                    <a:pt x="13" y="870"/>
                    <a:pt x="263"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857901" y="1659065"/>
              <a:ext cx="38894" cy="38894"/>
            </a:xfrm>
            <a:custGeom>
              <a:avLst/>
              <a:gdLst/>
              <a:ahLst/>
              <a:cxnLst/>
              <a:rect l="l" t="t" r="r" b="b"/>
              <a:pathLst>
                <a:path w="1132" h="1132" extrusionOk="0">
                  <a:moveTo>
                    <a:pt x="572" y="0"/>
                  </a:moveTo>
                  <a:cubicBezTo>
                    <a:pt x="250" y="0"/>
                    <a:pt x="0" y="250"/>
                    <a:pt x="0" y="560"/>
                  </a:cubicBezTo>
                  <a:cubicBezTo>
                    <a:pt x="12" y="870"/>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922531"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794062" y="1594848"/>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922531"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794062" y="1979359"/>
              <a:ext cx="38929" cy="38929"/>
            </a:xfrm>
            <a:custGeom>
              <a:avLst/>
              <a:gdLst/>
              <a:ahLst/>
              <a:cxnLst/>
              <a:rect l="l" t="t" r="r" b="b"/>
              <a:pathLst>
                <a:path w="1133" h="1133"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729845" y="2043611"/>
              <a:ext cx="39307" cy="38894"/>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857901" y="2043611"/>
              <a:ext cx="38894" cy="38894"/>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729845" y="1915143"/>
              <a:ext cx="39307" cy="38894"/>
            </a:xfrm>
            <a:custGeom>
              <a:avLst/>
              <a:gdLst/>
              <a:ahLst/>
              <a:cxnLst/>
              <a:rect l="l" t="t" r="r" b="b"/>
              <a:pathLst>
                <a:path w="1144" h="1132" extrusionOk="0">
                  <a:moveTo>
                    <a:pt x="572" y="1"/>
                  </a:moveTo>
                  <a:cubicBezTo>
                    <a:pt x="263" y="1"/>
                    <a:pt x="1" y="251"/>
                    <a:pt x="1" y="560"/>
                  </a:cubicBezTo>
                  <a:cubicBezTo>
                    <a:pt x="13" y="882"/>
                    <a:pt x="263"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857901" y="1915143"/>
              <a:ext cx="38894" cy="38894"/>
            </a:xfrm>
            <a:custGeom>
              <a:avLst/>
              <a:gdLst/>
              <a:ahLst/>
              <a:cxnLst/>
              <a:rect l="l" t="t" r="r" b="b"/>
              <a:pathLst>
                <a:path w="1132" h="1132" extrusionOk="0">
                  <a:moveTo>
                    <a:pt x="572" y="1"/>
                  </a:moveTo>
                  <a:cubicBezTo>
                    <a:pt x="250" y="1"/>
                    <a:pt x="0" y="251"/>
                    <a:pt x="0" y="560"/>
                  </a:cubicBezTo>
                  <a:cubicBezTo>
                    <a:pt x="12"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922531"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794062" y="1851338"/>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473768"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601824"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666041" y="186335"/>
              <a:ext cx="38894" cy="38516"/>
            </a:xfrm>
            <a:custGeom>
              <a:avLst/>
              <a:gdLst/>
              <a:ahLst/>
              <a:cxnLst/>
              <a:rect l="l" t="t" r="r" b="b"/>
              <a:pathLst>
                <a:path w="1132" h="1121" extrusionOk="0">
                  <a:moveTo>
                    <a:pt x="572" y="1"/>
                  </a:moveTo>
                  <a:cubicBezTo>
                    <a:pt x="262" y="1"/>
                    <a:pt x="0" y="251"/>
                    <a:pt x="0" y="561"/>
                  </a:cubicBezTo>
                  <a:cubicBezTo>
                    <a:pt x="0" y="870"/>
                    <a:pt x="262" y="1120"/>
                    <a:pt x="572" y="1120"/>
                  </a:cubicBezTo>
                  <a:cubicBezTo>
                    <a:pt x="881" y="1120"/>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537985" y="186335"/>
              <a:ext cx="38894" cy="38929"/>
            </a:xfrm>
            <a:custGeom>
              <a:avLst/>
              <a:gdLst/>
              <a:ahLst/>
              <a:cxnLst/>
              <a:rect l="l" t="t" r="r" b="b"/>
              <a:pathLst>
                <a:path w="1132" h="1133" extrusionOk="0">
                  <a:moveTo>
                    <a:pt x="560" y="1"/>
                  </a:moveTo>
                  <a:cubicBezTo>
                    <a:pt x="251" y="1"/>
                    <a:pt x="1" y="251"/>
                    <a:pt x="1" y="561"/>
                  </a:cubicBezTo>
                  <a:cubicBezTo>
                    <a:pt x="1" y="870"/>
                    <a:pt x="251" y="1132"/>
                    <a:pt x="560" y="1132"/>
                  </a:cubicBezTo>
                  <a:cubicBezTo>
                    <a:pt x="870" y="1132"/>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473768" y="250174"/>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601824" y="250174"/>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473768" y="121706"/>
              <a:ext cx="38894" cy="38894"/>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601824" y="121706"/>
              <a:ext cx="38894" cy="38894"/>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666041"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537985"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666041" y="442447"/>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537985" y="44244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473768" y="50625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601824" y="506252"/>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473768" y="377818"/>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601824" y="377818"/>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666041" y="31397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537985" y="314391"/>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666041"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537985"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473768" y="762330"/>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601824" y="762330"/>
              <a:ext cx="38894" cy="38929"/>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473768"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601824"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666041" y="570091"/>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537985" y="570881"/>
              <a:ext cx="38894" cy="38482"/>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666041"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537985"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473768" y="1018854"/>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601824" y="1018854"/>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473768"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601824"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666041" y="82658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537985" y="82699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666041" y="1210302"/>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537985" y="1210714"/>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473768" y="1274519"/>
              <a:ext cx="38894" cy="38894"/>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601824" y="1274519"/>
              <a:ext cx="38894" cy="38894"/>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473768" y="1146463"/>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601824" y="1146463"/>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666041" y="1082659"/>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537985" y="1082659"/>
              <a:ext cx="38894" cy="38894"/>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666041" y="1466792"/>
              <a:ext cx="38894" cy="38894"/>
            </a:xfrm>
            <a:custGeom>
              <a:avLst/>
              <a:gdLst/>
              <a:ahLst/>
              <a:cxnLst/>
              <a:rect l="l" t="t" r="r" b="b"/>
              <a:pathLst>
                <a:path w="1132" h="1132" extrusionOk="0">
                  <a:moveTo>
                    <a:pt x="572" y="0"/>
                  </a:moveTo>
                  <a:cubicBezTo>
                    <a:pt x="262" y="0"/>
                    <a:pt x="0" y="250"/>
                    <a:pt x="0" y="560"/>
                  </a:cubicBezTo>
                  <a:cubicBezTo>
                    <a:pt x="0" y="893"/>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537985" y="1467204"/>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473768" y="153100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601824" y="153100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473768" y="14025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601824" y="1402575"/>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666041" y="1338736"/>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537985" y="133873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666041" y="1722870"/>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537985" y="172328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473768"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601824"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473768" y="1659065"/>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601824" y="1659065"/>
              <a:ext cx="38894" cy="38894"/>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666041"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537985"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666041" y="1978982"/>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537985" y="1979359"/>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473768"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601824" y="2043611"/>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473768" y="1915143"/>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601824" y="1915143"/>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666041"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537985"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217690" y="-590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345300" y="-5903"/>
              <a:ext cx="39307" cy="38894"/>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409929" y="186335"/>
              <a:ext cx="38929" cy="38516"/>
            </a:xfrm>
            <a:custGeom>
              <a:avLst/>
              <a:gdLst/>
              <a:ahLst/>
              <a:cxnLst/>
              <a:rect l="l" t="t" r="r" b="b"/>
              <a:pathLst>
                <a:path w="1133"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281495"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2" y="870"/>
                    <a:pt x="1132" y="561"/>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217690" y="250174"/>
              <a:ext cx="38894" cy="38894"/>
            </a:xfrm>
            <a:custGeom>
              <a:avLst/>
              <a:gdLst/>
              <a:ahLst/>
              <a:cxnLst/>
              <a:rect l="l" t="t" r="r" b="b"/>
              <a:pathLst>
                <a:path w="1132" h="1132" extrusionOk="0">
                  <a:moveTo>
                    <a:pt x="572" y="0"/>
                  </a:moveTo>
                  <a:cubicBezTo>
                    <a:pt x="250" y="0"/>
                    <a:pt x="0" y="250"/>
                    <a:pt x="0" y="560"/>
                  </a:cubicBezTo>
                  <a:cubicBezTo>
                    <a:pt x="0" y="881"/>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45300" y="250174"/>
              <a:ext cx="39307" cy="38894"/>
            </a:xfrm>
            <a:custGeom>
              <a:avLst/>
              <a:gdLst/>
              <a:ahLst/>
              <a:cxnLst/>
              <a:rect l="l" t="t" r="r" b="b"/>
              <a:pathLst>
                <a:path w="1144" h="1132" extrusionOk="0">
                  <a:moveTo>
                    <a:pt x="572" y="0"/>
                  </a:moveTo>
                  <a:cubicBezTo>
                    <a:pt x="263" y="0"/>
                    <a:pt x="1" y="250"/>
                    <a:pt x="1" y="560"/>
                  </a:cubicBezTo>
                  <a:cubicBezTo>
                    <a:pt x="25" y="881"/>
                    <a:pt x="275"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217690" y="121706"/>
              <a:ext cx="38894" cy="38894"/>
            </a:xfrm>
            <a:custGeom>
              <a:avLst/>
              <a:gdLst/>
              <a:ahLst/>
              <a:cxnLst/>
              <a:rect l="l" t="t" r="r" b="b"/>
              <a:pathLst>
                <a:path w="1132" h="1132" extrusionOk="0">
                  <a:moveTo>
                    <a:pt x="572" y="1"/>
                  </a:moveTo>
                  <a:cubicBezTo>
                    <a:pt x="250" y="1"/>
                    <a:pt x="0" y="251"/>
                    <a:pt x="0" y="572"/>
                  </a:cubicBezTo>
                  <a:cubicBezTo>
                    <a:pt x="0" y="894"/>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345300" y="121706"/>
              <a:ext cx="39307" cy="38894"/>
            </a:xfrm>
            <a:custGeom>
              <a:avLst/>
              <a:gdLst/>
              <a:ahLst/>
              <a:cxnLst/>
              <a:rect l="l" t="t" r="r" b="b"/>
              <a:pathLst>
                <a:path w="1144" h="1132" extrusionOk="0">
                  <a:moveTo>
                    <a:pt x="572" y="1"/>
                  </a:moveTo>
                  <a:cubicBezTo>
                    <a:pt x="263" y="1"/>
                    <a:pt x="1" y="251"/>
                    <a:pt x="1" y="572"/>
                  </a:cubicBezTo>
                  <a:cubicBezTo>
                    <a:pt x="25" y="894"/>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409929" y="58314"/>
              <a:ext cx="38929" cy="38894"/>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281495"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2" y="881"/>
                    <a:pt x="1132" y="572"/>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409929" y="442447"/>
              <a:ext cx="38929" cy="38894"/>
            </a:xfrm>
            <a:custGeom>
              <a:avLst/>
              <a:gdLst/>
              <a:ahLst/>
              <a:cxnLst/>
              <a:rect l="l" t="t" r="r" b="b"/>
              <a:pathLst>
                <a:path w="1133"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281495"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217690" y="506252"/>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345300" y="506252"/>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217690" y="377818"/>
              <a:ext cx="38894" cy="38894"/>
            </a:xfrm>
            <a:custGeom>
              <a:avLst/>
              <a:gdLst/>
              <a:ahLst/>
              <a:cxnLst/>
              <a:rect l="l" t="t" r="r" b="b"/>
              <a:pathLst>
                <a:path w="1132" h="1132" extrusionOk="0">
                  <a:moveTo>
                    <a:pt x="572" y="0"/>
                  </a:moveTo>
                  <a:cubicBezTo>
                    <a:pt x="250" y="0"/>
                    <a:pt x="0" y="262"/>
                    <a:pt x="0" y="572"/>
                  </a:cubicBezTo>
                  <a:cubicBezTo>
                    <a:pt x="0" y="893"/>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345300" y="377818"/>
              <a:ext cx="39307" cy="38894"/>
            </a:xfrm>
            <a:custGeom>
              <a:avLst/>
              <a:gdLst/>
              <a:ahLst/>
              <a:cxnLst/>
              <a:rect l="l" t="t" r="r" b="b"/>
              <a:pathLst>
                <a:path w="1144" h="1132" extrusionOk="0">
                  <a:moveTo>
                    <a:pt x="572" y="0"/>
                  </a:moveTo>
                  <a:cubicBezTo>
                    <a:pt x="263" y="0"/>
                    <a:pt x="1" y="262"/>
                    <a:pt x="1" y="572"/>
                  </a:cubicBezTo>
                  <a:cubicBezTo>
                    <a:pt x="25" y="893"/>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409929" y="313979"/>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281495"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409929" y="698525"/>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281495"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217690" y="762330"/>
              <a:ext cx="38894" cy="38929"/>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345300" y="762330"/>
              <a:ext cx="39307" cy="38929"/>
            </a:xfrm>
            <a:custGeom>
              <a:avLst/>
              <a:gdLst/>
              <a:ahLst/>
              <a:cxnLst/>
              <a:rect l="l" t="t" r="r" b="b"/>
              <a:pathLst>
                <a:path w="1144" h="1133" extrusionOk="0">
                  <a:moveTo>
                    <a:pt x="572" y="1"/>
                  </a:moveTo>
                  <a:cubicBezTo>
                    <a:pt x="263" y="1"/>
                    <a:pt x="1" y="263"/>
                    <a:pt x="1" y="572"/>
                  </a:cubicBezTo>
                  <a:cubicBezTo>
                    <a:pt x="25" y="882"/>
                    <a:pt x="275" y="1132"/>
                    <a:pt x="572" y="1132"/>
                  </a:cubicBezTo>
                  <a:cubicBezTo>
                    <a:pt x="882" y="1132"/>
                    <a:pt x="1144" y="882"/>
                    <a:pt x="1144" y="572"/>
                  </a:cubicBezTo>
                  <a:cubicBezTo>
                    <a:pt x="1144"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217690" y="63430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345300" y="634308"/>
              <a:ext cx="39307" cy="38894"/>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409929" y="570091"/>
              <a:ext cx="38929" cy="38894"/>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281495"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409929" y="954603"/>
              <a:ext cx="38929" cy="38894"/>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281495"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217690" y="1018854"/>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345300" y="1018854"/>
              <a:ext cx="39307" cy="38894"/>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217690" y="89038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45300" y="890386"/>
              <a:ext cx="39307" cy="38894"/>
            </a:xfrm>
            <a:custGeom>
              <a:avLst/>
              <a:gdLst/>
              <a:ahLst/>
              <a:cxnLst/>
              <a:rect l="l" t="t" r="r" b="b"/>
              <a:pathLst>
                <a:path w="1144" h="1132" extrusionOk="0">
                  <a:moveTo>
                    <a:pt x="572" y="1"/>
                  </a:moveTo>
                  <a:cubicBezTo>
                    <a:pt x="263" y="1"/>
                    <a:pt x="1" y="251"/>
                    <a:pt x="1" y="560"/>
                  </a:cubicBezTo>
                  <a:cubicBezTo>
                    <a:pt x="1" y="882"/>
                    <a:pt x="275"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409929" y="826581"/>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281495"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409929" y="1210302"/>
              <a:ext cx="38929" cy="38894"/>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281495"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217690" y="1274519"/>
              <a:ext cx="38894" cy="38894"/>
            </a:xfrm>
            <a:custGeom>
              <a:avLst/>
              <a:gdLst/>
              <a:ahLst/>
              <a:cxnLst/>
              <a:rect l="l" t="t" r="r" b="b"/>
              <a:pathLst>
                <a:path w="1132" h="1132" extrusionOk="0">
                  <a:moveTo>
                    <a:pt x="572" y="1"/>
                  </a:moveTo>
                  <a:cubicBezTo>
                    <a:pt x="250" y="1"/>
                    <a:pt x="0" y="251"/>
                    <a:pt x="0" y="560"/>
                  </a:cubicBezTo>
                  <a:cubicBezTo>
                    <a:pt x="0" y="894"/>
                    <a:pt x="250"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345300" y="1274519"/>
              <a:ext cx="39307" cy="38894"/>
            </a:xfrm>
            <a:custGeom>
              <a:avLst/>
              <a:gdLst/>
              <a:ahLst/>
              <a:cxnLst/>
              <a:rect l="l" t="t" r="r" b="b"/>
              <a:pathLst>
                <a:path w="1144" h="1132" extrusionOk="0">
                  <a:moveTo>
                    <a:pt x="572" y="1"/>
                  </a:moveTo>
                  <a:cubicBezTo>
                    <a:pt x="263" y="1"/>
                    <a:pt x="1" y="251"/>
                    <a:pt x="1" y="560"/>
                  </a:cubicBezTo>
                  <a:cubicBezTo>
                    <a:pt x="25" y="894"/>
                    <a:pt x="275" y="1132"/>
                    <a:pt x="572" y="1132"/>
                  </a:cubicBezTo>
                  <a:cubicBezTo>
                    <a:pt x="882" y="1132"/>
                    <a:pt x="1144" y="870"/>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217690" y="1146463"/>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345300" y="1146463"/>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409929" y="1082659"/>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281495"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409929" y="1466792"/>
              <a:ext cx="38929" cy="38894"/>
            </a:xfrm>
            <a:custGeom>
              <a:avLst/>
              <a:gdLst/>
              <a:ahLst/>
              <a:cxnLst/>
              <a:rect l="l" t="t" r="r" b="b"/>
              <a:pathLst>
                <a:path w="1133"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281495"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217690" y="153100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345300" y="1531009"/>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217690" y="1402575"/>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345300" y="1402575"/>
              <a:ext cx="39307" cy="38894"/>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409929" y="1338736"/>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281495"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2" y="882"/>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409929" y="1722870"/>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281495"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217690" y="1787121"/>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345300" y="1787121"/>
              <a:ext cx="39307" cy="38894"/>
            </a:xfrm>
            <a:custGeom>
              <a:avLst/>
              <a:gdLst/>
              <a:ahLst/>
              <a:cxnLst/>
              <a:rect l="l" t="t" r="r" b="b"/>
              <a:pathLst>
                <a:path w="1144" h="1132" extrusionOk="0">
                  <a:moveTo>
                    <a:pt x="572" y="0"/>
                  </a:moveTo>
                  <a:cubicBezTo>
                    <a:pt x="263" y="0"/>
                    <a:pt x="1" y="262"/>
                    <a:pt x="1" y="572"/>
                  </a:cubicBezTo>
                  <a:cubicBezTo>
                    <a:pt x="1"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217690" y="1659065"/>
              <a:ext cx="38894" cy="38894"/>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345300" y="1659065"/>
              <a:ext cx="39307" cy="38894"/>
            </a:xfrm>
            <a:custGeom>
              <a:avLst/>
              <a:gdLst/>
              <a:ahLst/>
              <a:cxnLst/>
              <a:rect l="l" t="t" r="r" b="b"/>
              <a:pathLst>
                <a:path w="1144" h="1132" extrusionOk="0">
                  <a:moveTo>
                    <a:pt x="572" y="0"/>
                  </a:moveTo>
                  <a:cubicBezTo>
                    <a:pt x="263" y="0"/>
                    <a:pt x="1" y="250"/>
                    <a:pt x="1" y="560"/>
                  </a:cubicBezTo>
                  <a:cubicBezTo>
                    <a:pt x="25" y="870"/>
                    <a:pt x="275"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409929" y="1594848"/>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281495"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409929" y="1978982"/>
              <a:ext cx="38929" cy="38894"/>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281495"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217690" y="2043611"/>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345300" y="2043611"/>
              <a:ext cx="39307" cy="38894"/>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217690" y="1915143"/>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345300" y="1915143"/>
              <a:ext cx="39307" cy="38894"/>
            </a:xfrm>
            <a:custGeom>
              <a:avLst/>
              <a:gdLst/>
              <a:ahLst/>
              <a:cxnLst/>
              <a:rect l="l" t="t" r="r" b="b"/>
              <a:pathLst>
                <a:path w="1144" h="1132" extrusionOk="0">
                  <a:moveTo>
                    <a:pt x="572" y="1"/>
                  </a:moveTo>
                  <a:cubicBezTo>
                    <a:pt x="263" y="1"/>
                    <a:pt x="1" y="251"/>
                    <a:pt x="1" y="560"/>
                  </a:cubicBezTo>
                  <a:cubicBezTo>
                    <a:pt x="25" y="882"/>
                    <a:pt x="275"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409929" y="1851338"/>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281495"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38422"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89222" y="-5903"/>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153851"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82" y="1120"/>
                    <a:pt x="1132" y="870"/>
                    <a:pt x="1132" y="561"/>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25830"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38422"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89222" y="250174"/>
              <a:ext cx="38894" cy="38894"/>
            </a:xfrm>
            <a:custGeom>
              <a:avLst/>
              <a:gdLst/>
              <a:ahLst/>
              <a:cxnLst/>
              <a:rect l="l" t="t" r="r" b="b"/>
              <a:pathLst>
                <a:path w="1132" h="1132" extrusionOk="0">
                  <a:moveTo>
                    <a:pt x="572" y="0"/>
                  </a:moveTo>
                  <a:cubicBezTo>
                    <a:pt x="262" y="0"/>
                    <a:pt x="0" y="250"/>
                    <a:pt x="0" y="560"/>
                  </a:cubicBezTo>
                  <a:cubicBezTo>
                    <a:pt x="24" y="881"/>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38422"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89222" y="121706"/>
              <a:ext cx="38894" cy="38894"/>
            </a:xfrm>
            <a:custGeom>
              <a:avLst/>
              <a:gdLst/>
              <a:ahLst/>
              <a:cxnLst/>
              <a:rect l="l" t="t" r="r" b="b"/>
              <a:pathLst>
                <a:path w="1132" h="1132" extrusionOk="0">
                  <a:moveTo>
                    <a:pt x="572" y="1"/>
                  </a:moveTo>
                  <a:cubicBezTo>
                    <a:pt x="262" y="1"/>
                    <a:pt x="0" y="251"/>
                    <a:pt x="0" y="572"/>
                  </a:cubicBezTo>
                  <a:cubicBezTo>
                    <a:pt x="24" y="894"/>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153851"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25830"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53851" y="442447"/>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81"/>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25830"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38422"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89222" y="506252"/>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38422"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89222" y="377818"/>
              <a:ext cx="38894" cy="38894"/>
            </a:xfrm>
            <a:custGeom>
              <a:avLst/>
              <a:gdLst/>
              <a:ahLst/>
              <a:cxnLst/>
              <a:rect l="l" t="t" r="r" b="b"/>
              <a:pathLst>
                <a:path w="1132" h="1132" extrusionOk="0">
                  <a:moveTo>
                    <a:pt x="572" y="0"/>
                  </a:moveTo>
                  <a:cubicBezTo>
                    <a:pt x="262" y="0"/>
                    <a:pt x="0" y="262"/>
                    <a:pt x="0" y="572"/>
                  </a:cubicBezTo>
                  <a:cubicBezTo>
                    <a:pt x="24" y="893"/>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153851" y="31397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25830"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153851"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25830"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38422"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89222" y="762330"/>
              <a:ext cx="38894" cy="38929"/>
            </a:xfrm>
            <a:custGeom>
              <a:avLst/>
              <a:gdLst/>
              <a:ahLst/>
              <a:cxnLst/>
              <a:rect l="l" t="t" r="r" b="b"/>
              <a:pathLst>
                <a:path w="1132" h="1133" extrusionOk="0">
                  <a:moveTo>
                    <a:pt x="572" y="1"/>
                  </a:moveTo>
                  <a:cubicBezTo>
                    <a:pt x="262" y="1"/>
                    <a:pt x="0" y="263"/>
                    <a:pt x="0" y="572"/>
                  </a:cubicBezTo>
                  <a:cubicBezTo>
                    <a:pt x="24" y="882"/>
                    <a:pt x="274"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38422"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89222" y="634308"/>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153851" y="570091"/>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25830"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153851"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25830"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38422"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89222" y="1018854"/>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38422"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89222" y="890386"/>
              <a:ext cx="38894" cy="38894"/>
            </a:xfrm>
            <a:custGeom>
              <a:avLst/>
              <a:gdLst/>
              <a:ahLst/>
              <a:cxnLst/>
              <a:rect l="l" t="t" r="r" b="b"/>
              <a:pathLst>
                <a:path w="1132" h="1132" extrusionOk="0">
                  <a:moveTo>
                    <a:pt x="572" y="1"/>
                  </a:moveTo>
                  <a:cubicBezTo>
                    <a:pt x="262" y="1"/>
                    <a:pt x="0" y="251"/>
                    <a:pt x="0" y="560"/>
                  </a:cubicBezTo>
                  <a:cubicBezTo>
                    <a:pt x="0"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153851"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25830"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153851" y="1210302"/>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25830"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38422"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89222" y="1274519"/>
              <a:ext cx="38894" cy="38894"/>
            </a:xfrm>
            <a:custGeom>
              <a:avLst/>
              <a:gdLst/>
              <a:ahLst/>
              <a:cxnLst/>
              <a:rect l="l" t="t" r="r" b="b"/>
              <a:pathLst>
                <a:path w="1132" h="1132" extrusionOk="0">
                  <a:moveTo>
                    <a:pt x="572" y="1"/>
                  </a:moveTo>
                  <a:cubicBezTo>
                    <a:pt x="262" y="1"/>
                    <a:pt x="0" y="251"/>
                    <a:pt x="0" y="560"/>
                  </a:cubicBezTo>
                  <a:cubicBezTo>
                    <a:pt x="24" y="894"/>
                    <a:pt x="274"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38422"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89222" y="1146463"/>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153851"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25830"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153851" y="1466792"/>
              <a:ext cx="38894" cy="38894"/>
            </a:xfrm>
            <a:custGeom>
              <a:avLst/>
              <a:gdLst/>
              <a:ahLst/>
              <a:cxnLst/>
              <a:rect l="l" t="t" r="r" b="b"/>
              <a:pathLst>
                <a:path w="1132" h="1132" extrusionOk="0">
                  <a:moveTo>
                    <a:pt x="560" y="0"/>
                  </a:moveTo>
                  <a:cubicBezTo>
                    <a:pt x="251" y="0"/>
                    <a:pt x="1" y="250"/>
                    <a:pt x="1" y="560"/>
                  </a:cubicBezTo>
                  <a:cubicBezTo>
                    <a:pt x="1" y="893"/>
                    <a:pt x="251" y="1132"/>
                    <a:pt x="560" y="1132"/>
                  </a:cubicBezTo>
                  <a:cubicBezTo>
                    <a:pt x="882" y="1132"/>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25830"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38422"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89222" y="1531009"/>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38422"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89222" y="1402575"/>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153851" y="1338736"/>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25830"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153851" y="1722870"/>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25830"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38422" y="1787121"/>
              <a:ext cx="38894" cy="38894"/>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89222" y="1787121"/>
              <a:ext cx="38894" cy="38894"/>
            </a:xfrm>
            <a:custGeom>
              <a:avLst/>
              <a:gdLst/>
              <a:ahLst/>
              <a:cxnLst/>
              <a:rect l="l" t="t" r="r" b="b"/>
              <a:pathLst>
                <a:path w="1132" h="1132" extrusionOk="0">
                  <a:moveTo>
                    <a:pt x="572" y="0"/>
                  </a:moveTo>
                  <a:cubicBezTo>
                    <a:pt x="262" y="0"/>
                    <a:pt x="0" y="262"/>
                    <a:pt x="0" y="572"/>
                  </a:cubicBezTo>
                  <a:cubicBezTo>
                    <a:pt x="0"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38422"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89222" y="1659065"/>
              <a:ext cx="38894" cy="38894"/>
            </a:xfrm>
            <a:custGeom>
              <a:avLst/>
              <a:gdLst/>
              <a:ahLst/>
              <a:cxnLst/>
              <a:rect l="l" t="t" r="r" b="b"/>
              <a:pathLst>
                <a:path w="1132" h="1132" extrusionOk="0">
                  <a:moveTo>
                    <a:pt x="572" y="0"/>
                  </a:moveTo>
                  <a:cubicBezTo>
                    <a:pt x="262" y="0"/>
                    <a:pt x="0" y="250"/>
                    <a:pt x="0" y="560"/>
                  </a:cubicBezTo>
                  <a:cubicBezTo>
                    <a:pt x="24" y="870"/>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153851"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25830"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153851"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25830"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38422"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89222" y="2043611"/>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38422"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89222" y="1915143"/>
              <a:ext cx="38894" cy="38894"/>
            </a:xfrm>
            <a:custGeom>
              <a:avLst/>
              <a:gdLst/>
              <a:ahLst/>
              <a:cxnLst/>
              <a:rect l="l" t="t" r="r" b="b"/>
              <a:pathLst>
                <a:path w="1132" h="1132" extrusionOk="0">
                  <a:moveTo>
                    <a:pt x="572" y="1"/>
                  </a:moveTo>
                  <a:cubicBezTo>
                    <a:pt x="262" y="1"/>
                    <a:pt x="0" y="251"/>
                    <a:pt x="0" y="560"/>
                  </a:cubicBezTo>
                  <a:cubicBezTo>
                    <a:pt x="24"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153851"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25830"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136173" y="-1814"/>
              <a:ext cx="8212" cy="31507"/>
            </a:xfrm>
            <a:custGeom>
              <a:avLst/>
              <a:gdLst/>
              <a:ahLst/>
              <a:cxnLst/>
              <a:rect l="l" t="t" r="r" b="b"/>
              <a:pathLst>
                <a:path w="239" h="917" extrusionOk="0">
                  <a:moveTo>
                    <a:pt x="0" y="0"/>
                  </a:moveTo>
                  <a:lnTo>
                    <a:pt x="0" y="917"/>
                  </a:lnTo>
                  <a:cubicBezTo>
                    <a:pt x="155" y="810"/>
                    <a:pt x="238" y="643"/>
                    <a:pt x="238" y="453"/>
                  </a:cubicBezTo>
                  <a:cubicBezTo>
                    <a:pt x="238" y="262"/>
                    <a:pt x="131" y="95"/>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102226"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70" y="1120"/>
                    <a:pt x="1131" y="870"/>
                    <a:pt x="1131" y="561"/>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136173" y="253851"/>
              <a:ext cx="8212" cy="31542"/>
            </a:xfrm>
            <a:custGeom>
              <a:avLst/>
              <a:gdLst/>
              <a:ahLst/>
              <a:cxnLst/>
              <a:rect l="l" t="t" r="r" b="b"/>
              <a:pathLst>
                <a:path w="239" h="918" extrusionOk="0">
                  <a:moveTo>
                    <a:pt x="0" y="1"/>
                  </a:moveTo>
                  <a:lnTo>
                    <a:pt x="0" y="917"/>
                  </a:lnTo>
                  <a:cubicBezTo>
                    <a:pt x="155" y="810"/>
                    <a:pt x="238" y="643"/>
                    <a:pt x="238" y="453"/>
                  </a:cubicBezTo>
                  <a:cubicBezTo>
                    <a:pt x="238" y="262"/>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136173" y="125795"/>
              <a:ext cx="8212" cy="31954"/>
            </a:xfrm>
            <a:custGeom>
              <a:avLst/>
              <a:gdLst/>
              <a:ahLst/>
              <a:cxnLst/>
              <a:rect l="l" t="t" r="r" b="b"/>
              <a:pathLst>
                <a:path w="239" h="930" extrusionOk="0">
                  <a:moveTo>
                    <a:pt x="0" y="1"/>
                  </a:moveTo>
                  <a:lnTo>
                    <a:pt x="0" y="930"/>
                  </a:lnTo>
                  <a:cubicBezTo>
                    <a:pt x="155" y="822"/>
                    <a:pt x="238" y="656"/>
                    <a:pt x="238" y="465"/>
                  </a:cubicBezTo>
                  <a:cubicBezTo>
                    <a:pt x="238" y="275"/>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102226"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102226"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70" y="1131"/>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136173" y="509928"/>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136173" y="381907"/>
              <a:ext cx="8212" cy="31920"/>
            </a:xfrm>
            <a:custGeom>
              <a:avLst/>
              <a:gdLst/>
              <a:ahLst/>
              <a:cxnLst/>
              <a:rect l="l" t="t" r="r" b="b"/>
              <a:pathLst>
                <a:path w="239" h="929" extrusionOk="0">
                  <a:moveTo>
                    <a:pt x="0" y="0"/>
                  </a:moveTo>
                  <a:lnTo>
                    <a:pt x="0" y="929"/>
                  </a:lnTo>
                  <a:cubicBezTo>
                    <a:pt x="155" y="822"/>
                    <a:pt x="238" y="655"/>
                    <a:pt x="238" y="464"/>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102226"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102226"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136173" y="766040"/>
              <a:ext cx="8212" cy="31920"/>
            </a:xfrm>
            <a:custGeom>
              <a:avLst/>
              <a:gdLst/>
              <a:ahLst/>
              <a:cxnLst/>
              <a:rect l="l" t="t" r="r" b="b"/>
              <a:pathLst>
                <a:path w="239" h="929" extrusionOk="0">
                  <a:moveTo>
                    <a:pt x="0" y="0"/>
                  </a:moveTo>
                  <a:lnTo>
                    <a:pt x="0" y="929"/>
                  </a:lnTo>
                  <a:cubicBezTo>
                    <a:pt x="155" y="834"/>
                    <a:pt x="238" y="655"/>
                    <a:pt x="238" y="464"/>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136173" y="638397"/>
              <a:ext cx="8212" cy="31542"/>
            </a:xfrm>
            <a:custGeom>
              <a:avLst/>
              <a:gdLst/>
              <a:ahLst/>
              <a:cxnLst/>
              <a:rect l="l" t="t" r="r" b="b"/>
              <a:pathLst>
                <a:path w="239" h="918" extrusionOk="0">
                  <a:moveTo>
                    <a:pt x="0" y="0"/>
                  </a:moveTo>
                  <a:lnTo>
                    <a:pt x="0" y="917"/>
                  </a:lnTo>
                  <a:cubicBezTo>
                    <a:pt x="155" y="810"/>
                    <a:pt x="238" y="655"/>
                    <a:pt x="238" y="453"/>
                  </a:cubicBezTo>
                  <a:cubicBezTo>
                    <a:pt x="238" y="262"/>
                    <a:pt x="131" y="96"/>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102226"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102226"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70"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136173" y="1022118"/>
              <a:ext cx="8212" cy="31954"/>
            </a:xfrm>
            <a:custGeom>
              <a:avLst/>
              <a:gdLst/>
              <a:ahLst/>
              <a:cxnLst/>
              <a:rect l="l" t="t" r="r" b="b"/>
              <a:pathLst>
                <a:path w="239" h="930" extrusionOk="0">
                  <a:moveTo>
                    <a:pt x="0" y="0"/>
                  </a:moveTo>
                  <a:lnTo>
                    <a:pt x="0" y="929"/>
                  </a:lnTo>
                  <a:cubicBezTo>
                    <a:pt x="155" y="834"/>
                    <a:pt x="238" y="655"/>
                    <a:pt x="238" y="465"/>
                  </a:cubicBezTo>
                  <a:cubicBezTo>
                    <a:pt x="238" y="274"/>
                    <a:pt x="131" y="1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136173" y="894474"/>
              <a:ext cx="8212" cy="31542"/>
            </a:xfrm>
            <a:custGeom>
              <a:avLst/>
              <a:gdLst/>
              <a:ahLst/>
              <a:cxnLst/>
              <a:rect l="l" t="t" r="r" b="b"/>
              <a:pathLst>
                <a:path w="239" h="918" extrusionOk="0">
                  <a:moveTo>
                    <a:pt x="0" y="1"/>
                  </a:moveTo>
                  <a:lnTo>
                    <a:pt x="0" y="917"/>
                  </a:lnTo>
                  <a:cubicBezTo>
                    <a:pt x="155" y="822"/>
                    <a:pt x="238" y="655"/>
                    <a:pt x="238" y="465"/>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102226"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02226"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136173" y="1278608"/>
              <a:ext cx="8212" cy="31542"/>
            </a:xfrm>
            <a:custGeom>
              <a:avLst/>
              <a:gdLst/>
              <a:ahLst/>
              <a:cxnLst/>
              <a:rect l="l" t="t" r="r" b="b"/>
              <a:pathLst>
                <a:path w="239" h="918" extrusionOk="0">
                  <a:moveTo>
                    <a:pt x="0" y="1"/>
                  </a:moveTo>
                  <a:lnTo>
                    <a:pt x="0" y="917"/>
                  </a:lnTo>
                  <a:cubicBezTo>
                    <a:pt x="155" y="810"/>
                    <a:pt x="238" y="655"/>
                    <a:pt x="238" y="453"/>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36173" y="1150174"/>
              <a:ext cx="8212" cy="31507"/>
            </a:xfrm>
            <a:custGeom>
              <a:avLst/>
              <a:gdLst/>
              <a:ahLst/>
              <a:cxnLst/>
              <a:rect l="l" t="t" r="r" b="b"/>
              <a:pathLst>
                <a:path w="239" h="917" extrusionOk="0">
                  <a:moveTo>
                    <a:pt x="0" y="0"/>
                  </a:moveTo>
                  <a:lnTo>
                    <a:pt x="0" y="917"/>
                  </a:lnTo>
                  <a:cubicBezTo>
                    <a:pt x="155" y="833"/>
                    <a:pt x="238" y="655"/>
                    <a:pt x="238" y="464"/>
                  </a:cubicBezTo>
                  <a:cubicBezTo>
                    <a:pt x="238" y="262"/>
                    <a:pt x="131" y="95"/>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02226"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02226"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70" y="1132"/>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36173" y="1534685"/>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136173" y="1406251"/>
              <a:ext cx="8212" cy="31954"/>
            </a:xfrm>
            <a:custGeom>
              <a:avLst/>
              <a:gdLst/>
              <a:ahLst/>
              <a:cxnLst/>
              <a:rect l="l" t="t" r="r" b="b"/>
              <a:pathLst>
                <a:path w="239" h="930" extrusionOk="0">
                  <a:moveTo>
                    <a:pt x="0" y="0"/>
                  </a:moveTo>
                  <a:lnTo>
                    <a:pt x="0" y="929"/>
                  </a:lnTo>
                  <a:cubicBezTo>
                    <a:pt x="155" y="834"/>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102226"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102226"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136173" y="1790797"/>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136173" y="1662329"/>
              <a:ext cx="8212" cy="31954"/>
            </a:xfrm>
            <a:custGeom>
              <a:avLst/>
              <a:gdLst/>
              <a:ahLst/>
              <a:cxnLst/>
              <a:rect l="l" t="t" r="r" b="b"/>
              <a:pathLst>
                <a:path w="239" h="930" extrusionOk="0">
                  <a:moveTo>
                    <a:pt x="0" y="1"/>
                  </a:moveTo>
                  <a:lnTo>
                    <a:pt x="0" y="929"/>
                  </a:lnTo>
                  <a:cubicBezTo>
                    <a:pt x="155" y="834"/>
                    <a:pt x="238" y="679"/>
                    <a:pt x="238" y="465"/>
                  </a:cubicBezTo>
                  <a:cubicBezTo>
                    <a:pt x="238" y="274"/>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102226"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102226"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136173" y="2046875"/>
              <a:ext cx="8212" cy="31954"/>
            </a:xfrm>
            <a:custGeom>
              <a:avLst/>
              <a:gdLst/>
              <a:ahLst/>
              <a:cxnLst/>
              <a:rect l="l" t="t" r="r" b="b"/>
              <a:pathLst>
                <a:path w="239" h="930" extrusionOk="0">
                  <a:moveTo>
                    <a:pt x="0" y="0"/>
                  </a:moveTo>
                  <a:lnTo>
                    <a:pt x="0" y="929"/>
                  </a:lnTo>
                  <a:cubicBezTo>
                    <a:pt x="155" y="822"/>
                    <a:pt x="238" y="655"/>
                    <a:pt x="238" y="465"/>
                  </a:cubicBezTo>
                  <a:cubicBezTo>
                    <a:pt x="238" y="274"/>
                    <a:pt x="131" y="1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136173" y="1919231"/>
              <a:ext cx="8212" cy="31542"/>
            </a:xfrm>
            <a:custGeom>
              <a:avLst/>
              <a:gdLst/>
              <a:ahLst/>
              <a:cxnLst/>
              <a:rect l="l" t="t" r="r" b="b"/>
              <a:pathLst>
                <a:path w="239" h="918" extrusionOk="0">
                  <a:moveTo>
                    <a:pt x="0" y="1"/>
                  </a:moveTo>
                  <a:lnTo>
                    <a:pt x="0" y="918"/>
                  </a:lnTo>
                  <a:cubicBezTo>
                    <a:pt x="155" y="822"/>
                    <a:pt x="238" y="644"/>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102226"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2459065"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2330597" y="21004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2267204"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2395260" y="2164692"/>
              <a:ext cx="38482" cy="38894"/>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2459065"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2330597" y="2356965"/>
              <a:ext cx="38894" cy="38894"/>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2267204"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2395260" y="242076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2267204"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2395260" y="2292336"/>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2459065"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2330597" y="2228909"/>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2202987" y="2100887"/>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2074931" y="2100475"/>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2011127"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2138736" y="2164692"/>
              <a:ext cx="38894" cy="38894"/>
            </a:xfrm>
            <a:custGeom>
              <a:avLst/>
              <a:gdLst/>
              <a:ahLst/>
              <a:cxnLst/>
              <a:rect l="l" t="t" r="r" b="b"/>
              <a:pathLst>
                <a:path w="1132" h="1132" extrusionOk="0">
                  <a:moveTo>
                    <a:pt x="572" y="0"/>
                  </a:moveTo>
                  <a:cubicBezTo>
                    <a:pt x="263" y="0"/>
                    <a:pt x="1" y="251"/>
                    <a:pt x="1" y="560"/>
                  </a:cubicBezTo>
                  <a:cubicBezTo>
                    <a:pt x="25"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2202987"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2074931" y="2356965"/>
              <a:ext cx="38894" cy="38894"/>
            </a:xfrm>
            <a:custGeom>
              <a:avLst/>
              <a:gdLst/>
              <a:ahLst/>
              <a:cxnLst/>
              <a:rect l="l" t="t" r="r" b="b"/>
              <a:pathLst>
                <a:path w="1132" h="1132" extrusionOk="0">
                  <a:moveTo>
                    <a:pt x="572" y="0"/>
                  </a:moveTo>
                  <a:cubicBezTo>
                    <a:pt x="250" y="0"/>
                    <a:pt x="0" y="250"/>
                    <a:pt x="0" y="560"/>
                  </a:cubicBezTo>
                  <a:cubicBezTo>
                    <a:pt x="0" y="870"/>
                    <a:pt x="250" y="1132"/>
                    <a:pt x="572" y="1132"/>
                  </a:cubicBezTo>
                  <a:cubicBezTo>
                    <a:pt x="881" y="1132"/>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2011127"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2138736"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2011127"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2138736" y="2292336"/>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2202987"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2074931" y="2228909"/>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1946463" y="2100887"/>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1818854"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1755015"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1882658" y="2164692"/>
              <a:ext cx="38894" cy="38894"/>
            </a:xfrm>
            <a:custGeom>
              <a:avLst/>
              <a:gdLst/>
              <a:ahLst/>
              <a:cxnLst/>
              <a:rect l="l" t="t" r="r" b="b"/>
              <a:pathLst>
                <a:path w="1132" h="1132" extrusionOk="0">
                  <a:moveTo>
                    <a:pt x="572" y="0"/>
                  </a:moveTo>
                  <a:cubicBezTo>
                    <a:pt x="251" y="0"/>
                    <a:pt x="0" y="251"/>
                    <a:pt x="0" y="560"/>
                  </a:cubicBezTo>
                  <a:cubicBezTo>
                    <a:pt x="0"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1946463" y="2356965"/>
              <a:ext cx="38894" cy="38894"/>
            </a:xfrm>
            <a:custGeom>
              <a:avLst/>
              <a:gdLst/>
              <a:ahLst/>
              <a:cxnLst/>
              <a:rect l="l" t="t" r="r" b="b"/>
              <a:pathLst>
                <a:path w="1132" h="1132" extrusionOk="0">
                  <a:moveTo>
                    <a:pt x="572" y="0"/>
                  </a:moveTo>
                  <a:cubicBezTo>
                    <a:pt x="263" y="0"/>
                    <a:pt x="1" y="250"/>
                    <a:pt x="1" y="560"/>
                  </a:cubicBezTo>
                  <a:cubicBezTo>
                    <a:pt x="25" y="881"/>
                    <a:pt x="263"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1818854"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1755015"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1882658" y="2420769"/>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1755015"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1882658" y="2292336"/>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1946463" y="2228497"/>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1818854"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690385" y="2100887"/>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562742" y="2100475"/>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498113" y="2164692"/>
              <a:ext cx="38894" cy="38894"/>
            </a:xfrm>
            <a:custGeom>
              <a:avLst/>
              <a:gdLst/>
              <a:ahLst/>
              <a:cxnLst/>
              <a:rect l="l" t="t" r="r" b="b"/>
              <a:pathLst>
                <a:path w="1132" h="1132" extrusionOk="0">
                  <a:moveTo>
                    <a:pt x="572" y="0"/>
                  </a:moveTo>
                  <a:cubicBezTo>
                    <a:pt x="251" y="0"/>
                    <a:pt x="1" y="251"/>
                    <a:pt x="1" y="560"/>
                  </a:cubicBezTo>
                  <a:cubicBezTo>
                    <a:pt x="13" y="882"/>
                    <a:pt x="274"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626581" y="2164692"/>
              <a:ext cx="38894" cy="38894"/>
            </a:xfrm>
            <a:custGeom>
              <a:avLst/>
              <a:gdLst/>
              <a:ahLst/>
              <a:cxnLst/>
              <a:rect l="l" t="t" r="r" b="b"/>
              <a:pathLst>
                <a:path w="1132" h="1132" extrusionOk="0">
                  <a:moveTo>
                    <a:pt x="560" y="0"/>
                  </a:moveTo>
                  <a:cubicBezTo>
                    <a:pt x="250" y="0"/>
                    <a:pt x="0" y="251"/>
                    <a:pt x="0" y="560"/>
                  </a:cubicBezTo>
                  <a:cubicBezTo>
                    <a:pt x="0" y="882"/>
                    <a:pt x="262"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1690385" y="2356965"/>
              <a:ext cx="38894" cy="38894"/>
            </a:xfrm>
            <a:custGeom>
              <a:avLst/>
              <a:gdLst/>
              <a:ahLst/>
              <a:cxnLst/>
              <a:rect l="l" t="t" r="r" b="b"/>
              <a:pathLst>
                <a:path w="1132" h="1132" extrusionOk="0">
                  <a:moveTo>
                    <a:pt x="572" y="0"/>
                  </a:moveTo>
                  <a:cubicBezTo>
                    <a:pt x="251" y="0"/>
                    <a:pt x="1" y="250"/>
                    <a:pt x="1" y="560"/>
                  </a:cubicBezTo>
                  <a:cubicBezTo>
                    <a:pt x="12"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1562742" y="2356965"/>
              <a:ext cx="38482" cy="38894"/>
            </a:xfrm>
            <a:custGeom>
              <a:avLst/>
              <a:gdLst/>
              <a:ahLst/>
              <a:cxnLst/>
              <a:rect l="l" t="t" r="r" b="b"/>
              <a:pathLst>
                <a:path w="1120" h="1132" extrusionOk="0">
                  <a:moveTo>
                    <a:pt x="560" y="0"/>
                  </a:moveTo>
                  <a:cubicBezTo>
                    <a:pt x="251" y="0"/>
                    <a:pt x="1" y="250"/>
                    <a:pt x="1" y="560"/>
                  </a:cubicBezTo>
                  <a:cubicBezTo>
                    <a:pt x="1" y="870"/>
                    <a:pt x="251" y="1132"/>
                    <a:pt x="560" y="1132"/>
                  </a:cubicBezTo>
                  <a:cubicBezTo>
                    <a:pt x="870" y="1132"/>
                    <a:pt x="1120" y="870"/>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1498113" y="2420769"/>
              <a:ext cx="38894" cy="38894"/>
            </a:xfrm>
            <a:custGeom>
              <a:avLst/>
              <a:gdLst/>
              <a:ahLst/>
              <a:cxnLst/>
              <a:rect l="l" t="t" r="r" b="b"/>
              <a:pathLst>
                <a:path w="1132" h="1132" extrusionOk="0">
                  <a:moveTo>
                    <a:pt x="572" y="1"/>
                  </a:moveTo>
                  <a:cubicBezTo>
                    <a:pt x="251" y="1"/>
                    <a:pt x="1" y="251"/>
                    <a:pt x="1" y="572"/>
                  </a:cubicBezTo>
                  <a:cubicBezTo>
                    <a:pt x="1"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1626581" y="242076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1498113" y="2292336"/>
              <a:ext cx="38894" cy="38894"/>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1626581" y="2292336"/>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1690385"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1562742" y="2228909"/>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1434308" y="2100887"/>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1306252" y="21004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1242035" y="2164692"/>
              <a:ext cx="38894" cy="38894"/>
            </a:xfrm>
            <a:custGeom>
              <a:avLst/>
              <a:gdLst/>
              <a:ahLst/>
              <a:cxnLst/>
              <a:rect l="l" t="t" r="r" b="b"/>
              <a:pathLst>
                <a:path w="1132" h="1132" extrusionOk="0">
                  <a:moveTo>
                    <a:pt x="560" y="0"/>
                  </a:moveTo>
                  <a:cubicBezTo>
                    <a:pt x="250" y="0"/>
                    <a:pt x="0" y="251"/>
                    <a:pt x="0" y="560"/>
                  </a:cubicBezTo>
                  <a:cubicBezTo>
                    <a:pt x="12" y="882"/>
                    <a:pt x="262"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1370469"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1434308" y="2356965"/>
              <a:ext cx="38894" cy="38894"/>
            </a:xfrm>
            <a:custGeom>
              <a:avLst/>
              <a:gdLst/>
              <a:ahLst/>
              <a:cxnLst/>
              <a:rect l="l" t="t" r="r" b="b"/>
              <a:pathLst>
                <a:path w="1132" h="1132" extrusionOk="0">
                  <a:moveTo>
                    <a:pt x="560" y="0"/>
                  </a:moveTo>
                  <a:cubicBezTo>
                    <a:pt x="250" y="0"/>
                    <a:pt x="0" y="250"/>
                    <a:pt x="0" y="560"/>
                  </a:cubicBezTo>
                  <a:cubicBezTo>
                    <a:pt x="12" y="881"/>
                    <a:pt x="262" y="1132"/>
                    <a:pt x="560" y="1132"/>
                  </a:cubicBezTo>
                  <a:cubicBezTo>
                    <a:pt x="881" y="1132"/>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1306252"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1242035" y="242076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1370469"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1242035" y="2292336"/>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1370469"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434308" y="2228497"/>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306252"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178196" y="2100887"/>
              <a:ext cx="38894" cy="38894"/>
            </a:xfrm>
            <a:custGeom>
              <a:avLst/>
              <a:gdLst/>
              <a:ahLst/>
              <a:cxnLst/>
              <a:rect l="l" t="t" r="r" b="b"/>
              <a:pathLst>
                <a:path w="1132" h="1132" extrusionOk="0">
                  <a:moveTo>
                    <a:pt x="561" y="0"/>
                  </a:moveTo>
                  <a:cubicBezTo>
                    <a:pt x="251" y="0"/>
                    <a:pt x="1" y="250"/>
                    <a:pt x="1" y="560"/>
                  </a:cubicBezTo>
                  <a:cubicBezTo>
                    <a:pt x="13"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050174"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986335"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113979"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1178196" y="2356965"/>
              <a:ext cx="38894" cy="38894"/>
            </a:xfrm>
            <a:custGeom>
              <a:avLst/>
              <a:gdLst/>
              <a:ahLst/>
              <a:cxnLst/>
              <a:rect l="l" t="t" r="r" b="b"/>
              <a:pathLst>
                <a:path w="1132" h="1132" extrusionOk="0">
                  <a:moveTo>
                    <a:pt x="561" y="0"/>
                  </a:moveTo>
                  <a:cubicBezTo>
                    <a:pt x="251" y="0"/>
                    <a:pt x="1" y="250"/>
                    <a:pt x="1" y="560"/>
                  </a:cubicBezTo>
                  <a:cubicBezTo>
                    <a:pt x="13" y="881"/>
                    <a:pt x="263" y="1132"/>
                    <a:pt x="561" y="1132"/>
                  </a:cubicBezTo>
                  <a:cubicBezTo>
                    <a:pt x="870" y="1132"/>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1050174"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986335"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1113979"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986335"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1113979"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1178196" y="2228497"/>
              <a:ext cx="38894" cy="38894"/>
            </a:xfrm>
            <a:custGeom>
              <a:avLst/>
              <a:gdLst/>
              <a:ahLst/>
              <a:cxnLst/>
              <a:rect l="l" t="t" r="r" b="b"/>
              <a:pathLst>
                <a:path w="1132" h="1132" extrusionOk="0">
                  <a:moveTo>
                    <a:pt x="561" y="1"/>
                  </a:moveTo>
                  <a:cubicBezTo>
                    <a:pt x="251" y="1"/>
                    <a:pt x="1" y="251"/>
                    <a:pt x="1" y="572"/>
                  </a:cubicBezTo>
                  <a:cubicBezTo>
                    <a:pt x="1" y="882"/>
                    <a:pt x="263"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1050174"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922531" y="210088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794062" y="2100475"/>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729845" y="2164692"/>
              <a:ext cx="39307" cy="38894"/>
            </a:xfrm>
            <a:custGeom>
              <a:avLst/>
              <a:gdLst/>
              <a:ahLst/>
              <a:cxnLst/>
              <a:rect l="l" t="t" r="r" b="b"/>
              <a:pathLst>
                <a:path w="1144" h="1132" extrusionOk="0">
                  <a:moveTo>
                    <a:pt x="572" y="0"/>
                  </a:moveTo>
                  <a:cubicBezTo>
                    <a:pt x="263" y="0"/>
                    <a:pt x="1" y="251"/>
                    <a:pt x="1" y="560"/>
                  </a:cubicBezTo>
                  <a:cubicBezTo>
                    <a:pt x="13" y="882"/>
                    <a:pt x="263" y="1132"/>
                    <a:pt x="572" y="1132"/>
                  </a:cubicBezTo>
                  <a:cubicBezTo>
                    <a:pt x="882" y="1132"/>
                    <a:pt x="1144" y="882"/>
                    <a:pt x="1144" y="560"/>
                  </a:cubicBezTo>
                  <a:cubicBezTo>
                    <a:pt x="1144"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857901" y="2164692"/>
              <a:ext cx="38894" cy="38894"/>
            </a:xfrm>
            <a:custGeom>
              <a:avLst/>
              <a:gdLst/>
              <a:ahLst/>
              <a:cxnLst/>
              <a:rect l="l" t="t" r="r" b="b"/>
              <a:pathLst>
                <a:path w="1132" h="1132" extrusionOk="0">
                  <a:moveTo>
                    <a:pt x="572" y="0"/>
                  </a:moveTo>
                  <a:cubicBezTo>
                    <a:pt x="250" y="0"/>
                    <a:pt x="0" y="251"/>
                    <a:pt x="0" y="560"/>
                  </a:cubicBezTo>
                  <a:cubicBezTo>
                    <a:pt x="12" y="882"/>
                    <a:pt x="250"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922531" y="2356965"/>
              <a:ext cx="38894" cy="38894"/>
            </a:xfrm>
            <a:custGeom>
              <a:avLst/>
              <a:gdLst/>
              <a:ahLst/>
              <a:cxnLst/>
              <a:rect l="l" t="t" r="r" b="b"/>
              <a:pathLst>
                <a:path w="1132" h="1132" extrusionOk="0">
                  <a:moveTo>
                    <a:pt x="560" y="0"/>
                  </a:moveTo>
                  <a:cubicBezTo>
                    <a:pt x="251" y="0"/>
                    <a:pt x="1" y="250"/>
                    <a:pt x="1" y="560"/>
                  </a:cubicBezTo>
                  <a:cubicBezTo>
                    <a:pt x="1"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794062" y="2356965"/>
              <a:ext cx="38929" cy="38894"/>
            </a:xfrm>
            <a:custGeom>
              <a:avLst/>
              <a:gdLst/>
              <a:ahLst/>
              <a:cxnLst/>
              <a:rect l="l" t="t" r="r" b="b"/>
              <a:pathLst>
                <a:path w="1133" h="1132" extrusionOk="0">
                  <a:moveTo>
                    <a:pt x="561" y="0"/>
                  </a:moveTo>
                  <a:cubicBezTo>
                    <a:pt x="251" y="0"/>
                    <a:pt x="1" y="250"/>
                    <a:pt x="1" y="560"/>
                  </a:cubicBezTo>
                  <a:cubicBezTo>
                    <a:pt x="1" y="870"/>
                    <a:pt x="251" y="1132"/>
                    <a:pt x="561" y="1132"/>
                  </a:cubicBezTo>
                  <a:cubicBezTo>
                    <a:pt x="870" y="1132"/>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729845" y="2420769"/>
              <a:ext cx="39307" cy="38894"/>
            </a:xfrm>
            <a:custGeom>
              <a:avLst/>
              <a:gdLst/>
              <a:ahLst/>
              <a:cxnLst/>
              <a:rect l="l" t="t" r="r" b="b"/>
              <a:pathLst>
                <a:path w="1144" h="1132" extrusionOk="0">
                  <a:moveTo>
                    <a:pt x="572" y="1"/>
                  </a:moveTo>
                  <a:cubicBezTo>
                    <a:pt x="263" y="1"/>
                    <a:pt x="1" y="251"/>
                    <a:pt x="1" y="572"/>
                  </a:cubicBezTo>
                  <a:cubicBezTo>
                    <a:pt x="1"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857901" y="242076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729845" y="2292336"/>
              <a:ext cx="39307" cy="38894"/>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857901" y="2292336"/>
              <a:ext cx="38894" cy="38894"/>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922531"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794062" y="2228909"/>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666041" y="210088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537985" y="21004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473768"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601824" y="2164692"/>
              <a:ext cx="38894" cy="38894"/>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666041" y="2356965"/>
              <a:ext cx="38894" cy="38894"/>
            </a:xfrm>
            <a:custGeom>
              <a:avLst/>
              <a:gdLst/>
              <a:ahLst/>
              <a:cxnLst/>
              <a:rect l="l" t="t" r="r" b="b"/>
              <a:pathLst>
                <a:path w="1132" h="1132" extrusionOk="0">
                  <a:moveTo>
                    <a:pt x="572" y="0"/>
                  </a:moveTo>
                  <a:cubicBezTo>
                    <a:pt x="262" y="0"/>
                    <a:pt x="0" y="250"/>
                    <a:pt x="0" y="560"/>
                  </a:cubicBezTo>
                  <a:cubicBezTo>
                    <a:pt x="0" y="881"/>
                    <a:pt x="262"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537985" y="2356965"/>
              <a:ext cx="38894" cy="38894"/>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473768"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601824"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473768"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601824" y="2292336"/>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666041" y="2228497"/>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537985" y="2228909"/>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409929" y="2100887"/>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281495"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217690" y="2164692"/>
              <a:ext cx="38894" cy="38894"/>
            </a:xfrm>
            <a:custGeom>
              <a:avLst/>
              <a:gdLst/>
              <a:ahLst/>
              <a:cxnLst/>
              <a:rect l="l" t="t" r="r" b="b"/>
              <a:pathLst>
                <a:path w="1132" h="1132" extrusionOk="0">
                  <a:moveTo>
                    <a:pt x="572" y="0"/>
                  </a:moveTo>
                  <a:cubicBezTo>
                    <a:pt x="250" y="0"/>
                    <a:pt x="0" y="251"/>
                    <a:pt x="0" y="560"/>
                  </a:cubicBezTo>
                  <a:cubicBezTo>
                    <a:pt x="0" y="882"/>
                    <a:pt x="250"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345300" y="2164692"/>
              <a:ext cx="39307" cy="38894"/>
            </a:xfrm>
            <a:custGeom>
              <a:avLst/>
              <a:gdLst/>
              <a:ahLst/>
              <a:cxnLst/>
              <a:rect l="l" t="t" r="r" b="b"/>
              <a:pathLst>
                <a:path w="1144" h="1132" extrusionOk="0">
                  <a:moveTo>
                    <a:pt x="572" y="0"/>
                  </a:moveTo>
                  <a:cubicBezTo>
                    <a:pt x="263" y="0"/>
                    <a:pt x="1" y="251"/>
                    <a:pt x="1" y="560"/>
                  </a:cubicBezTo>
                  <a:cubicBezTo>
                    <a:pt x="25" y="882"/>
                    <a:pt x="275" y="1132"/>
                    <a:pt x="572" y="1132"/>
                  </a:cubicBezTo>
                  <a:cubicBezTo>
                    <a:pt x="882" y="1132"/>
                    <a:pt x="1144" y="882"/>
                    <a:pt x="1144" y="560"/>
                  </a:cubicBezTo>
                  <a:cubicBezTo>
                    <a:pt x="1144"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409929" y="2356965"/>
              <a:ext cx="38929" cy="38894"/>
            </a:xfrm>
            <a:custGeom>
              <a:avLst/>
              <a:gdLst/>
              <a:ahLst/>
              <a:cxnLst/>
              <a:rect l="l" t="t" r="r" b="b"/>
              <a:pathLst>
                <a:path w="1133"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281495"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217690" y="242076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345300" y="2420769"/>
              <a:ext cx="39307" cy="38894"/>
            </a:xfrm>
            <a:custGeom>
              <a:avLst/>
              <a:gdLst/>
              <a:ahLst/>
              <a:cxnLst/>
              <a:rect l="l" t="t" r="r" b="b"/>
              <a:pathLst>
                <a:path w="1144" h="1132" extrusionOk="0">
                  <a:moveTo>
                    <a:pt x="572" y="1"/>
                  </a:moveTo>
                  <a:cubicBezTo>
                    <a:pt x="263" y="1"/>
                    <a:pt x="1" y="251"/>
                    <a:pt x="1" y="572"/>
                  </a:cubicBezTo>
                  <a:cubicBezTo>
                    <a:pt x="1"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217690" y="2292336"/>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345300" y="2292336"/>
              <a:ext cx="39307" cy="38894"/>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409929" y="2228497"/>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281495"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53851" y="210088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25830"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38422"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89222" y="2164692"/>
              <a:ext cx="38894" cy="38894"/>
            </a:xfrm>
            <a:custGeom>
              <a:avLst/>
              <a:gdLst/>
              <a:ahLst/>
              <a:cxnLst/>
              <a:rect l="l" t="t" r="r" b="b"/>
              <a:pathLst>
                <a:path w="1132" h="1132" extrusionOk="0">
                  <a:moveTo>
                    <a:pt x="572" y="0"/>
                  </a:moveTo>
                  <a:cubicBezTo>
                    <a:pt x="262" y="0"/>
                    <a:pt x="0" y="251"/>
                    <a:pt x="0" y="560"/>
                  </a:cubicBezTo>
                  <a:cubicBezTo>
                    <a:pt x="24" y="882"/>
                    <a:pt x="274"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153851" y="2356965"/>
              <a:ext cx="38894" cy="38894"/>
            </a:xfrm>
            <a:custGeom>
              <a:avLst/>
              <a:gdLst/>
              <a:ahLst/>
              <a:cxnLst/>
              <a:rect l="l" t="t" r="r" b="b"/>
              <a:pathLst>
                <a:path w="1132" h="1132" extrusionOk="0">
                  <a:moveTo>
                    <a:pt x="560" y="0"/>
                  </a:moveTo>
                  <a:cubicBezTo>
                    <a:pt x="251" y="0"/>
                    <a:pt x="1" y="250"/>
                    <a:pt x="1" y="560"/>
                  </a:cubicBezTo>
                  <a:cubicBezTo>
                    <a:pt x="1" y="881"/>
                    <a:pt x="251" y="1132"/>
                    <a:pt x="560" y="1132"/>
                  </a:cubicBezTo>
                  <a:cubicBezTo>
                    <a:pt x="882" y="1132"/>
                    <a:pt x="1132" y="881"/>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25830"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38422"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89222" y="2420769"/>
              <a:ext cx="38894" cy="38894"/>
            </a:xfrm>
            <a:custGeom>
              <a:avLst/>
              <a:gdLst/>
              <a:ahLst/>
              <a:cxnLst/>
              <a:rect l="l" t="t" r="r" b="b"/>
              <a:pathLst>
                <a:path w="1132" h="1132" extrusionOk="0">
                  <a:moveTo>
                    <a:pt x="572" y="1"/>
                  </a:moveTo>
                  <a:cubicBezTo>
                    <a:pt x="262" y="1"/>
                    <a:pt x="0" y="251"/>
                    <a:pt x="0" y="572"/>
                  </a:cubicBezTo>
                  <a:cubicBezTo>
                    <a:pt x="0"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38422"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89222" y="2292336"/>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153851"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25830"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102226"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136173" y="2168368"/>
              <a:ext cx="8212" cy="31542"/>
            </a:xfrm>
            <a:custGeom>
              <a:avLst/>
              <a:gdLst/>
              <a:ahLst/>
              <a:cxnLst/>
              <a:rect l="l" t="t" r="r" b="b"/>
              <a:pathLst>
                <a:path w="239" h="918" extrusionOk="0">
                  <a:moveTo>
                    <a:pt x="0" y="1"/>
                  </a:moveTo>
                  <a:lnTo>
                    <a:pt x="0" y="917"/>
                  </a:lnTo>
                  <a:cubicBezTo>
                    <a:pt x="155" y="834"/>
                    <a:pt x="238" y="655"/>
                    <a:pt x="238" y="453"/>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102226"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70" y="1132"/>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136173" y="2424446"/>
              <a:ext cx="8212" cy="31542"/>
            </a:xfrm>
            <a:custGeom>
              <a:avLst/>
              <a:gdLst/>
              <a:ahLst/>
              <a:cxnLst/>
              <a:rect l="l" t="t" r="r" b="b"/>
              <a:pathLst>
                <a:path w="239" h="918" extrusionOk="0">
                  <a:moveTo>
                    <a:pt x="0" y="1"/>
                  </a:moveTo>
                  <a:lnTo>
                    <a:pt x="0" y="918"/>
                  </a:lnTo>
                  <a:cubicBezTo>
                    <a:pt x="155" y="834"/>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136173" y="2296424"/>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102226"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136173" y="-33734"/>
              <a:ext cx="34" cy="34"/>
            </a:xfrm>
            <a:custGeom>
              <a:avLst/>
              <a:gdLst/>
              <a:ahLst/>
              <a:cxnLst/>
              <a:rect l="l" t="t" r="r" b="b"/>
              <a:pathLst>
                <a:path w="1" h="1" fill="none" extrusionOk="0">
                  <a:moveTo>
                    <a:pt x="0" y="0"/>
                  </a:moveTo>
                  <a:close/>
                </a:path>
              </a:pathLst>
            </a:custGeom>
            <a:solidFill>
              <a:schemeClr val="dk2"/>
            </a:solidFill>
            <a:ln w="387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141086" y="-19818"/>
              <a:ext cx="5604501" cy="2507313"/>
            </a:xfrm>
            <a:custGeom>
              <a:avLst/>
              <a:gdLst/>
              <a:ahLst/>
              <a:cxnLst/>
              <a:rect l="l" t="t" r="r" b="b"/>
              <a:pathLst>
                <a:path w="163116" h="72974" fill="none" extrusionOk="0">
                  <a:moveTo>
                    <a:pt x="0" y="48"/>
                  </a:moveTo>
                  <a:lnTo>
                    <a:pt x="0" y="72973"/>
                  </a:lnTo>
                  <a:lnTo>
                    <a:pt x="163116" y="72973"/>
                  </a:lnTo>
                  <a:lnTo>
                    <a:pt x="129493" y="0"/>
                  </a:lnTo>
                  <a:close/>
                </a:path>
              </a:pathLst>
            </a:custGeom>
            <a:solidFill>
              <a:schemeClr val="dk2"/>
            </a:solidFill>
            <a:ln w="297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143972" y="-18994"/>
              <a:ext cx="5607388" cy="2508928"/>
            </a:xfrm>
            <a:custGeom>
              <a:avLst/>
              <a:gdLst/>
              <a:ahLst/>
              <a:cxnLst/>
              <a:rect l="l" t="t" r="r" b="b"/>
              <a:pathLst>
                <a:path w="163200" h="73021" fill="none" extrusionOk="0">
                  <a:moveTo>
                    <a:pt x="1" y="24"/>
                  </a:moveTo>
                  <a:lnTo>
                    <a:pt x="1" y="73021"/>
                  </a:lnTo>
                  <a:lnTo>
                    <a:pt x="163200" y="73021"/>
                  </a:lnTo>
                  <a:lnTo>
                    <a:pt x="129529" y="0"/>
                  </a:lnTo>
                  <a:close/>
                </a:path>
              </a:pathLst>
            </a:custGeom>
            <a:solidFill>
              <a:schemeClr val="dk2"/>
            </a:solidFill>
            <a:ln w="387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141086" y="-19818"/>
              <a:ext cx="5604501" cy="2507313"/>
            </a:xfrm>
            <a:custGeom>
              <a:avLst/>
              <a:gdLst/>
              <a:ahLst/>
              <a:cxnLst/>
              <a:rect l="l" t="t" r="r" b="b"/>
              <a:pathLst>
                <a:path w="163116" h="72974" fill="none" extrusionOk="0">
                  <a:moveTo>
                    <a:pt x="0" y="48"/>
                  </a:moveTo>
                  <a:lnTo>
                    <a:pt x="0" y="72973"/>
                  </a:lnTo>
                  <a:lnTo>
                    <a:pt x="163116" y="72973"/>
                  </a:lnTo>
                  <a:lnTo>
                    <a:pt x="129493" y="0"/>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2"/>
          <p:cNvGrpSpPr/>
          <p:nvPr/>
        </p:nvGrpSpPr>
        <p:grpSpPr>
          <a:xfrm>
            <a:off x="-143978" y="2628900"/>
            <a:ext cx="6868628" cy="2562225"/>
            <a:chOff x="-143978" y="2628900"/>
            <a:chExt cx="6868628" cy="2562225"/>
          </a:xfrm>
        </p:grpSpPr>
        <p:sp>
          <p:nvSpPr>
            <p:cNvPr id="1574" name="Google Shape;1574;p2"/>
            <p:cNvSpPr/>
            <p:nvPr/>
          </p:nvSpPr>
          <p:spPr>
            <a:xfrm>
              <a:off x="-142875" y="2628900"/>
              <a:ext cx="6867525" cy="2562225"/>
            </a:xfrm>
            <a:custGeom>
              <a:avLst/>
              <a:gdLst/>
              <a:ahLst/>
              <a:cxnLst/>
              <a:rect l="l" t="t" r="r" b="b"/>
              <a:pathLst>
                <a:path w="274701" h="102489" extrusionOk="0">
                  <a:moveTo>
                    <a:pt x="0" y="1143"/>
                  </a:moveTo>
                  <a:lnTo>
                    <a:pt x="228219" y="0"/>
                  </a:lnTo>
                  <a:lnTo>
                    <a:pt x="274701" y="102489"/>
                  </a:lnTo>
                  <a:lnTo>
                    <a:pt x="381" y="101346"/>
                  </a:lnTo>
                  <a:close/>
                </a:path>
              </a:pathLst>
            </a:custGeom>
            <a:solidFill>
              <a:schemeClr val="accent2"/>
            </a:solidFill>
            <a:ln>
              <a:noFill/>
            </a:ln>
          </p:spPr>
        </p:sp>
        <p:sp>
          <p:nvSpPr>
            <p:cNvPr id="1575" name="Google Shape;1575;p2"/>
            <p:cNvSpPr/>
            <p:nvPr/>
          </p:nvSpPr>
          <p:spPr>
            <a:xfrm>
              <a:off x="3062850" y="2634723"/>
              <a:ext cx="2431314" cy="2537280"/>
            </a:xfrm>
            <a:custGeom>
              <a:avLst/>
              <a:gdLst/>
              <a:ahLst/>
              <a:cxnLst/>
              <a:rect l="l" t="t" r="r" b="b"/>
              <a:pathLst>
                <a:path w="70760" h="73844" extrusionOk="0">
                  <a:moveTo>
                    <a:pt x="70760" y="1"/>
                  </a:moveTo>
                  <a:lnTo>
                    <a:pt x="56758" y="36"/>
                  </a:lnTo>
                  <a:lnTo>
                    <a:pt x="1" y="73843"/>
                  </a:lnTo>
                  <a:lnTo>
                    <a:pt x="382" y="73843"/>
                  </a:lnTo>
                  <a:lnTo>
                    <a:pt x="707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3040757" y="2637197"/>
              <a:ext cx="1559486" cy="2534732"/>
            </a:xfrm>
            <a:custGeom>
              <a:avLst/>
              <a:gdLst/>
              <a:ahLst/>
              <a:cxnLst/>
              <a:rect l="l" t="t" r="r" b="b"/>
              <a:pathLst>
                <a:path w="45388" h="73772" extrusionOk="0">
                  <a:moveTo>
                    <a:pt x="45387" y="0"/>
                  </a:moveTo>
                  <a:lnTo>
                    <a:pt x="34767" y="24"/>
                  </a:lnTo>
                  <a:lnTo>
                    <a:pt x="1" y="73771"/>
                  </a:lnTo>
                  <a:lnTo>
                    <a:pt x="299" y="73771"/>
                  </a:lnTo>
                  <a:lnTo>
                    <a:pt x="453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3244094" y="4239150"/>
              <a:ext cx="3184357" cy="932778"/>
            </a:xfrm>
            <a:custGeom>
              <a:avLst/>
              <a:gdLst/>
              <a:ahLst/>
              <a:cxnLst/>
              <a:rect l="l" t="t" r="r" b="b"/>
              <a:pathLst>
                <a:path w="92679" h="27148" extrusionOk="0">
                  <a:moveTo>
                    <a:pt x="88428" y="1"/>
                  </a:moveTo>
                  <a:lnTo>
                    <a:pt x="0" y="27147"/>
                  </a:lnTo>
                  <a:lnTo>
                    <a:pt x="3655" y="27147"/>
                  </a:lnTo>
                  <a:lnTo>
                    <a:pt x="92679" y="9276"/>
                  </a:lnTo>
                  <a:lnTo>
                    <a:pt x="884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3092330" y="2958728"/>
              <a:ext cx="2755626" cy="2213200"/>
            </a:xfrm>
            <a:custGeom>
              <a:avLst/>
              <a:gdLst/>
              <a:ahLst/>
              <a:cxnLst/>
              <a:rect l="l" t="t" r="r" b="b"/>
              <a:pathLst>
                <a:path w="80201" h="64414" extrusionOk="0">
                  <a:moveTo>
                    <a:pt x="75712" y="0"/>
                  </a:moveTo>
                  <a:lnTo>
                    <a:pt x="0" y="64413"/>
                  </a:lnTo>
                  <a:lnTo>
                    <a:pt x="595" y="64413"/>
                  </a:lnTo>
                  <a:lnTo>
                    <a:pt x="80201" y="9775"/>
                  </a:lnTo>
                  <a:lnTo>
                    <a:pt x="75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3740718" y="4890013"/>
              <a:ext cx="2970404" cy="281916"/>
            </a:xfrm>
            <a:custGeom>
              <a:avLst/>
              <a:gdLst/>
              <a:ahLst/>
              <a:cxnLst/>
              <a:rect l="l" t="t" r="r" b="b"/>
              <a:pathLst>
                <a:path w="86452" h="8205" extrusionOk="0">
                  <a:moveTo>
                    <a:pt x="82677" y="1"/>
                  </a:moveTo>
                  <a:lnTo>
                    <a:pt x="0" y="8204"/>
                  </a:lnTo>
                  <a:lnTo>
                    <a:pt x="86452" y="8204"/>
                  </a:lnTo>
                  <a:lnTo>
                    <a:pt x="826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3022753" y="2639224"/>
              <a:ext cx="880003" cy="2532704"/>
            </a:xfrm>
            <a:custGeom>
              <a:avLst/>
              <a:gdLst/>
              <a:ahLst/>
              <a:cxnLst/>
              <a:rect l="l" t="t" r="r" b="b"/>
              <a:pathLst>
                <a:path w="25612" h="73713" extrusionOk="0">
                  <a:moveTo>
                    <a:pt x="25611" y="1"/>
                  </a:moveTo>
                  <a:lnTo>
                    <a:pt x="16586" y="25"/>
                  </a:lnTo>
                  <a:lnTo>
                    <a:pt x="1" y="73712"/>
                  </a:lnTo>
                  <a:lnTo>
                    <a:pt x="251" y="73712"/>
                  </a:lnTo>
                  <a:lnTo>
                    <a:pt x="256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3140570" y="3614916"/>
              <a:ext cx="2998647" cy="1557012"/>
            </a:xfrm>
            <a:custGeom>
              <a:avLst/>
              <a:gdLst/>
              <a:ahLst/>
              <a:cxnLst/>
              <a:rect l="l" t="t" r="r" b="b"/>
              <a:pathLst>
                <a:path w="87274" h="45316" extrusionOk="0">
                  <a:moveTo>
                    <a:pt x="83083" y="0"/>
                  </a:moveTo>
                  <a:lnTo>
                    <a:pt x="1" y="45315"/>
                  </a:lnTo>
                  <a:lnTo>
                    <a:pt x="1144" y="45315"/>
                  </a:lnTo>
                  <a:lnTo>
                    <a:pt x="87274" y="9096"/>
                  </a:lnTo>
                  <a:lnTo>
                    <a:pt x="830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1008423" y="2645787"/>
              <a:ext cx="1953412" cy="2526142"/>
            </a:xfrm>
            <a:custGeom>
              <a:avLst/>
              <a:gdLst/>
              <a:ahLst/>
              <a:cxnLst/>
              <a:rect l="l" t="t" r="r" b="b"/>
              <a:pathLst>
                <a:path w="56853" h="73522" extrusionOk="0">
                  <a:moveTo>
                    <a:pt x="11931" y="0"/>
                  </a:moveTo>
                  <a:lnTo>
                    <a:pt x="1" y="36"/>
                  </a:lnTo>
                  <a:lnTo>
                    <a:pt x="56520" y="73521"/>
                  </a:lnTo>
                  <a:lnTo>
                    <a:pt x="56853" y="73521"/>
                  </a:lnTo>
                  <a:lnTo>
                    <a:pt x="119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1781191" y="2643725"/>
              <a:ext cx="1200297" cy="2528203"/>
            </a:xfrm>
            <a:custGeom>
              <a:avLst/>
              <a:gdLst/>
              <a:ahLst/>
              <a:cxnLst/>
              <a:rect l="l" t="t" r="r" b="b"/>
              <a:pathLst>
                <a:path w="34934" h="73582" extrusionOk="0">
                  <a:moveTo>
                    <a:pt x="9633" y="1"/>
                  </a:moveTo>
                  <a:lnTo>
                    <a:pt x="1" y="36"/>
                  </a:lnTo>
                  <a:lnTo>
                    <a:pt x="34660" y="73581"/>
                  </a:lnTo>
                  <a:lnTo>
                    <a:pt x="34933" y="73581"/>
                  </a:lnTo>
                  <a:lnTo>
                    <a:pt x="9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141504" y="3921295"/>
              <a:ext cx="2974492" cy="1250633"/>
            </a:xfrm>
            <a:custGeom>
              <a:avLst/>
              <a:gdLst/>
              <a:ahLst/>
              <a:cxnLst/>
              <a:rect l="l" t="t" r="r" b="b"/>
              <a:pathLst>
                <a:path w="86571" h="36399" extrusionOk="0">
                  <a:moveTo>
                    <a:pt x="0" y="1"/>
                  </a:moveTo>
                  <a:lnTo>
                    <a:pt x="0" y="10395"/>
                  </a:lnTo>
                  <a:lnTo>
                    <a:pt x="84713" y="36398"/>
                  </a:lnTo>
                  <a:lnTo>
                    <a:pt x="86570" y="36398"/>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141504" y="4613079"/>
              <a:ext cx="2785071" cy="558849"/>
            </a:xfrm>
            <a:custGeom>
              <a:avLst/>
              <a:gdLst/>
              <a:ahLst/>
              <a:cxnLst/>
              <a:rect l="l" t="t" r="r" b="b"/>
              <a:pathLst>
                <a:path w="81058" h="16265" extrusionOk="0">
                  <a:moveTo>
                    <a:pt x="0" y="0"/>
                  </a:moveTo>
                  <a:lnTo>
                    <a:pt x="0" y="9299"/>
                  </a:lnTo>
                  <a:lnTo>
                    <a:pt x="70247" y="16264"/>
                  </a:lnTo>
                  <a:lnTo>
                    <a:pt x="81058" y="1626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141504" y="3083898"/>
              <a:ext cx="3041595" cy="2088030"/>
            </a:xfrm>
            <a:custGeom>
              <a:avLst/>
              <a:gdLst/>
              <a:ahLst/>
              <a:cxnLst/>
              <a:rect l="l" t="t" r="r" b="b"/>
              <a:pathLst>
                <a:path w="88524" h="60771" extrusionOk="0">
                  <a:moveTo>
                    <a:pt x="0" y="1"/>
                  </a:moveTo>
                  <a:lnTo>
                    <a:pt x="0" y="12919"/>
                  </a:lnTo>
                  <a:lnTo>
                    <a:pt x="87737" y="60770"/>
                  </a:lnTo>
                  <a:lnTo>
                    <a:pt x="88523" y="6077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2420990" y="2642110"/>
              <a:ext cx="577265" cy="2529818"/>
            </a:xfrm>
            <a:custGeom>
              <a:avLst/>
              <a:gdLst/>
              <a:ahLst/>
              <a:cxnLst/>
              <a:rect l="l" t="t" r="r" b="b"/>
              <a:pathLst>
                <a:path w="16801" h="73629" extrusionOk="0">
                  <a:moveTo>
                    <a:pt x="8621" y="0"/>
                  </a:moveTo>
                  <a:lnTo>
                    <a:pt x="1" y="36"/>
                  </a:lnTo>
                  <a:lnTo>
                    <a:pt x="16562" y="73628"/>
                  </a:lnTo>
                  <a:lnTo>
                    <a:pt x="16801" y="73628"/>
                  </a:lnTo>
                  <a:lnTo>
                    <a:pt x="86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3008460" y="2640873"/>
              <a:ext cx="288856" cy="2531055"/>
            </a:xfrm>
            <a:custGeom>
              <a:avLst/>
              <a:gdLst/>
              <a:ahLst/>
              <a:cxnLst/>
              <a:rect l="l" t="t" r="r" b="b"/>
              <a:pathLst>
                <a:path w="8407" h="73665" extrusionOk="0">
                  <a:moveTo>
                    <a:pt x="8406" y="0"/>
                  </a:moveTo>
                  <a:lnTo>
                    <a:pt x="0" y="24"/>
                  </a:lnTo>
                  <a:lnTo>
                    <a:pt x="0" y="73664"/>
                  </a:lnTo>
                  <a:lnTo>
                    <a:pt x="179" y="73664"/>
                  </a:lnTo>
                  <a:lnTo>
                    <a:pt x="84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2717989" y="2641698"/>
              <a:ext cx="290505" cy="2530231"/>
            </a:xfrm>
            <a:custGeom>
              <a:avLst/>
              <a:gdLst/>
              <a:ahLst/>
              <a:cxnLst/>
              <a:rect l="l" t="t" r="r" b="b"/>
              <a:pathLst>
                <a:path w="8455" h="73641" extrusionOk="0">
                  <a:moveTo>
                    <a:pt x="8454" y="0"/>
                  </a:moveTo>
                  <a:lnTo>
                    <a:pt x="1" y="12"/>
                  </a:lnTo>
                  <a:lnTo>
                    <a:pt x="8157" y="73640"/>
                  </a:lnTo>
                  <a:lnTo>
                    <a:pt x="8454" y="73640"/>
                  </a:lnTo>
                  <a:lnTo>
                    <a:pt x="8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2112137" y="2643313"/>
              <a:ext cx="877941" cy="2528616"/>
            </a:xfrm>
            <a:custGeom>
              <a:avLst/>
              <a:gdLst/>
              <a:ahLst/>
              <a:cxnLst/>
              <a:rect l="l" t="t" r="r" b="b"/>
              <a:pathLst>
                <a:path w="25552" h="73594" extrusionOk="0">
                  <a:moveTo>
                    <a:pt x="8990" y="1"/>
                  </a:moveTo>
                  <a:lnTo>
                    <a:pt x="1" y="13"/>
                  </a:lnTo>
                  <a:lnTo>
                    <a:pt x="25301" y="73593"/>
                  </a:lnTo>
                  <a:lnTo>
                    <a:pt x="25551" y="73593"/>
                  </a:lnTo>
                  <a:lnTo>
                    <a:pt x="8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1418325" y="2644962"/>
              <a:ext cx="1553748" cy="2526966"/>
            </a:xfrm>
            <a:custGeom>
              <a:avLst/>
              <a:gdLst/>
              <a:ahLst/>
              <a:cxnLst/>
              <a:rect l="l" t="t" r="r" b="b"/>
              <a:pathLst>
                <a:path w="45221" h="73546" extrusionOk="0">
                  <a:moveTo>
                    <a:pt x="10562" y="0"/>
                  </a:moveTo>
                  <a:lnTo>
                    <a:pt x="1" y="24"/>
                  </a:lnTo>
                  <a:lnTo>
                    <a:pt x="44923" y="73545"/>
                  </a:lnTo>
                  <a:lnTo>
                    <a:pt x="45221" y="73545"/>
                  </a:lnTo>
                  <a:lnTo>
                    <a:pt x="105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531417" y="2646989"/>
              <a:ext cx="2418976" cy="2524939"/>
            </a:xfrm>
            <a:custGeom>
              <a:avLst/>
              <a:gdLst/>
              <a:ahLst/>
              <a:cxnLst/>
              <a:rect l="l" t="t" r="r" b="b"/>
              <a:pathLst>
                <a:path w="70403" h="73487" extrusionOk="0">
                  <a:moveTo>
                    <a:pt x="13884" y="1"/>
                  </a:moveTo>
                  <a:lnTo>
                    <a:pt x="1" y="37"/>
                  </a:lnTo>
                  <a:lnTo>
                    <a:pt x="70010" y="73486"/>
                  </a:lnTo>
                  <a:lnTo>
                    <a:pt x="70403" y="73486"/>
                  </a:lnTo>
                  <a:lnTo>
                    <a:pt x="138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141504" y="2649875"/>
              <a:ext cx="3062451" cy="2522053"/>
            </a:xfrm>
            <a:custGeom>
              <a:avLst/>
              <a:gdLst/>
              <a:ahLst/>
              <a:cxnLst/>
              <a:rect l="l" t="t" r="r" b="b"/>
              <a:pathLst>
                <a:path w="89131" h="73403" extrusionOk="0">
                  <a:moveTo>
                    <a:pt x="0" y="0"/>
                  </a:moveTo>
                  <a:lnTo>
                    <a:pt x="0" y="12633"/>
                  </a:lnTo>
                  <a:lnTo>
                    <a:pt x="88523" y="73402"/>
                  </a:lnTo>
                  <a:lnTo>
                    <a:pt x="89130" y="73402"/>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41504" y="3527782"/>
              <a:ext cx="3014589" cy="1644147"/>
            </a:xfrm>
            <a:custGeom>
              <a:avLst/>
              <a:gdLst/>
              <a:ahLst/>
              <a:cxnLst/>
              <a:rect l="l" t="t" r="r" b="b"/>
              <a:pathLst>
                <a:path w="87738" h="47852" extrusionOk="0">
                  <a:moveTo>
                    <a:pt x="0" y="0"/>
                  </a:moveTo>
                  <a:lnTo>
                    <a:pt x="0" y="11454"/>
                  </a:lnTo>
                  <a:lnTo>
                    <a:pt x="86570" y="47851"/>
                  </a:lnTo>
                  <a:lnTo>
                    <a:pt x="87737" y="47851"/>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41504" y="4278423"/>
              <a:ext cx="2910688" cy="893506"/>
            </a:xfrm>
            <a:custGeom>
              <a:avLst/>
              <a:gdLst/>
              <a:ahLst/>
              <a:cxnLst/>
              <a:rect l="l" t="t" r="r" b="b"/>
              <a:pathLst>
                <a:path w="84714" h="26005" extrusionOk="0">
                  <a:moveTo>
                    <a:pt x="0" y="1"/>
                  </a:moveTo>
                  <a:lnTo>
                    <a:pt x="0" y="9740"/>
                  </a:lnTo>
                  <a:lnTo>
                    <a:pt x="81058" y="26004"/>
                  </a:lnTo>
                  <a:lnTo>
                    <a:pt x="84713" y="2600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41504" y="4932584"/>
              <a:ext cx="2413616" cy="239345"/>
            </a:xfrm>
            <a:custGeom>
              <a:avLst/>
              <a:gdLst/>
              <a:ahLst/>
              <a:cxnLst/>
              <a:rect l="l" t="t" r="r" b="b"/>
              <a:pathLst>
                <a:path w="70247" h="6966" extrusionOk="0">
                  <a:moveTo>
                    <a:pt x="0" y="0"/>
                  </a:moveTo>
                  <a:lnTo>
                    <a:pt x="0" y="6965"/>
                  </a:lnTo>
                  <a:lnTo>
                    <a:pt x="70247" y="6965"/>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3369676" y="4557830"/>
              <a:ext cx="3211776" cy="614098"/>
            </a:xfrm>
            <a:custGeom>
              <a:avLst/>
              <a:gdLst/>
              <a:ahLst/>
              <a:cxnLst/>
              <a:rect l="l" t="t" r="r" b="b"/>
              <a:pathLst>
                <a:path w="93477" h="17873" extrusionOk="0">
                  <a:moveTo>
                    <a:pt x="89024" y="1"/>
                  </a:moveTo>
                  <a:lnTo>
                    <a:pt x="0" y="17872"/>
                  </a:lnTo>
                  <a:lnTo>
                    <a:pt x="10799" y="17872"/>
                  </a:lnTo>
                  <a:lnTo>
                    <a:pt x="93476" y="9669"/>
                  </a:lnTo>
                  <a:lnTo>
                    <a:pt x="89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3179842" y="3927446"/>
              <a:ext cx="3102548" cy="1244483"/>
            </a:xfrm>
            <a:custGeom>
              <a:avLst/>
              <a:gdLst/>
              <a:ahLst/>
              <a:cxnLst/>
              <a:rect l="l" t="t" r="r" b="b"/>
              <a:pathLst>
                <a:path w="90298" h="36220" extrusionOk="0">
                  <a:moveTo>
                    <a:pt x="86131" y="0"/>
                  </a:moveTo>
                  <a:lnTo>
                    <a:pt x="1" y="36219"/>
                  </a:lnTo>
                  <a:lnTo>
                    <a:pt x="1870" y="36219"/>
                  </a:lnTo>
                  <a:lnTo>
                    <a:pt x="90298" y="9073"/>
                  </a:lnTo>
                  <a:lnTo>
                    <a:pt x="861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3112773" y="3294587"/>
              <a:ext cx="2882445" cy="1877341"/>
            </a:xfrm>
            <a:custGeom>
              <a:avLst/>
              <a:gdLst/>
              <a:ahLst/>
              <a:cxnLst/>
              <a:rect l="l" t="t" r="r" b="b"/>
              <a:pathLst>
                <a:path w="83892" h="54639" extrusionOk="0">
                  <a:moveTo>
                    <a:pt x="79606" y="0"/>
                  </a:moveTo>
                  <a:lnTo>
                    <a:pt x="0" y="54638"/>
                  </a:lnTo>
                  <a:lnTo>
                    <a:pt x="810" y="54638"/>
                  </a:lnTo>
                  <a:lnTo>
                    <a:pt x="83892" y="9323"/>
                  </a:lnTo>
                  <a:lnTo>
                    <a:pt x="79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3075941" y="2634723"/>
              <a:ext cx="2617777" cy="2537205"/>
            </a:xfrm>
            <a:custGeom>
              <a:avLst/>
              <a:gdLst/>
              <a:ahLst/>
              <a:cxnLst/>
              <a:rect l="l" t="t" r="r" b="b"/>
              <a:pathLst>
                <a:path w="76189" h="73844" extrusionOk="0">
                  <a:moveTo>
                    <a:pt x="71855" y="1"/>
                  </a:moveTo>
                  <a:lnTo>
                    <a:pt x="70379" y="13"/>
                  </a:lnTo>
                  <a:lnTo>
                    <a:pt x="1" y="73843"/>
                  </a:lnTo>
                  <a:lnTo>
                    <a:pt x="477" y="73843"/>
                  </a:lnTo>
                  <a:lnTo>
                    <a:pt x="76189" y="9430"/>
                  </a:lnTo>
                  <a:lnTo>
                    <a:pt x="718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3050996" y="2635960"/>
              <a:ext cx="1962002" cy="2535969"/>
            </a:xfrm>
            <a:custGeom>
              <a:avLst/>
              <a:gdLst/>
              <a:ahLst/>
              <a:cxnLst/>
              <a:rect l="l" t="t" r="r" b="b"/>
              <a:pathLst>
                <a:path w="57103" h="73808" extrusionOk="0">
                  <a:moveTo>
                    <a:pt x="57103" y="0"/>
                  </a:moveTo>
                  <a:lnTo>
                    <a:pt x="45089" y="36"/>
                  </a:lnTo>
                  <a:lnTo>
                    <a:pt x="1" y="73807"/>
                  </a:lnTo>
                  <a:lnTo>
                    <a:pt x="346" y="73807"/>
                  </a:lnTo>
                  <a:lnTo>
                    <a:pt x="571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3031377" y="2637987"/>
              <a:ext cx="1203973" cy="2533941"/>
            </a:xfrm>
            <a:custGeom>
              <a:avLst/>
              <a:gdLst/>
              <a:ahLst/>
              <a:cxnLst/>
              <a:rect l="l" t="t" r="r" b="b"/>
              <a:pathLst>
                <a:path w="35041" h="73749" extrusionOk="0">
                  <a:moveTo>
                    <a:pt x="35040" y="1"/>
                  </a:moveTo>
                  <a:lnTo>
                    <a:pt x="25360" y="37"/>
                  </a:lnTo>
                  <a:lnTo>
                    <a:pt x="0" y="73748"/>
                  </a:lnTo>
                  <a:lnTo>
                    <a:pt x="274" y="73748"/>
                  </a:lnTo>
                  <a:lnTo>
                    <a:pt x="35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3014575" y="2639636"/>
              <a:ext cx="578090" cy="2532292"/>
            </a:xfrm>
            <a:custGeom>
              <a:avLst/>
              <a:gdLst/>
              <a:ahLst/>
              <a:cxnLst/>
              <a:rect l="l" t="t" r="r" b="b"/>
              <a:pathLst>
                <a:path w="16825" h="73701" extrusionOk="0">
                  <a:moveTo>
                    <a:pt x="16824" y="1"/>
                  </a:moveTo>
                  <a:lnTo>
                    <a:pt x="8204" y="36"/>
                  </a:lnTo>
                  <a:lnTo>
                    <a:pt x="1" y="73700"/>
                  </a:lnTo>
                  <a:lnTo>
                    <a:pt x="239" y="73700"/>
                  </a:lnTo>
                  <a:lnTo>
                    <a:pt x="168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141504" y="2634723"/>
              <a:ext cx="6852626" cy="2537205"/>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rgbClr val="101D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143978" y="2634723"/>
              <a:ext cx="6853863" cy="2537205"/>
            </a:xfrm>
            <a:custGeom>
              <a:avLst/>
              <a:gdLst/>
              <a:ahLst/>
              <a:cxnLst/>
              <a:rect l="l" t="t" r="r" b="b"/>
              <a:pathLst>
                <a:path w="199478" h="73844" fill="none" extrusionOk="0">
                  <a:moveTo>
                    <a:pt x="1" y="441"/>
                  </a:moveTo>
                  <a:lnTo>
                    <a:pt x="1" y="73843"/>
                  </a:lnTo>
                  <a:lnTo>
                    <a:pt x="199478" y="73843"/>
                  </a:lnTo>
                  <a:lnTo>
                    <a:pt x="165509" y="1"/>
                  </a:lnTo>
                  <a:close/>
                </a:path>
              </a:pathLst>
            </a:custGeom>
            <a:noFill/>
            <a:ln w="3875" cap="flat" cmpd="sng">
              <a:solidFill>
                <a:srgbClr val="101D2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44165" y="2648226"/>
              <a:ext cx="2981055" cy="2523702"/>
            </a:xfrm>
            <a:custGeom>
              <a:avLst/>
              <a:gdLst/>
              <a:ahLst/>
              <a:cxnLst/>
              <a:rect l="l" t="t" r="r" b="b"/>
              <a:pathLst>
                <a:path w="86762" h="73451" extrusionOk="0">
                  <a:moveTo>
                    <a:pt x="16753" y="1"/>
                  </a:moveTo>
                  <a:lnTo>
                    <a:pt x="1" y="48"/>
                  </a:lnTo>
                  <a:lnTo>
                    <a:pt x="86297" y="73450"/>
                  </a:lnTo>
                  <a:lnTo>
                    <a:pt x="86762" y="73450"/>
                  </a:lnTo>
                  <a:lnTo>
                    <a:pt x="167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141504" y="2634723"/>
              <a:ext cx="6852626" cy="2537205"/>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2"/>
          <p:cNvSpPr txBox="1">
            <a:spLocks noGrp="1"/>
          </p:cNvSpPr>
          <p:nvPr>
            <p:ph type="ctrTitle"/>
          </p:nvPr>
        </p:nvSpPr>
        <p:spPr>
          <a:xfrm>
            <a:off x="2136925" y="1719548"/>
            <a:ext cx="5973900" cy="9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09" name="Google Shape;1609;p2"/>
          <p:cNvSpPr txBox="1">
            <a:spLocks noGrp="1"/>
          </p:cNvSpPr>
          <p:nvPr>
            <p:ph type="subTitle" idx="1"/>
          </p:nvPr>
        </p:nvSpPr>
        <p:spPr>
          <a:xfrm rot="-1384">
            <a:off x="2888100" y="2596933"/>
            <a:ext cx="4471500" cy="37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dk1"/>
                </a:solidFill>
              </a:defRPr>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solidFill>
          <a:schemeClr val="accent1"/>
        </a:solidFill>
        <a:effectLst/>
      </p:bgPr>
    </p:bg>
    <p:spTree>
      <p:nvGrpSpPr>
        <p:cNvPr id="1" name="Shape 8332"/>
        <p:cNvGrpSpPr/>
        <p:nvPr/>
      </p:nvGrpSpPr>
      <p:grpSpPr>
        <a:xfrm>
          <a:off x="0" y="0"/>
          <a:ext cx="0" cy="0"/>
          <a:chOff x="0" y="0"/>
          <a:chExt cx="0" cy="0"/>
        </a:xfrm>
      </p:grpSpPr>
      <p:grpSp>
        <p:nvGrpSpPr>
          <p:cNvPr id="8333" name="Google Shape;8333;p23"/>
          <p:cNvGrpSpPr/>
          <p:nvPr/>
        </p:nvGrpSpPr>
        <p:grpSpPr>
          <a:xfrm>
            <a:off x="0" y="-50"/>
            <a:ext cx="9148262" cy="5143598"/>
            <a:chOff x="0" y="-50"/>
            <a:chExt cx="9148262" cy="5143598"/>
          </a:xfrm>
        </p:grpSpPr>
        <p:sp>
          <p:nvSpPr>
            <p:cNvPr id="8334" name="Google Shape;8334;p23"/>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23"/>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23"/>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23"/>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23"/>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23"/>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23"/>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23"/>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23"/>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23"/>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23"/>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23"/>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6" name="Google Shape;8346;p23"/>
          <p:cNvSpPr txBox="1">
            <a:spLocks noGrp="1"/>
          </p:cNvSpPr>
          <p:nvPr>
            <p:ph type="subTitle" idx="1"/>
          </p:nvPr>
        </p:nvSpPr>
        <p:spPr>
          <a:xfrm>
            <a:off x="2187000" y="2134575"/>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8347" name="Google Shape;8347;p23"/>
          <p:cNvSpPr txBox="1">
            <a:spLocks noGrp="1"/>
          </p:cNvSpPr>
          <p:nvPr>
            <p:ph type="subTitle" idx="2"/>
          </p:nvPr>
        </p:nvSpPr>
        <p:spPr>
          <a:xfrm>
            <a:off x="2187000" y="2482941"/>
            <a:ext cx="22887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348" name="Google Shape;8348;p23"/>
          <p:cNvSpPr txBox="1">
            <a:spLocks noGrp="1"/>
          </p:cNvSpPr>
          <p:nvPr>
            <p:ph type="subTitle" idx="3"/>
          </p:nvPr>
        </p:nvSpPr>
        <p:spPr>
          <a:xfrm>
            <a:off x="4651500" y="2134575"/>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8349" name="Google Shape;8349;p23"/>
          <p:cNvSpPr txBox="1">
            <a:spLocks noGrp="1"/>
          </p:cNvSpPr>
          <p:nvPr>
            <p:ph type="subTitle" idx="4"/>
          </p:nvPr>
        </p:nvSpPr>
        <p:spPr>
          <a:xfrm>
            <a:off x="4651575" y="2482941"/>
            <a:ext cx="22887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8350" name="Google Shape;8350;p23"/>
          <p:cNvSpPr txBox="1">
            <a:spLocks noGrp="1"/>
          </p:cNvSpPr>
          <p:nvPr>
            <p:ph type="subTitle" idx="5"/>
          </p:nvPr>
        </p:nvSpPr>
        <p:spPr>
          <a:xfrm>
            <a:off x="2187000" y="3462175"/>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8351" name="Google Shape;8351;p23"/>
          <p:cNvSpPr txBox="1">
            <a:spLocks noGrp="1"/>
          </p:cNvSpPr>
          <p:nvPr>
            <p:ph type="subTitle" idx="6"/>
          </p:nvPr>
        </p:nvSpPr>
        <p:spPr>
          <a:xfrm>
            <a:off x="2187000" y="3809125"/>
            <a:ext cx="22887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8352" name="Google Shape;8352;p23"/>
          <p:cNvSpPr txBox="1">
            <a:spLocks noGrp="1"/>
          </p:cNvSpPr>
          <p:nvPr>
            <p:ph type="subTitle" idx="7"/>
          </p:nvPr>
        </p:nvSpPr>
        <p:spPr>
          <a:xfrm>
            <a:off x="4668300" y="3462175"/>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8353" name="Google Shape;8353;p23"/>
          <p:cNvSpPr txBox="1">
            <a:spLocks noGrp="1"/>
          </p:cNvSpPr>
          <p:nvPr>
            <p:ph type="subTitle" idx="8"/>
          </p:nvPr>
        </p:nvSpPr>
        <p:spPr>
          <a:xfrm>
            <a:off x="4651575" y="3809125"/>
            <a:ext cx="22887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8354" name="Google Shape;8354;p23"/>
          <p:cNvSpPr txBox="1">
            <a:spLocks noGrp="1"/>
          </p:cNvSpPr>
          <p:nvPr>
            <p:ph type="title"/>
          </p:nvPr>
        </p:nvSpPr>
        <p:spPr>
          <a:xfrm>
            <a:off x="1661550" y="526824"/>
            <a:ext cx="58209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accent2"/>
        </a:solidFill>
        <a:effectLst/>
      </p:bgPr>
    </p:bg>
    <p:spTree>
      <p:nvGrpSpPr>
        <p:cNvPr id="1" name="Shape 8420"/>
        <p:cNvGrpSpPr/>
        <p:nvPr/>
      </p:nvGrpSpPr>
      <p:grpSpPr>
        <a:xfrm>
          <a:off x="0" y="0"/>
          <a:ext cx="0" cy="0"/>
          <a:chOff x="0" y="0"/>
          <a:chExt cx="0" cy="0"/>
        </a:xfrm>
      </p:grpSpPr>
      <p:grpSp>
        <p:nvGrpSpPr>
          <p:cNvPr id="8421" name="Google Shape;8421;p27"/>
          <p:cNvGrpSpPr/>
          <p:nvPr/>
        </p:nvGrpSpPr>
        <p:grpSpPr>
          <a:xfrm flipH="1">
            <a:off x="-25" y="-419100"/>
            <a:ext cx="9136375" cy="5562608"/>
            <a:chOff x="-7728237" y="-419075"/>
            <a:chExt cx="15443501" cy="5562608"/>
          </a:xfrm>
        </p:grpSpPr>
        <p:sp>
          <p:nvSpPr>
            <p:cNvPr id="8422" name="Google Shape;8422;p27"/>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3" name="Google Shape;8423;p27"/>
            <p:cNvGrpSpPr/>
            <p:nvPr/>
          </p:nvGrpSpPr>
          <p:grpSpPr>
            <a:xfrm>
              <a:off x="-7728237" y="-419075"/>
              <a:ext cx="15443501" cy="5562608"/>
              <a:chOff x="-7728237" y="-419075"/>
              <a:chExt cx="15443501" cy="5562608"/>
            </a:xfrm>
          </p:grpSpPr>
          <p:sp>
            <p:nvSpPr>
              <p:cNvPr id="8424" name="Google Shape;8424;p27"/>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27"/>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27"/>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27"/>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27"/>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27"/>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27"/>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27"/>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27"/>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27"/>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27"/>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27"/>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36" name="Google Shape;8436;p27"/>
          <p:cNvSpPr txBox="1">
            <a:spLocks noGrp="1"/>
          </p:cNvSpPr>
          <p:nvPr>
            <p:ph type="title"/>
          </p:nvPr>
        </p:nvSpPr>
        <p:spPr>
          <a:xfrm>
            <a:off x="720000" y="528671"/>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37" name="Google Shape;8437;p27"/>
          <p:cNvSpPr txBox="1">
            <a:spLocks noGrp="1"/>
          </p:cNvSpPr>
          <p:nvPr>
            <p:ph type="subTitle" idx="1"/>
          </p:nvPr>
        </p:nvSpPr>
        <p:spPr>
          <a:xfrm>
            <a:off x="1256625" y="1701725"/>
            <a:ext cx="2975400" cy="266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13">
    <p:bg>
      <p:bgPr>
        <a:solidFill>
          <a:schemeClr val="accent3"/>
        </a:solidFill>
        <a:effectLst/>
      </p:bgPr>
    </p:bg>
    <p:spTree>
      <p:nvGrpSpPr>
        <p:cNvPr id="1" name="Shape 8438"/>
        <p:cNvGrpSpPr/>
        <p:nvPr/>
      </p:nvGrpSpPr>
      <p:grpSpPr>
        <a:xfrm>
          <a:off x="0" y="0"/>
          <a:ext cx="0" cy="0"/>
          <a:chOff x="0" y="0"/>
          <a:chExt cx="0" cy="0"/>
        </a:xfrm>
      </p:grpSpPr>
      <p:grpSp>
        <p:nvGrpSpPr>
          <p:cNvPr id="8439" name="Google Shape;8439;p28"/>
          <p:cNvGrpSpPr/>
          <p:nvPr/>
        </p:nvGrpSpPr>
        <p:grpSpPr>
          <a:xfrm>
            <a:off x="-52972" y="36998"/>
            <a:ext cx="9196967" cy="5099522"/>
            <a:chOff x="-52972" y="36998"/>
            <a:chExt cx="9196967" cy="5099522"/>
          </a:xfrm>
        </p:grpSpPr>
        <p:sp>
          <p:nvSpPr>
            <p:cNvPr id="8440" name="Google Shape;8440;p2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2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28"/>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2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2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28"/>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2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2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28"/>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2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2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28"/>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2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2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28"/>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2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28"/>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2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2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28"/>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2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2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28"/>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28"/>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28"/>
            <p:cNvSpPr/>
            <p:nvPr/>
          </p:nvSpPr>
          <p:spPr>
            <a:xfrm>
              <a:off x="5595008"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28"/>
            <p:cNvSpPr/>
            <p:nvPr/>
          </p:nvSpPr>
          <p:spPr>
            <a:xfrm>
              <a:off x="5437007"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28"/>
            <p:cNvSpPr/>
            <p:nvPr/>
          </p:nvSpPr>
          <p:spPr>
            <a:xfrm>
              <a:off x="5751534"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28"/>
            <p:cNvSpPr/>
            <p:nvPr/>
          </p:nvSpPr>
          <p:spPr>
            <a:xfrm>
              <a:off x="5437007"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28"/>
            <p:cNvSpPr/>
            <p:nvPr/>
          </p:nvSpPr>
          <p:spPr>
            <a:xfrm>
              <a:off x="5751534"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2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28"/>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2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28"/>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2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2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28"/>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28"/>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28"/>
            <p:cNvSpPr/>
            <p:nvPr/>
          </p:nvSpPr>
          <p:spPr>
            <a:xfrm>
              <a:off x="5595008"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28"/>
            <p:cNvSpPr/>
            <p:nvPr/>
          </p:nvSpPr>
          <p:spPr>
            <a:xfrm>
              <a:off x="5437007"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28"/>
            <p:cNvSpPr/>
            <p:nvPr/>
          </p:nvSpPr>
          <p:spPr>
            <a:xfrm>
              <a:off x="5751534"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28"/>
            <p:cNvSpPr/>
            <p:nvPr/>
          </p:nvSpPr>
          <p:spPr>
            <a:xfrm>
              <a:off x="5437007"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28"/>
            <p:cNvSpPr/>
            <p:nvPr/>
          </p:nvSpPr>
          <p:spPr>
            <a:xfrm>
              <a:off x="5751534"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2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28"/>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2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28"/>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2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2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28"/>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28"/>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28"/>
            <p:cNvSpPr/>
            <p:nvPr/>
          </p:nvSpPr>
          <p:spPr>
            <a:xfrm>
              <a:off x="5595008"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28"/>
            <p:cNvSpPr/>
            <p:nvPr/>
          </p:nvSpPr>
          <p:spPr>
            <a:xfrm>
              <a:off x="5437007"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28"/>
            <p:cNvSpPr/>
            <p:nvPr/>
          </p:nvSpPr>
          <p:spPr>
            <a:xfrm>
              <a:off x="5751534"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28"/>
            <p:cNvSpPr/>
            <p:nvPr/>
          </p:nvSpPr>
          <p:spPr>
            <a:xfrm>
              <a:off x="5437007"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28"/>
            <p:cNvSpPr/>
            <p:nvPr/>
          </p:nvSpPr>
          <p:spPr>
            <a:xfrm>
              <a:off x="5751534"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2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28"/>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2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28"/>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2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2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28"/>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28"/>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28"/>
            <p:cNvSpPr/>
            <p:nvPr/>
          </p:nvSpPr>
          <p:spPr>
            <a:xfrm>
              <a:off x="5595008"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28"/>
            <p:cNvSpPr/>
            <p:nvPr/>
          </p:nvSpPr>
          <p:spPr>
            <a:xfrm>
              <a:off x="5437007"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28"/>
            <p:cNvSpPr/>
            <p:nvPr/>
          </p:nvSpPr>
          <p:spPr>
            <a:xfrm>
              <a:off x="5751534"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28"/>
            <p:cNvSpPr/>
            <p:nvPr/>
          </p:nvSpPr>
          <p:spPr>
            <a:xfrm>
              <a:off x="5437007"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28"/>
            <p:cNvSpPr/>
            <p:nvPr/>
          </p:nvSpPr>
          <p:spPr>
            <a:xfrm>
              <a:off x="5751534"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2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28"/>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2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28"/>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2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2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28"/>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28"/>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28"/>
            <p:cNvSpPr/>
            <p:nvPr/>
          </p:nvSpPr>
          <p:spPr>
            <a:xfrm>
              <a:off x="5595008"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28"/>
            <p:cNvSpPr/>
            <p:nvPr/>
          </p:nvSpPr>
          <p:spPr>
            <a:xfrm>
              <a:off x="5437007"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28"/>
            <p:cNvSpPr/>
            <p:nvPr/>
          </p:nvSpPr>
          <p:spPr>
            <a:xfrm>
              <a:off x="5751534"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28"/>
            <p:cNvSpPr/>
            <p:nvPr/>
          </p:nvSpPr>
          <p:spPr>
            <a:xfrm>
              <a:off x="5437007"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28"/>
            <p:cNvSpPr/>
            <p:nvPr/>
          </p:nvSpPr>
          <p:spPr>
            <a:xfrm>
              <a:off x="5751534"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2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28"/>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2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28"/>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2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28"/>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28"/>
            <p:cNvSpPr/>
            <p:nvPr/>
          </p:nvSpPr>
          <p:spPr>
            <a:xfrm>
              <a:off x="5595008"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28"/>
            <p:cNvSpPr/>
            <p:nvPr/>
          </p:nvSpPr>
          <p:spPr>
            <a:xfrm>
              <a:off x="5437007"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28"/>
            <p:cNvSpPr/>
            <p:nvPr/>
          </p:nvSpPr>
          <p:spPr>
            <a:xfrm>
              <a:off x="5751534"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28"/>
            <p:cNvSpPr/>
            <p:nvPr/>
          </p:nvSpPr>
          <p:spPr>
            <a:xfrm>
              <a:off x="5437007"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28"/>
            <p:cNvSpPr/>
            <p:nvPr/>
          </p:nvSpPr>
          <p:spPr>
            <a:xfrm>
              <a:off x="5751534"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28"/>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2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28"/>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2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2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28"/>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2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2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28"/>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28"/>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28"/>
            <p:cNvSpPr/>
            <p:nvPr/>
          </p:nvSpPr>
          <p:spPr>
            <a:xfrm>
              <a:off x="4967427"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28"/>
            <p:cNvSpPr/>
            <p:nvPr/>
          </p:nvSpPr>
          <p:spPr>
            <a:xfrm>
              <a:off x="481090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28"/>
            <p:cNvSpPr/>
            <p:nvPr/>
          </p:nvSpPr>
          <p:spPr>
            <a:xfrm>
              <a:off x="5123954"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28"/>
            <p:cNvSpPr/>
            <p:nvPr/>
          </p:nvSpPr>
          <p:spPr>
            <a:xfrm>
              <a:off x="481090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28"/>
            <p:cNvSpPr/>
            <p:nvPr/>
          </p:nvSpPr>
          <p:spPr>
            <a:xfrm>
              <a:off x="5123954"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2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28"/>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2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28"/>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2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2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28"/>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28"/>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28"/>
            <p:cNvSpPr/>
            <p:nvPr/>
          </p:nvSpPr>
          <p:spPr>
            <a:xfrm>
              <a:off x="4967427"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28"/>
            <p:cNvSpPr/>
            <p:nvPr/>
          </p:nvSpPr>
          <p:spPr>
            <a:xfrm>
              <a:off x="481090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28"/>
            <p:cNvSpPr/>
            <p:nvPr/>
          </p:nvSpPr>
          <p:spPr>
            <a:xfrm>
              <a:off x="5123954"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28"/>
            <p:cNvSpPr/>
            <p:nvPr/>
          </p:nvSpPr>
          <p:spPr>
            <a:xfrm>
              <a:off x="481090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28"/>
            <p:cNvSpPr/>
            <p:nvPr/>
          </p:nvSpPr>
          <p:spPr>
            <a:xfrm>
              <a:off x="5123954"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2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28"/>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2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28"/>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2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2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28"/>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28"/>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28"/>
            <p:cNvSpPr/>
            <p:nvPr/>
          </p:nvSpPr>
          <p:spPr>
            <a:xfrm>
              <a:off x="4967427"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28"/>
            <p:cNvSpPr/>
            <p:nvPr/>
          </p:nvSpPr>
          <p:spPr>
            <a:xfrm>
              <a:off x="481090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28"/>
            <p:cNvSpPr/>
            <p:nvPr/>
          </p:nvSpPr>
          <p:spPr>
            <a:xfrm>
              <a:off x="5123954"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28"/>
            <p:cNvSpPr/>
            <p:nvPr/>
          </p:nvSpPr>
          <p:spPr>
            <a:xfrm>
              <a:off x="481090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28"/>
            <p:cNvSpPr/>
            <p:nvPr/>
          </p:nvSpPr>
          <p:spPr>
            <a:xfrm>
              <a:off x="5123954"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2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28"/>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2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28"/>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2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2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28"/>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28"/>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28"/>
            <p:cNvSpPr/>
            <p:nvPr/>
          </p:nvSpPr>
          <p:spPr>
            <a:xfrm>
              <a:off x="4967427"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28"/>
            <p:cNvSpPr/>
            <p:nvPr/>
          </p:nvSpPr>
          <p:spPr>
            <a:xfrm>
              <a:off x="481090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28"/>
            <p:cNvSpPr/>
            <p:nvPr/>
          </p:nvSpPr>
          <p:spPr>
            <a:xfrm>
              <a:off x="5123954"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28"/>
            <p:cNvSpPr/>
            <p:nvPr/>
          </p:nvSpPr>
          <p:spPr>
            <a:xfrm>
              <a:off x="481090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28"/>
            <p:cNvSpPr/>
            <p:nvPr/>
          </p:nvSpPr>
          <p:spPr>
            <a:xfrm>
              <a:off x="5123954"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2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28"/>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2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28"/>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2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2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28"/>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28"/>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28"/>
            <p:cNvSpPr/>
            <p:nvPr/>
          </p:nvSpPr>
          <p:spPr>
            <a:xfrm>
              <a:off x="4967427"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28"/>
            <p:cNvSpPr/>
            <p:nvPr/>
          </p:nvSpPr>
          <p:spPr>
            <a:xfrm>
              <a:off x="481090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28"/>
            <p:cNvSpPr/>
            <p:nvPr/>
          </p:nvSpPr>
          <p:spPr>
            <a:xfrm>
              <a:off x="5123954"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28"/>
            <p:cNvSpPr/>
            <p:nvPr/>
          </p:nvSpPr>
          <p:spPr>
            <a:xfrm>
              <a:off x="481090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28"/>
            <p:cNvSpPr/>
            <p:nvPr/>
          </p:nvSpPr>
          <p:spPr>
            <a:xfrm>
              <a:off x="5123954"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2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28"/>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2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28"/>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2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28"/>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28"/>
            <p:cNvSpPr/>
            <p:nvPr/>
          </p:nvSpPr>
          <p:spPr>
            <a:xfrm>
              <a:off x="4967427"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28"/>
            <p:cNvSpPr/>
            <p:nvPr/>
          </p:nvSpPr>
          <p:spPr>
            <a:xfrm>
              <a:off x="481090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28"/>
            <p:cNvSpPr/>
            <p:nvPr/>
          </p:nvSpPr>
          <p:spPr>
            <a:xfrm>
              <a:off x="5123954"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28"/>
            <p:cNvSpPr/>
            <p:nvPr/>
          </p:nvSpPr>
          <p:spPr>
            <a:xfrm>
              <a:off x="481090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28"/>
            <p:cNvSpPr/>
            <p:nvPr/>
          </p:nvSpPr>
          <p:spPr>
            <a:xfrm>
              <a:off x="5123954"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28"/>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2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28"/>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2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2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28"/>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2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2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28"/>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28"/>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28"/>
            <p:cNvSpPr/>
            <p:nvPr/>
          </p:nvSpPr>
          <p:spPr>
            <a:xfrm>
              <a:off x="4339846"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28"/>
            <p:cNvSpPr/>
            <p:nvPr/>
          </p:nvSpPr>
          <p:spPr>
            <a:xfrm>
              <a:off x="4183320"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28"/>
            <p:cNvSpPr/>
            <p:nvPr/>
          </p:nvSpPr>
          <p:spPr>
            <a:xfrm>
              <a:off x="4496373"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28"/>
            <p:cNvSpPr/>
            <p:nvPr/>
          </p:nvSpPr>
          <p:spPr>
            <a:xfrm>
              <a:off x="4183320"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28"/>
            <p:cNvSpPr/>
            <p:nvPr/>
          </p:nvSpPr>
          <p:spPr>
            <a:xfrm>
              <a:off x="4496373"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2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28"/>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2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28"/>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2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2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28"/>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28"/>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28"/>
            <p:cNvSpPr/>
            <p:nvPr/>
          </p:nvSpPr>
          <p:spPr>
            <a:xfrm>
              <a:off x="4339846"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28"/>
            <p:cNvSpPr/>
            <p:nvPr/>
          </p:nvSpPr>
          <p:spPr>
            <a:xfrm>
              <a:off x="4183320"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28"/>
            <p:cNvSpPr/>
            <p:nvPr/>
          </p:nvSpPr>
          <p:spPr>
            <a:xfrm>
              <a:off x="4496373"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28"/>
            <p:cNvSpPr/>
            <p:nvPr/>
          </p:nvSpPr>
          <p:spPr>
            <a:xfrm>
              <a:off x="4183320"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28"/>
            <p:cNvSpPr/>
            <p:nvPr/>
          </p:nvSpPr>
          <p:spPr>
            <a:xfrm>
              <a:off x="4496373"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2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28"/>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2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28"/>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2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2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28"/>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28"/>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28"/>
            <p:cNvSpPr/>
            <p:nvPr/>
          </p:nvSpPr>
          <p:spPr>
            <a:xfrm>
              <a:off x="4339846"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28"/>
            <p:cNvSpPr/>
            <p:nvPr/>
          </p:nvSpPr>
          <p:spPr>
            <a:xfrm>
              <a:off x="4183320"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28"/>
            <p:cNvSpPr/>
            <p:nvPr/>
          </p:nvSpPr>
          <p:spPr>
            <a:xfrm>
              <a:off x="4496373"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28"/>
            <p:cNvSpPr/>
            <p:nvPr/>
          </p:nvSpPr>
          <p:spPr>
            <a:xfrm>
              <a:off x="4183320"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28"/>
            <p:cNvSpPr/>
            <p:nvPr/>
          </p:nvSpPr>
          <p:spPr>
            <a:xfrm>
              <a:off x="4496373"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2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28"/>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2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28"/>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2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2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28"/>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28"/>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28"/>
            <p:cNvSpPr/>
            <p:nvPr/>
          </p:nvSpPr>
          <p:spPr>
            <a:xfrm>
              <a:off x="4339846"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28"/>
            <p:cNvSpPr/>
            <p:nvPr/>
          </p:nvSpPr>
          <p:spPr>
            <a:xfrm>
              <a:off x="4183320"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28"/>
            <p:cNvSpPr/>
            <p:nvPr/>
          </p:nvSpPr>
          <p:spPr>
            <a:xfrm>
              <a:off x="4496373"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28"/>
            <p:cNvSpPr/>
            <p:nvPr/>
          </p:nvSpPr>
          <p:spPr>
            <a:xfrm>
              <a:off x="4183320"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28"/>
            <p:cNvSpPr/>
            <p:nvPr/>
          </p:nvSpPr>
          <p:spPr>
            <a:xfrm>
              <a:off x="4496373"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2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28"/>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2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28"/>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2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2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28"/>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28"/>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28"/>
            <p:cNvSpPr/>
            <p:nvPr/>
          </p:nvSpPr>
          <p:spPr>
            <a:xfrm>
              <a:off x="4339846"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28"/>
            <p:cNvSpPr/>
            <p:nvPr/>
          </p:nvSpPr>
          <p:spPr>
            <a:xfrm>
              <a:off x="4183320"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28"/>
            <p:cNvSpPr/>
            <p:nvPr/>
          </p:nvSpPr>
          <p:spPr>
            <a:xfrm>
              <a:off x="4496373"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28"/>
            <p:cNvSpPr/>
            <p:nvPr/>
          </p:nvSpPr>
          <p:spPr>
            <a:xfrm>
              <a:off x="4183320"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28"/>
            <p:cNvSpPr/>
            <p:nvPr/>
          </p:nvSpPr>
          <p:spPr>
            <a:xfrm>
              <a:off x="4496373"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2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28"/>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2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28"/>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2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28"/>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28"/>
            <p:cNvSpPr/>
            <p:nvPr/>
          </p:nvSpPr>
          <p:spPr>
            <a:xfrm>
              <a:off x="4339846"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28"/>
            <p:cNvSpPr/>
            <p:nvPr/>
          </p:nvSpPr>
          <p:spPr>
            <a:xfrm>
              <a:off x="4183320"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28"/>
            <p:cNvSpPr/>
            <p:nvPr/>
          </p:nvSpPr>
          <p:spPr>
            <a:xfrm>
              <a:off x="4496373"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28"/>
            <p:cNvSpPr/>
            <p:nvPr/>
          </p:nvSpPr>
          <p:spPr>
            <a:xfrm>
              <a:off x="4183320"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28"/>
            <p:cNvSpPr/>
            <p:nvPr/>
          </p:nvSpPr>
          <p:spPr>
            <a:xfrm>
              <a:off x="4496373"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28"/>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2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28"/>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2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2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28"/>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2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2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28"/>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28"/>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28"/>
            <p:cNvSpPr/>
            <p:nvPr/>
          </p:nvSpPr>
          <p:spPr>
            <a:xfrm>
              <a:off x="371091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28"/>
            <p:cNvSpPr/>
            <p:nvPr/>
          </p:nvSpPr>
          <p:spPr>
            <a:xfrm>
              <a:off x="355438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28"/>
            <p:cNvSpPr/>
            <p:nvPr/>
          </p:nvSpPr>
          <p:spPr>
            <a:xfrm>
              <a:off x="386891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28"/>
            <p:cNvSpPr/>
            <p:nvPr/>
          </p:nvSpPr>
          <p:spPr>
            <a:xfrm>
              <a:off x="355438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28"/>
            <p:cNvSpPr/>
            <p:nvPr/>
          </p:nvSpPr>
          <p:spPr>
            <a:xfrm>
              <a:off x="386891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2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28"/>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2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28"/>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2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2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28"/>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28"/>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28"/>
            <p:cNvSpPr/>
            <p:nvPr/>
          </p:nvSpPr>
          <p:spPr>
            <a:xfrm>
              <a:off x="371091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28"/>
            <p:cNvSpPr/>
            <p:nvPr/>
          </p:nvSpPr>
          <p:spPr>
            <a:xfrm>
              <a:off x="355438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28"/>
            <p:cNvSpPr/>
            <p:nvPr/>
          </p:nvSpPr>
          <p:spPr>
            <a:xfrm>
              <a:off x="386891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28"/>
            <p:cNvSpPr/>
            <p:nvPr/>
          </p:nvSpPr>
          <p:spPr>
            <a:xfrm>
              <a:off x="355438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28"/>
            <p:cNvSpPr/>
            <p:nvPr/>
          </p:nvSpPr>
          <p:spPr>
            <a:xfrm>
              <a:off x="386891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2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28"/>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2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28"/>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2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2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28"/>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28"/>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28"/>
            <p:cNvSpPr/>
            <p:nvPr/>
          </p:nvSpPr>
          <p:spPr>
            <a:xfrm>
              <a:off x="371091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28"/>
            <p:cNvSpPr/>
            <p:nvPr/>
          </p:nvSpPr>
          <p:spPr>
            <a:xfrm>
              <a:off x="355438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28"/>
            <p:cNvSpPr/>
            <p:nvPr/>
          </p:nvSpPr>
          <p:spPr>
            <a:xfrm>
              <a:off x="386891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28"/>
            <p:cNvSpPr/>
            <p:nvPr/>
          </p:nvSpPr>
          <p:spPr>
            <a:xfrm>
              <a:off x="355438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28"/>
            <p:cNvSpPr/>
            <p:nvPr/>
          </p:nvSpPr>
          <p:spPr>
            <a:xfrm>
              <a:off x="386891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2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28"/>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2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28"/>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2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2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28"/>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28"/>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28"/>
            <p:cNvSpPr/>
            <p:nvPr/>
          </p:nvSpPr>
          <p:spPr>
            <a:xfrm>
              <a:off x="371091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28"/>
            <p:cNvSpPr/>
            <p:nvPr/>
          </p:nvSpPr>
          <p:spPr>
            <a:xfrm>
              <a:off x="355438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28"/>
            <p:cNvSpPr/>
            <p:nvPr/>
          </p:nvSpPr>
          <p:spPr>
            <a:xfrm>
              <a:off x="386891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28"/>
            <p:cNvSpPr/>
            <p:nvPr/>
          </p:nvSpPr>
          <p:spPr>
            <a:xfrm>
              <a:off x="355438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28"/>
            <p:cNvSpPr/>
            <p:nvPr/>
          </p:nvSpPr>
          <p:spPr>
            <a:xfrm>
              <a:off x="386891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2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28"/>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2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28"/>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2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2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28"/>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28"/>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28"/>
            <p:cNvSpPr/>
            <p:nvPr/>
          </p:nvSpPr>
          <p:spPr>
            <a:xfrm>
              <a:off x="371091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28"/>
            <p:cNvSpPr/>
            <p:nvPr/>
          </p:nvSpPr>
          <p:spPr>
            <a:xfrm>
              <a:off x="355438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28"/>
            <p:cNvSpPr/>
            <p:nvPr/>
          </p:nvSpPr>
          <p:spPr>
            <a:xfrm>
              <a:off x="386891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28"/>
            <p:cNvSpPr/>
            <p:nvPr/>
          </p:nvSpPr>
          <p:spPr>
            <a:xfrm>
              <a:off x="355438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28"/>
            <p:cNvSpPr/>
            <p:nvPr/>
          </p:nvSpPr>
          <p:spPr>
            <a:xfrm>
              <a:off x="386891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2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28"/>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2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28"/>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2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28"/>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28"/>
            <p:cNvSpPr/>
            <p:nvPr/>
          </p:nvSpPr>
          <p:spPr>
            <a:xfrm>
              <a:off x="371091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28"/>
            <p:cNvSpPr/>
            <p:nvPr/>
          </p:nvSpPr>
          <p:spPr>
            <a:xfrm>
              <a:off x="355438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28"/>
            <p:cNvSpPr/>
            <p:nvPr/>
          </p:nvSpPr>
          <p:spPr>
            <a:xfrm>
              <a:off x="386891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28"/>
            <p:cNvSpPr/>
            <p:nvPr/>
          </p:nvSpPr>
          <p:spPr>
            <a:xfrm>
              <a:off x="355438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28"/>
            <p:cNvSpPr/>
            <p:nvPr/>
          </p:nvSpPr>
          <p:spPr>
            <a:xfrm>
              <a:off x="386891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28"/>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2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28"/>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2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2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28"/>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2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2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28"/>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28"/>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28"/>
            <p:cNvSpPr/>
            <p:nvPr/>
          </p:nvSpPr>
          <p:spPr>
            <a:xfrm>
              <a:off x="30833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28"/>
            <p:cNvSpPr/>
            <p:nvPr/>
          </p:nvSpPr>
          <p:spPr>
            <a:xfrm>
              <a:off x="2926807"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28"/>
            <p:cNvSpPr/>
            <p:nvPr/>
          </p:nvSpPr>
          <p:spPr>
            <a:xfrm>
              <a:off x="324133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28"/>
            <p:cNvSpPr/>
            <p:nvPr/>
          </p:nvSpPr>
          <p:spPr>
            <a:xfrm>
              <a:off x="2926807"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28"/>
            <p:cNvSpPr/>
            <p:nvPr/>
          </p:nvSpPr>
          <p:spPr>
            <a:xfrm>
              <a:off x="324133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2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28"/>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2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28"/>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2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2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28"/>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28"/>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28"/>
            <p:cNvSpPr/>
            <p:nvPr/>
          </p:nvSpPr>
          <p:spPr>
            <a:xfrm>
              <a:off x="30833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28"/>
            <p:cNvSpPr/>
            <p:nvPr/>
          </p:nvSpPr>
          <p:spPr>
            <a:xfrm>
              <a:off x="2926807"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28"/>
            <p:cNvSpPr/>
            <p:nvPr/>
          </p:nvSpPr>
          <p:spPr>
            <a:xfrm>
              <a:off x="324133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28"/>
            <p:cNvSpPr/>
            <p:nvPr/>
          </p:nvSpPr>
          <p:spPr>
            <a:xfrm>
              <a:off x="2926807"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28"/>
            <p:cNvSpPr/>
            <p:nvPr/>
          </p:nvSpPr>
          <p:spPr>
            <a:xfrm>
              <a:off x="324133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2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28"/>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2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28"/>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2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2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28"/>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28"/>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28"/>
            <p:cNvSpPr/>
            <p:nvPr/>
          </p:nvSpPr>
          <p:spPr>
            <a:xfrm>
              <a:off x="30833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28"/>
            <p:cNvSpPr/>
            <p:nvPr/>
          </p:nvSpPr>
          <p:spPr>
            <a:xfrm>
              <a:off x="2926807"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28"/>
            <p:cNvSpPr/>
            <p:nvPr/>
          </p:nvSpPr>
          <p:spPr>
            <a:xfrm>
              <a:off x="324133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28"/>
            <p:cNvSpPr/>
            <p:nvPr/>
          </p:nvSpPr>
          <p:spPr>
            <a:xfrm>
              <a:off x="2926807"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28"/>
            <p:cNvSpPr/>
            <p:nvPr/>
          </p:nvSpPr>
          <p:spPr>
            <a:xfrm>
              <a:off x="324133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2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28"/>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2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28"/>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2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2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28"/>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28"/>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28"/>
            <p:cNvSpPr/>
            <p:nvPr/>
          </p:nvSpPr>
          <p:spPr>
            <a:xfrm>
              <a:off x="30833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28"/>
            <p:cNvSpPr/>
            <p:nvPr/>
          </p:nvSpPr>
          <p:spPr>
            <a:xfrm>
              <a:off x="2926807"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28"/>
            <p:cNvSpPr/>
            <p:nvPr/>
          </p:nvSpPr>
          <p:spPr>
            <a:xfrm>
              <a:off x="324133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28"/>
            <p:cNvSpPr/>
            <p:nvPr/>
          </p:nvSpPr>
          <p:spPr>
            <a:xfrm>
              <a:off x="2926807"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28"/>
            <p:cNvSpPr/>
            <p:nvPr/>
          </p:nvSpPr>
          <p:spPr>
            <a:xfrm>
              <a:off x="324133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2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28"/>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2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28"/>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2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2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28"/>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28"/>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28"/>
            <p:cNvSpPr/>
            <p:nvPr/>
          </p:nvSpPr>
          <p:spPr>
            <a:xfrm>
              <a:off x="30833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28"/>
            <p:cNvSpPr/>
            <p:nvPr/>
          </p:nvSpPr>
          <p:spPr>
            <a:xfrm>
              <a:off x="2926807"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28"/>
            <p:cNvSpPr/>
            <p:nvPr/>
          </p:nvSpPr>
          <p:spPr>
            <a:xfrm>
              <a:off x="324133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28"/>
            <p:cNvSpPr/>
            <p:nvPr/>
          </p:nvSpPr>
          <p:spPr>
            <a:xfrm>
              <a:off x="2926807"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28"/>
            <p:cNvSpPr/>
            <p:nvPr/>
          </p:nvSpPr>
          <p:spPr>
            <a:xfrm>
              <a:off x="324133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2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28"/>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2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28"/>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2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28"/>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28"/>
            <p:cNvSpPr/>
            <p:nvPr/>
          </p:nvSpPr>
          <p:spPr>
            <a:xfrm>
              <a:off x="30833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28"/>
            <p:cNvSpPr/>
            <p:nvPr/>
          </p:nvSpPr>
          <p:spPr>
            <a:xfrm>
              <a:off x="2926807"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28"/>
            <p:cNvSpPr/>
            <p:nvPr/>
          </p:nvSpPr>
          <p:spPr>
            <a:xfrm>
              <a:off x="324133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28"/>
            <p:cNvSpPr/>
            <p:nvPr/>
          </p:nvSpPr>
          <p:spPr>
            <a:xfrm>
              <a:off x="2926807"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28"/>
            <p:cNvSpPr/>
            <p:nvPr/>
          </p:nvSpPr>
          <p:spPr>
            <a:xfrm>
              <a:off x="324133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28"/>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2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28"/>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2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2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28"/>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2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2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28"/>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28"/>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28"/>
            <p:cNvSpPr/>
            <p:nvPr/>
          </p:nvSpPr>
          <p:spPr>
            <a:xfrm>
              <a:off x="2457228"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28"/>
            <p:cNvSpPr/>
            <p:nvPr/>
          </p:nvSpPr>
          <p:spPr>
            <a:xfrm>
              <a:off x="2299227"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28"/>
            <p:cNvSpPr/>
            <p:nvPr/>
          </p:nvSpPr>
          <p:spPr>
            <a:xfrm>
              <a:off x="2613754"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28"/>
            <p:cNvSpPr/>
            <p:nvPr/>
          </p:nvSpPr>
          <p:spPr>
            <a:xfrm>
              <a:off x="2299227"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28"/>
            <p:cNvSpPr/>
            <p:nvPr/>
          </p:nvSpPr>
          <p:spPr>
            <a:xfrm>
              <a:off x="2613754"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2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28"/>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2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28"/>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2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2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28"/>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28"/>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28"/>
            <p:cNvSpPr/>
            <p:nvPr/>
          </p:nvSpPr>
          <p:spPr>
            <a:xfrm>
              <a:off x="2457228"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4" y="595"/>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28"/>
            <p:cNvSpPr/>
            <p:nvPr/>
          </p:nvSpPr>
          <p:spPr>
            <a:xfrm>
              <a:off x="2299227"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28"/>
            <p:cNvSpPr/>
            <p:nvPr/>
          </p:nvSpPr>
          <p:spPr>
            <a:xfrm>
              <a:off x="2613754"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28"/>
            <p:cNvSpPr/>
            <p:nvPr/>
          </p:nvSpPr>
          <p:spPr>
            <a:xfrm>
              <a:off x="2299227"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28"/>
            <p:cNvSpPr/>
            <p:nvPr/>
          </p:nvSpPr>
          <p:spPr>
            <a:xfrm>
              <a:off x="2613754"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2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28"/>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2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28"/>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2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2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28"/>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28"/>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28"/>
            <p:cNvSpPr/>
            <p:nvPr/>
          </p:nvSpPr>
          <p:spPr>
            <a:xfrm>
              <a:off x="2457228"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28"/>
            <p:cNvSpPr/>
            <p:nvPr/>
          </p:nvSpPr>
          <p:spPr>
            <a:xfrm>
              <a:off x="2299227"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28"/>
            <p:cNvSpPr/>
            <p:nvPr/>
          </p:nvSpPr>
          <p:spPr>
            <a:xfrm>
              <a:off x="2613754"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28"/>
            <p:cNvSpPr/>
            <p:nvPr/>
          </p:nvSpPr>
          <p:spPr>
            <a:xfrm>
              <a:off x="2299227"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28"/>
            <p:cNvSpPr/>
            <p:nvPr/>
          </p:nvSpPr>
          <p:spPr>
            <a:xfrm>
              <a:off x="2613754"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2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28"/>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2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28"/>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2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2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28"/>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28"/>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28"/>
            <p:cNvSpPr/>
            <p:nvPr/>
          </p:nvSpPr>
          <p:spPr>
            <a:xfrm>
              <a:off x="2457228"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28"/>
            <p:cNvSpPr/>
            <p:nvPr/>
          </p:nvSpPr>
          <p:spPr>
            <a:xfrm>
              <a:off x="2299227"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28"/>
            <p:cNvSpPr/>
            <p:nvPr/>
          </p:nvSpPr>
          <p:spPr>
            <a:xfrm>
              <a:off x="2613754"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28"/>
            <p:cNvSpPr/>
            <p:nvPr/>
          </p:nvSpPr>
          <p:spPr>
            <a:xfrm>
              <a:off x="2299227"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28"/>
            <p:cNvSpPr/>
            <p:nvPr/>
          </p:nvSpPr>
          <p:spPr>
            <a:xfrm>
              <a:off x="2613754"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2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28"/>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2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28"/>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2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2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28"/>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28"/>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28"/>
            <p:cNvSpPr/>
            <p:nvPr/>
          </p:nvSpPr>
          <p:spPr>
            <a:xfrm>
              <a:off x="2457228"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28"/>
            <p:cNvSpPr/>
            <p:nvPr/>
          </p:nvSpPr>
          <p:spPr>
            <a:xfrm>
              <a:off x="2299227"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28"/>
            <p:cNvSpPr/>
            <p:nvPr/>
          </p:nvSpPr>
          <p:spPr>
            <a:xfrm>
              <a:off x="2613754"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28"/>
            <p:cNvSpPr/>
            <p:nvPr/>
          </p:nvSpPr>
          <p:spPr>
            <a:xfrm>
              <a:off x="2299227"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28"/>
            <p:cNvSpPr/>
            <p:nvPr/>
          </p:nvSpPr>
          <p:spPr>
            <a:xfrm>
              <a:off x="2613754"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2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28"/>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2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28"/>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2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28"/>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28"/>
            <p:cNvSpPr/>
            <p:nvPr/>
          </p:nvSpPr>
          <p:spPr>
            <a:xfrm>
              <a:off x="2457228"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28"/>
            <p:cNvSpPr/>
            <p:nvPr/>
          </p:nvSpPr>
          <p:spPr>
            <a:xfrm>
              <a:off x="2299227"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28"/>
            <p:cNvSpPr/>
            <p:nvPr/>
          </p:nvSpPr>
          <p:spPr>
            <a:xfrm>
              <a:off x="2613754"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28"/>
            <p:cNvSpPr/>
            <p:nvPr/>
          </p:nvSpPr>
          <p:spPr>
            <a:xfrm>
              <a:off x="2299227"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28"/>
            <p:cNvSpPr/>
            <p:nvPr/>
          </p:nvSpPr>
          <p:spPr>
            <a:xfrm>
              <a:off x="2613754"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28"/>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2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28"/>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2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2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28"/>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2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2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28"/>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28"/>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28"/>
            <p:cNvSpPr/>
            <p:nvPr/>
          </p:nvSpPr>
          <p:spPr>
            <a:xfrm>
              <a:off x="1829647"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28"/>
            <p:cNvSpPr/>
            <p:nvPr/>
          </p:nvSpPr>
          <p:spPr>
            <a:xfrm>
              <a:off x="167312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28"/>
            <p:cNvSpPr/>
            <p:nvPr/>
          </p:nvSpPr>
          <p:spPr>
            <a:xfrm>
              <a:off x="1984699"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28"/>
            <p:cNvSpPr/>
            <p:nvPr/>
          </p:nvSpPr>
          <p:spPr>
            <a:xfrm>
              <a:off x="167312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28"/>
            <p:cNvSpPr/>
            <p:nvPr/>
          </p:nvSpPr>
          <p:spPr>
            <a:xfrm>
              <a:off x="1984699"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2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28"/>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2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28"/>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2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2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28"/>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28"/>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28"/>
            <p:cNvSpPr/>
            <p:nvPr/>
          </p:nvSpPr>
          <p:spPr>
            <a:xfrm>
              <a:off x="1829647"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28"/>
            <p:cNvSpPr/>
            <p:nvPr/>
          </p:nvSpPr>
          <p:spPr>
            <a:xfrm>
              <a:off x="167312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28"/>
            <p:cNvSpPr/>
            <p:nvPr/>
          </p:nvSpPr>
          <p:spPr>
            <a:xfrm>
              <a:off x="1984699"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28"/>
            <p:cNvSpPr/>
            <p:nvPr/>
          </p:nvSpPr>
          <p:spPr>
            <a:xfrm>
              <a:off x="167312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28"/>
            <p:cNvSpPr/>
            <p:nvPr/>
          </p:nvSpPr>
          <p:spPr>
            <a:xfrm>
              <a:off x="1984699"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2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28"/>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2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28"/>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2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2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28"/>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28"/>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28"/>
            <p:cNvSpPr/>
            <p:nvPr/>
          </p:nvSpPr>
          <p:spPr>
            <a:xfrm>
              <a:off x="1829647"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28"/>
            <p:cNvSpPr/>
            <p:nvPr/>
          </p:nvSpPr>
          <p:spPr>
            <a:xfrm>
              <a:off x="167312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28"/>
            <p:cNvSpPr/>
            <p:nvPr/>
          </p:nvSpPr>
          <p:spPr>
            <a:xfrm>
              <a:off x="1984699"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28"/>
            <p:cNvSpPr/>
            <p:nvPr/>
          </p:nvSpPr>
          <p:spPr>
            <a:xfrm>
              <a:off x="167312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28"/>
            <p:cNvSpPr/>
            <p:nvPr/>
          </p:nvSpPr>
          <p:spPr>
            <a:xfrm>
              <a:off x="1984699"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2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28"/>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2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28"/>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2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2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28"/>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28"/>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28"/>
            <p:cNvSpPr/>
            <p:nvPr/>
          </p:nvSpPr>
          <p:spPr>
            <a:xfrm>
              <a:off x="1829647"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28"/>
            <p:cNvSpPr/>
            <p:nvPr/>
          </p:nvSpPr>
          <p:spPr>
            <a:xfrm>
              <a:off x="167312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28"/>
            <p:cNvSpPr/>
            <p:nvPr/>
          </p:nvSpPr>
          <p:spPr>
            <a:xfrm>
              <a:off x="1984699"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28"/>
            <p:cNvSpPr/>
            <p:nvPr/>
          </p:nvSpPr>
          <p:spPr>
            <a:xfrm>
              <a:off x="167312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28"/>
            <p:cNvSpPr/>
            <p:nvPr/>
          </p:nvSpPr>
          <p:spPr>
            <a:xfrm>
              <a:off x="1984699"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2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28"/>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2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28"/>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2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2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28"/>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28"/>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28"/>
            <p:cNvSpPr/>
            <p:nvPr/>
          </p:nvSpPr>
          <p:spPr>
            <a:xfrm>
              <a:off x="1829647"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28"/>
            <p:cNvSpPr/>
            <p:nvPr/>
          </p:nvSpPr>
          <p:spPr>
            <a:xfrm>
              <a:off x="167312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28"/>
            <p:cNvSpPr/>
            <p:nvPr/>
          </p:nvSpPr>
          <p:spPr>
            <a:xfrm>
              <a:off x="1984699"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28"/>
            <p:cNvSpPr/>
            <p:nvPr/>
          </p:nvSpPr>
          <p:spPr>
            <a:xfrm>
              <a:off x="167312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28"/>
            <p:cNvSpPr/>
            <p:nvPr/>
          </p:nvSpPr>
          <p:spPr>
            <a:xfrm>
              <a:off x="1984699"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2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28"/>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2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28"/>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2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28"/>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28"/>
            <p:cNvSpPr/>
            <p:nvPr/>
          </p:nvSpPr>
          <p:spPr>
            <a:xfrm>
              <a:off x="1829647"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28"/>
            <p:cNvSpPr/>
            <p:nvPr/>
          </p:nvSpPr>
          <p:spPr>
            <a:xfrm>
              <a:off x="167312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28"/>
            <p:cNvSpPr/>
            <p:nvPr/>
          </p:nvSpPr>
          <p:spPr>
            <a:xfrm>
              <a:off x="1984699"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28"/>
            <p:cNvSpPr/>
            <p:nvPr/>
          </p:nvSpPr>
          <p:spPr>
            <a:xfrm>
              <a:off x="167312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28"/>
            <p:cNvSpPr/>
            <p:nvPr/>
          </p:nvSpPr>
          <p:spPr>
            <a:xfrm>
              <a:off x="1984699"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28"/>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2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28"/>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2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2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28"/>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2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2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28"/>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28"/>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28"/>
            <p:cNvSpPr/>
            <p:nvPr/>
          </p:nvSpPr>
          <p:spPr>
            <a:xfrm>
              <a:off x="1200715" y="35152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28"/>
            <p:cNvSpPr/>
            <p:nvPr/>
          </p:nvSpPr>
          <p:spPr>
            <a:xfrm>
              <a:off x="1045663"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28"/>
            <p:cNvSpPr/>
            <p:nvPr/>
          </p:nvSpPr>
          <p:spPr>
            <a:xfrm>
              <a:off x="1357241" y="50657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28"/>
            <p:cNvSpPr/>
            <p:nvPr/>
          </p:nvSpPr>
          <p:spPr>
            <a:xfrm>
              <a:off x="1045663"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28"/>
            <p:cNvSpPr/>
            <p:nvPr/>
          </p:nvSpPr>
          <p:spPr>
            <a:xfrm>
              <a:off x="1357241" y="19352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2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28"/>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2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28"/>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2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2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28"/>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28"/>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28"/>
            <p:cNvSpPr/>
            <p:nvPr/>
          </p:nvSpPr>
          <p:spPr>
            <a:xfrm>
              <a:off x="1200715" y="979106"/>
              <a:ext cx="95096" cy="95218"/>
            </a:xfrm>
            <a:custGeom>
              <a:avLst/>
              <a:gdLst/>
              <a:ahLst/>
              <a:cxnLst/>
              <a:rect l="l" t="t" r="r" b="b"/>
              <a:pathLst>
                <a:path w="774" h="775" extrusionOk="0">
                  <a:moveTo>
                    <a:pt x="381" y="0"/>
                  </a:moveTo>
                  <a:cubicBezTo>
                    <a:pt x="179" y="0"/>
                    <a:pt x="0" y="167"/>
                    <a:pt x="0" y="381"/>
                  </a:cubicBezTo>
                  <a:cubicBezTo>
                    <a:pt x="0" y="595"/>
                    <a:pt x="179"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28"/>
            <p:cNvSpPr/>
            <p:nvPr/>
          </p:nvSpPr>
          <p:spPr>
            <a:xfrm>
              <a:off x="1045663"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28"/>
            <p:cNvSpPr/>
            <p:nvPr/>
          </p:nvSpPr>
          <p:spPr>
            <a:xfrm>
              <a:off x="1357241" y="1135632"/>
              <a:ext cx="95096" cy="95096"/>
            </a:xfrm>
            <a:custGeom>
              <a:avLst/>
              <a:gdLst/>
              <a:ahLst/>
              <a:cxnLst/>
              <a:rect l="l" t="t" r="r" b="b"/>
              <a:pathLst>
                <a:path w="774" h="774" extrusionOk="0">
                  <a:moveTo>
                    <a:pt x="393" y="0"/>
                  </a:moveTo>
                  <a:cubicBezTo>
                    <a:pt x="179" y="0"/>
                    <a:pt x="0" y="179"/>
                    <a:pt x="0" y="393"/>
                  </a:cubicBezTo>
                  <a:cubicBezTo>
                    <a:pt x="0" y="595"/>
                    <a:pt x="179" y="774"/>
                    <a:pt x="393" y="774"/>
                  </a:cubicBezTo>
                  <a:cubicBezTo>
                    <a:pt x="607" y="774"/>
                    <a:pt x="774" y="595"/>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28"/>
            <p:cNvSpPr/>
            <p:nvPr/>
          </p:nvSpPr>
          <p:spPr>
            <a:xfrm>
              <a:off x="1045663"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28"/>
            <p:cNvSpPr/>
            <p:nvPr/>
          </p:nvSpPr>
          <p:spPr>
            <a:xfrm>
              <a:off x="1357241" y="821105"/>
              <a:ext cx="95096" cy="95218"/>
            </a:xfrm>
            <a:custGeom>
              <a:avLst/>
              <a:gdLst/>
              <a:ahLst/>
              <a:cxnLst/>
              <a:rect l="l" t="t" r="r" b="b"/>
              <a:pathLst>
                <a:path w="774" h="775" extrusionOk="0">
                  <a:moveTo>
                    <a:pt x="393" y="0"/>
                  </a:moveTo>
                  <a:cubicBezTo>
                    <a:pt x="179" y="0"/>
                    <a:pt x="0" y="179"/>
                    <a:pt x="0" y="393"/>
                  </a:cubicBezTo>
                  <a:cubicBezTo>
                    <a:pt x="0" y="596"/>
                    <a:pt x="179" y="774"/>
                    <a:pt x="393" y="774"/>
                  </a:cubicBezTo>
                  <a:cubicBezTo>
                    <a:pt x="607" y="774"/>
                    <a:pt x="774" y="596"/>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2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28"/>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2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28"/>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2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2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28"/>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28"/>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28"/>
            <p:cNvSpPr/>
            <p:nvPr/>
          </p:nvSpPr>
          <p:spPr>
            <a:xfrm>
              <a:off x="1200715" y="1605089"/>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28"/>
            <p:cNvSpPr/>
            <p:nvPr/>
          </p:nvSpPr>
          <p:spPr>
            <a:xfrm>
              <a:off x="1045663"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28"/>
            <p:cNvSpPr/>
            <p:nvPr/>
          </p:nvSpPr>
          <p:spPr>
            <a:xfrm>
              <a:off x="1357241" y="1763090"/>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28"/>
            <p:cNvSpPr/>
            <p:nvPr/>
          </p:nvSpPr>
          <p:spPr>
            <a:xfrm>
              <a:off x="1045663"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28"/>
            <p:cNvSpPr/>
            <p:nvPr/>
          </p:nvSpPr>
          <p:spPr>
            <a:xfrm>
              <a:off x="1357241" y="1448685"/>
              <a:ext cx="95096" cy="95096"/>
            </a:xfrm>
            <a:custGeom>
              <a:avLst/>
              <a:gdLst/>
              <a:ahLst/>
              <a:cxnLst/>
              <a:rect l="l" t="t" r="r" b="b"/>
              <a:pathLst>
                <a:path w="774" h="774"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2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28"/>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2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28"/>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2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2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28"/>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28"/>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28"/>
            <p:cNvSpPr/>
            <p:nvPr/>
          </p:nvSpPr>
          <p:spPr>
            <a:xfrm>
              <a:off x="1200715" y="2232670"/>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28"/>
            <p:cNvSpPr/>
            <p:nvPr/>
          </p:nvSpPr>
          <p:spPr>
            <a:xfrm>
              <a:off x="1045663"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28"/>
            <p:cNvSpPr/>
            <p:nvPr/>
          </p:nvSpPr>
          <p:spPr>
            <a:xfrm>
              <a:off x="1357241" y="2389196"/>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28"/>
            <p:cNvSpPr/>
            <p:nvPr/>
          </p:nvSpPr>
          <p:spPr>
            <a:xfrm>
              <a:off x="1045663"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28"/>
            <p:cNvSpPr/>
            <p:nvPr/>
          </p:nvSpPr>
          <p:spPr>
            <a:xfrm>
              <a:off x="1357241" y="2076143"/>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2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28"/>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2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28"/>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2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2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28"/>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28"/>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28"/>
            <p:cNvSpPr/>
            <p:nvPr/>
          </p:nvSpPr>
          <p:spPr>
            <a:xfrm>
              <a:off x="1200715" y="2860250"/>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28"/>
            <p:cNvSpPr/>
            <p:nvPr/>
          </p:nvSpPr>
          <p:spPr>
            <a:xfrm>
              <a:off x="1045663"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28"/>
            <p:cNvSpPr/>
            <p:nvPr/>
          </p:nvSpPr>
          <p:spPr>
            <a:xfrm>
              <a:off x="1357241" y="3016777"/>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28"/>
            <p:cNvSpPr/>
            <p:nvPr/>
          </p:nvSpPr>
          <p:spPr>
            <a:xfrm>
              <a:off x="1045663"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28"/>
            <p:cNvSpPr/>
            <p:nvPr/>
          </p:nvSpPr>
          <p:spPr>
            <a:xfrm>
              <a:off x="1357241" y="2705198"/>
              <a:ext cx="95096" cy="93744"/>
            </a:xfrm>
            <a:custGeom>
              <a:avLst/>
              <a:gdLst/>
              <a:ahLst/>
              <a:cxnLst/>
              <a:rect l="l" t="t" r="r" b="b"/>
              <a:pathLst>
                <a:path w="774" h="763" extrusionOk="0">
                  <a:moveTo>
                    <a:pt x="393" y="0"/>
                  </a:moveTo>
                  <a:cubicBezTo>
                    <a:pt x="179" y="0"/>
                    <a:pt x="0" y="167"/>
                    <a:pt x="0" y="381"/>
                  </a:cubicBezTo>
                  <a:cubicBezTo>
                    <a:pt x="0" y="596"/>
                    <a:pt x="179" y="762"/>
                    <a:pt x="393" y="762"/>
                  </a:cubicBezTo>
                  <a:cubicBezTo>
                    <a:pt x="607" y="762"/>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2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28"/>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2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28"/>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2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28"/>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28"/>
            <p:cNvSpPr/>
            <p:nvPr/>
          </p:nvSpPr>
          <p:spPr>
            <a:xfrm>
              <a:off x="1200715" y="348930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28"/>
            <p:cNvSpPr/>
            <p:nvPr/>
          </p:nvSpPr>
          <p:spPr>
            <a:xfrm>
              <a:off x="1045663"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28"/>
            <p:cNvSpPr/>
            <p:nvPr/>
          </p:nvSpPr>
          <p:spPr>
            <a:xfrm>
              <a:off x="1357241" y="364435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28"/>
            <p:cNvSpPr/>
            <p:nvPr/>
          </p:nvSpPr>
          <p:spPr>
            <a:xfrm>
              <a:off x="1045663"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28"/>
            <p:cNvSpPr/>
            <p:nvPr/>
          </p:nvSpPr>
          <p:spPr>
            <a:xfrm>
              <a:off x="1357241" y="33313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28"/>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2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28"/>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2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2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28"/>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2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2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28"/>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28"/>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28"/>
            <p:cNvSpPr/>
            <p:nvPr/>
          </p:nvSpPr>
          <p:spPr>
            <a:xfrm>
              <a:off x="5731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28"/>
            <p:cNvSpPr/>
            <p:nvPr/>
          </p:nvSpPr>
          <p:spPr>
            <a:xfrm>
              <a:off x="41660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28"/>
            <p:cNvSpPr/>
            <p:nvPr/>
          </p:nvSpPr>
          <p:spPr>
            <a:xfrm>
              <a:off x="73113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28"/>
            <p:cNvSpPr/>
            <p:nvPr/>
          </p:nvSpPr>
          <p:spPr>
            <a:xfrm>
              <a:off x="41660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28"/>
            <p:cNvSpPr/>
            <p:nvPr/>
          </p:nvSpPr>
          <p:spPr>
            <a:xfrm>
              <a:off x="73113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2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28"/>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2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28"/>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2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2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28"/>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28"/>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28"/>
            <p:cNvSpPr/>
            <p:nvPr/>
          </p:nvSpPr>
          <p:spPr>
            <a:xfrm>
              <a:off x="5731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28"/>
            <p:cNvSpPr/>
            <p:nvPr/>
          </p:nvSpPr>
          <p:spPr>
            <a:xfrm>
              <a:off x="41660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28"/>
            <p:cNvSpPr/>
            <p:nvPr/>
          </p:nvSpPr>
          <p:spPr>
            <a:xfrm>
              <a:off x="73113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28"/>
            <p:cNvSpPr/>
            <p:nvPr/>
          </p:nvSpPr>
          <p:spPr>
            <a:xfrm>
              <a:off x="41660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28"/>
            <p:cNvSpPr/>
            <p:nvPr/>
          </p:nvSpPr>
          <p:spPr>
            <a:xfrm>
              <a:off x="73113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2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28"/>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2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28"/>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2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2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28"/>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28"/>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28"/>
            <p:cNvSpPr/>
            <p:nvPr/>
          </p:nvSpPr>
          <p:spPr>
            <a:xfrm>
              <a:off x="5731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28"/>
            <p:cNvSpPr/>
            <p:nvPr/>
          </p:nvSpPr>
          <p:spPr>
            <a:xfrm>
              <a:off x="41660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28"/>
            <p:cNvSpPr/>
            <p:nvPr/>
          </p:nvSpPr>
          <p:spPr>
            <a:xfrm>
              <a:off x="73113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28"/>
            <p:cNvSpPr/>
            <p:nvPr/>
          </p:nvSpPr>
          <p:spPr>
            <a:xfrm>
              <a:off x="41660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28"/>
            <p:cNvSpPr/>
            <p:nvPr/>
          </p:nvSpPr>
          <p:spPr>
            <a:xfrm>
              <a:off x="73113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2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28"/>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2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28"/>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2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2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28"/>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28"/>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28"/>
            <p:cNvSpPr/>
            <p:nvPr/>
          </p:nvSpPr>
          <p:spPr>
            <a:xfrm>
              <a:off x="5731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28"/>
            <p:cNvSpPr/>
            <p:nvPr/>
          </p:nvSpPr>
          <p:spPr>
            <a:xfrm>
              <a:off x="41660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28"/>
            <p:cNvSpPr/>
            <p:nvPr/>
          </p:nvSpPr>
          <p:spPr>
            <a:xfrm>
              <a:off x="73113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28"/>
            <p:cNvSpPr/>
            <p:nvPr/>
          </p:nvSpPr>
          <p:spPr>
            <a:xfrm>
              <a:off x="41660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28"/>
            <p:cNvSpPr/>
            <p:nvPr/>
          </p:nvSpPr>
          <p:spPr>
            <a:xfrm>
              <a:off x="73113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2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28"/>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2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28"/>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2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2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28"/>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28"/>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28"/>
            <p:cNvSpPr/>
            <p:nvPr/>
          </p:nvSpPr>
          <p:spPr>
            <a:xfrm>
              <a:off x="5731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28"/>
            <p:cNvSpPr/>
            <p:nvPr/>
          </p:nvSpPr>
          <p:spPr>
            <a:xfrm>
              <a:off x="41660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28"/>
            <p:cNvSpPr/>
            <p:nvPr/>
          </p:nvSpPr>
          <p:spPr>
            <a:xfrm>
              <a:off x="73113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28"/>
            <p:cNvSpPr/>
            <p:nvPr/>
          </p:nvSpPr>
          <p:spPr>
            <a:xfrm>
              <a:off x="41660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28"/>
            <p:cNvSpPr/>
            <p:nvPr/>
          </p:nvSpPr>
          <p:spPr>
            <a:xfrm>
              <a:off x="73113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2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28"/>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2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28"/>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2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28"/>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28"/>
            <p:cNvSpPr/>
            <p:nvPr/>
          </p:nvSpPr>
          <p:spPr>
            <a:xfrm>
              <a:off x="5731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28"/>
            <p:cNvSpPr/>
            <p:nvPr/>
          </p:nvSpPr>
          <p:spPr>
            <a:xfrm>
              <a:off x="41660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28"/>
            <p:cNvSpPr/>
            <p:nvPr/>
          </p:nvSpPr>
          <p:spPr>
            <a:xfrm>
              <a:off x="73113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28"/>
            <p:cNvSpPr/>
            <p:nvPr/>
          </p:nvSpPr>
          <p:spPr>
            <a:xfrm>
              <a:off x="41660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28"/>
            <p:cNvSpPr/>
            <p:nvPr/>
          </p:nvSpPr>
          <p:spPr>
            <a:xfrm>
              <a:off x="73113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28"/>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2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28"/>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2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2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28"/>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2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28"/>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28"/>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28"/>
            <p:cNvSpPr/>
            <p:nvPr/>
          </p:nvSpPr>
          <p:spPr>
            <a:xfrm>
              <a:off x="-52972"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28"/>
            <p:cNvSpPr/>
            <p:nvPr/>
          </p:nvSpPr>
          <p:spPr>
            <a:xfrm>
              <a:off x="10355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28"/>
            <p:cNvSpPr/>
            <p:nvPr/>
          </p:nvSpPr>
          <p:spPr>
            <a:xfrm>
              <a:off x="10355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2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28"/>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2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28"/>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28"/>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28"/>
            <p:cNvSpPr/>
            <p:nvPr/>
          </p:nvSpPr>
          <p:spPr>
            <a:xfrm>
              <a:off x="-52972"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28"/>
            <p:cNvSpPr/>
            <p:nvPr/>
          </p:nvSpPr>
          <p:spPr>
            <a:xfrm>
              <a:off x="10355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28"/>
            <p:cNvSpPr/>
            <p:nvPr/>
          </p:nvSpPr>
          <p:spPr>
            <a:xfrm>
              <a:off x="10355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2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28"/>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2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28"/>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28"/>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28"/>
            <p:cNvSpPr/>
            <p:nvPr/>
          </p:nvSpPr>
          <p:spPr>
            <a:xfrm>
              <a:off x="-52972"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28"/>
            <p:cNvSpPr/>
            <p:nvPr/>
          </p:nvSpPr>
          <p:spPr>
            <a:xfrm>
              <a:off x="10355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28"/>
            <p:cNvSpPr/>
            <p:nvPr/>
          </p:nvSpPr>
          <p:spPr>
            <a:xfrm>
              <a:off x="10355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2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28"/>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2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28"/>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28"/>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28"/>
            <p:cNvSpPr/>
            <p:nvPr/>
          </p:nvSpPr>
          <p:spPr>
            <a:xfrm>
              <a:off x="-52972"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28"/>
            <p:cNvSpPr/>
            <p:nvPr/>
          </p:nvSpPr>
          <p:spPr>
            <a:xfrm>
              <a:off x="10355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28"/>
            <p:cNvSpPr/>
            <p:nvPr/>
          </p:nvSpPr>
          <p:spPr>
            <a:xfrm>
              <a:off x="10355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2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28"/>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2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28"/>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28"/>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28"/>
            <p:cNvSpPr/>
            <p:nvPr/>
          </p:nvSpPr>
          <p:spPr>
            <a:xfrm>
              <a:off x="-52972"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28"/>
            <p:cNvSpPr/>
            <p:nvPr/>
          </p:nvSpPr>
          <p:spPr>
            <a:xfrm>
              <a:off x="10355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28"/>
            <p:cNvSpPr/>
            <p:nvPr/>
          </p:nvSpPr>
          <p:spPr>
            <a:xfrm>
              <a:off x="10355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2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28"/>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28"/>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28"/>
            <p:cNvSpPr/>
            <p:nvPr/>
          </p:nvSpPr>
          <p:spPr>
            <a:xfrm>
              <a:off x="-52972"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28"/>
            <p:cNvSpPr/>
            <p:nvPr/>
          </p:nvSpPr>
          <p:spPr>
            <a:xfrm>
              <a:off x="10355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28"/>
            <p:cNvSpPr/>
            <p:nvPr/>
          </p:nvSpPr>
          <p:spPr>
            <a:xfrm>
              <a:off x="10355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2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28"/>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2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28"/>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2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28"/>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2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28"/>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2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2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28"/>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28"/>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28"/>
            <p:cNvSpPr/>
            <p:nvPr/>
          </p:nvSpPr>
          <p:spPr>
            <a:xfrm>
              <a:off x="5595008"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28"/>
            <p:cNvSpPr/>
            <p:nvPr/>
          </p:nvSpPr>
          <p:spPr>
            <a:xfrm>
              <a:off x="5437007"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28"/>
            <p:cNvSpPr/>
            <p:nvPr/>
          </p:nvSpPr>
          <p:spPr>
            <a:xfrm>
              <a:off x="5751534"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2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28"/>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2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28"/>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28"/>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28"/>
            <p:cNvSpPr/>
            <p:nvPr/>
          </p:nvSpPr>
          <p:spPr>
            <a:xfrm>
              <a:off x="5595008"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28"/>
            <p:cNvSpPr/>
            <p:nvPr/>
          </p:nvSpPr>
          <p:spPr>
            <a:xfrm>
              <a:off x="5437007"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28"/>
            <p:cNvSpPr/>
            <p:nvPr/>
          </p:nvSpPr>
          <p:spPr>
            <a:xfrm>
              <a:off x="5751534"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28"/>
            <p:cNvSpPr/>
            <p:nvPr/>
          </p:nvSpPr>
          <p:spPr>
            <a:xfrm>
              <a:off x="5437007"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28"/>
            <p:cNvSpPr/>
            <p:nvPr/>
          </p:nvSpPr>
          <p:spPr>
            <a:xfrm>
              <a:off x="5751534"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2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28"/>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2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28"/>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2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28"/>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28"/>
            <p:cNvSpPr/>
            <p:nvPr/>
          </p:nvSpPr>
          <p:spPr>
            <a:xfrm>
              <a:off x="5595008"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28"/>
            <p:cNvSpPr/>
            <p:nvPr/>
          </p:nvSpPr>
          <p:spPr>
            <a:xfrm>
              <a:off x="5437007"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28"/>
            <p:cNvSpPr/>
            <p:nvPr/>
          </p:nvSpPr>
          <p:spPr>
            <a:xfrm>
              <a:off x="5751534"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28"/>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2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28"/>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2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2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28"/>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28"/>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28"/>
            <p:cNvSpPr/>
            <p:nvPr/>
          </p:nvSpPr>
          <p:spPr>
            <a:xfrm>
              <a:off x="4967427"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28"/>
            <p:cNvSpPr/>
            <p:nvPr/>
          </p:nvSpPr>
          <p:spPr>
            <a:xfrm>
              <a:off x="481090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28"/>
            <p:cNvSpPr/>
            <p:nvPr/>
          </p:nvSpPr>
          <p:spPr>
            <a:xfrm>
              <a:off x="5123954"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2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28"/>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2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28"/>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28"/>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28"/>
            <p:cNvSpPr/>
            <p:nvPr/>
          </p:nvSpPr>
          <p:spPr>
            <a:xfrm>
              <a:off x="4967427"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28"/>
            <p:cNvSpPr/>
            <p:nvPr/>
          </p:nvSpPr>
          <p:spPr>
            <a:xfrm>
              <a:off x="481090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28"/>
            <p:cNvSpPr/>
            <p:nvPr/>
          </p:nvSpPr>
          <p:spPr>
            <a:xfrm>
              <a:off x="5123954"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28"/>
            <p:cNvSpPr/>
            <p:nvPr/>
          </p:nvSpPr>
          <p:spPr>
            <a:xfrm>
              <a:off x="481090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28"/>
            <p:cNvSpPr/>
            <p:nvPr/>
          </p:nvSpPr>
          <p:spPr>
            <a:xfrm>
              <a:off x="5123954"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2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28"/>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2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28"/>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2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28"/>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28"/>
            <p:cNvSpPr/>
            <p:nvPr/>
          </p:nvSpPr>
          <p:spPr>
            <a:xfrm>
              <a:off x="4967427"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28"/>
            <p:cNvSpPr/>
            <p:nvPr/>
          </p:nvSpPr>
          <p:spPr>
            <a:xfrm>
              <a:off x="481090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28"/>
            <p:cNvSpPr/>
            <p:nvPr/>
          </p:nvSpPr>
          <p:spPr>
            <a:xfrm>
              <a:off x="5123954"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28"/>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2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28"/>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2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2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28"/>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28"/>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28"/>
            <p:cNvSpPr/>
            <p:nvPr/>
          </p:nvSpPr>
          <p:spPr>
            <a:xfrm>
              <a:off x="4339846"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28"/>
            <p:cNvSpPr/>
            <p:nvPr/>
          </p:nvSpPr>
          <p:spPr>
            <a:xfrm>
              <a:off x="4183320"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28"/>
            <p:cNvSpPr/>
            <p:nvPr/>
          </p:nvSpPr>
          <p:spPr>
            <a:xfrm>
              <a:off x="4496373"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2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28"/>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2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28"/>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28"/>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28"/>
            <p:cNvSpPr/>
            <p:nvPr/>
          </p:nvSpPr>
          <p:spPr>
            <a:xfrm>
              <a:off x="4339846"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28"/>
            <p:cNvSpPr/>
            <p:nvPr/>
          </p:nvSpPr>
          <p:spPr>
            <a:xfrm>
              <a:off x="4183320"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28"/>
            <p:cNvSpPr/>
            <p:nvPr/>
          </p:nvSpPr>
          <p:spPr>
            <a:xfrm>
              <a:off x="4496373"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28"/>
            <p:cNvSpPr/>
            <p:nvPr/>
          </p:nvSpPr>
          <p:spPr>
            <a:xfrm>
              <a:off x="4183320"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28"/>
            <p:cNvSpPr/>
            <p:nvPr/>
          </p:nvSpPr>
          <p:spPr>
            <a:xfrm>
              <a:off x="4496373"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2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28"/>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2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28"/>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2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28"/>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28"/>
            <p:cNvSpPr/>
            <p:nvPr/>
          </p:nvSpPr>
          <p:spPr>
            <a:xfrm>
              <a:off x="4339846"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28"/>
            <p:cNvSpPr/>
            <p:nvPr/>
          </p:nvSpPr>
          <p:spPr>
            <a:xfrm>
              <a:off x="4183320"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28"/>
            <p:cNvSpPr/>
            <p:nvPr/>
          </p:nvSpPr>
          <p:spPr>
            <a:xfrm>
              <a:off x="4496373"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28"/>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2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28"/>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2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2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28"/>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28"/>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28"/>
            <p:cNvSpPr/>
            <p:nvPr/>
          </p:nvSpPr>
          <p:spPr>
            <a:xfrm>
              <a:off x="371091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28"/>
            <p:cNvSpPr/>
            <p:nvPr/>
          </p:nvSpPr>
          <p:spPr>
            <a:xfrm>
              <a:off x="355438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28"/>
            <p:cNvSpPr/>
            <p:nvPr/>
          </p:nvSpPr>
          <p:spPr>
            <a:xfrm>
              <a:off x="386891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2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28"/>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2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28"/>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28"/>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28"/>
            <p:cNvSpPr/>
            <p:nvPr/>
          </p:nvSpPr>
          <p:spPr>
            <a:xfrm>
              <a:off x="371091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28"/>
            <p:cNvSpPr/>
            <p:nvPr/>
          </p:nvSpPr>
          <p:spPr>
            <a:xfrm>
              <a:off x="355438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28"/>
            <p:cNvSpPr/>
            <p:nvPr/>
          </p:nvSpPr>
          <p:spPr>
            <a:xfrm>
              <a:off x="386891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28"/>
            <p:cNvSpPr/>
            <p:nvPr/>
          </p:nvSpPr>
          <p:spPr>
            <a:xfrm>
              <a:off x="355438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28"/>
            <p:cNvSpPr/>
            <p:nvPr/>
          </p:nvSpPr>
          <p:spPr>
            <a:xfrm>
              <a:off x="386891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2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28"/>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2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28"/>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2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28"/>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28"/>
            <p:cNvSpPr/>
            <p:nvPr/>
          </p:nvSpPr>
          <p:spPr>
            <a:xfrm>
              <a:off x="371091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28"/>
            <p:cNvSpPr/>
            <p:nvPr/>
          </p:nvSpPr>
          <p:spPr>
            <a:xfrm>
              <a:off x="355438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28"/>
            <p:cNvSpPr/>
            <p:nvPr/>
          </p:nvSpPr>
          <p:spPr>
            <a:xfrm>
              <a:off x="386891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28"/>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2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28"/>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2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2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28"/>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28"/>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28"/>
            <p:cNvSpPr/>
            <p:nvPr/>
          </p:nvSpPr>
          <p:spPr>
            <a:xfrm>
              <a:off x="30833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28"/>
            <p:cNvSpPr/>
            <p:nvPr/>
          </p:nvSpPr>
          <p:spPr>
            <a:xfrm>
              <a:off x="2926807"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28"/>
            <p:cNvSpPr/>
            <p:nvPr/>
          </p:nvSpPr>
          <p:spPr>
            <a:xfrm>
              <a:off x="324133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2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28"/>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2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28"/>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28"/>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28"/>
            <p:cNvSpPr/>
            <p:nvPr/>
          </p:nvSpPr>
          <p:spPr>
            <a:xfrm>
              <a:off x="30833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28"/>
            <p:cNvSpPr/>
            <p:nvPr/>
          </p:nvSpPr>
          <p:spPr>
            <a:xfrm>
              <a:off x="2926807"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28"/>
            <p:cNvSpPr/>
            <p:nvPr/>
          </p:nvSpPr>
          <p:spPr>
            <a:xfrm>
              <a:off x="324133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28"/>
            <p:cNvSpPr/>
            <p:nvPr/>
          </p:nvSpPr>
          <p:spPr>
            <a:xfrm>
              <a:off x="2926807"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28"/>
            <p:cNvSpPr/>
            <p:nvPr/>
          </p:nvSpPr>
          <p:spPr>
            <a:xfrm>
              <a:off x="324133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2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28"/>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2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28"/>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2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28"/>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28"/>
            <p:cNvSpPr/>
            <p:nvPr/>
          </p:nvSpPr>
          <p:spPr>
            <a:xfrm>
              <a:off x="30833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28"/>
            <p:cNvSpPr/>
            <p:nvPr/>
          </p:nvSpPr>
          <p:spPr>
            <a:xfrm>
              <a:off x="2926807"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28"/>
            <p:cNvSpPr/>
            <p:nvPr/>
          </p:nvSpPr>
          <p:spPr>
            <a:xfrm>
              <a:off x="324133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28"/>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2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28"/>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2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2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28"/>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28"/>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28"/>
            <p:cNvSpPr/>
            <p:nvPr/>
          </p:nvSpPr>
          <p:spPr>
            <a:xfrm>
              <a:off x="2457228"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28"/>
            <p:cNvSpPr/>
            <p:nvPr/>
          </p:nvSpPr>
          <p:spPr>
            <a:xfrm>
              <a:off x="2299227"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28"/>
            <p:cNvSpPr/>
            <p:nvPr/>
          </p:nvSpPr>
          <p:spPr>
            <a:xfrm>
              <a:off x="2613754"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2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28"/>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2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28"/>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28"/>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28"/>
            <p:cNvSpPr/>
            <p:nvPr/>
          </p:nvSpPr>
          <p:spPr>
            <a:xfrm>
              <a:off x="2457228"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28"/>
            <p:cNvSpPr/>
            <p:nvPr/>
          </p:nvSpPr>
          <p:spPr>
            <a:xfrm>
              <a:off x="2299227"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28"/>
            <p:cNvSpPr/>
            <p:nvPr/>
          </p:nvSpPr>
          <p:spPr>
            <a:xfrm>
              <a:off x="2613754"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28"/>
            <p:cNvSpPr/>
            <p:nvPr/>
          </p:nvSpPr>
          <p:spPr>
            <a:xfrm>
              <a:off x="2299227"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28"/>
            <p:cNvSpPr/>
            <p:nvPr/>
          </p:nvSpPr>
          <p:spPr>
            <a:xfrm>
              <a:off x="2613754"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2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28"/>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2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28"/>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2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28"/>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28"/>
            <p:cNvSpPr/>
            <p:nvPr/>
          </p:nvSpPr>
          <p:spPr>
            <a:xfrm>
              <a:off x="2457228"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28"/>
            <p:cNvSpPr/>
            <p:nvPr/>
          </p:nvSpPr>
          <p:spPr>
            <a:xfrm>
              <a:off x="2299227"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28"/>
            <p:cNvSpPr/>
            <p:nvPr/>
          </p:nvSpPr>
          <p:spPr>
            <a:xfrm>
              <a:off x="2613754"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28"/>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2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28"/>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2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2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28"/>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28"/>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28"/>
            <p:cNvSpPr/>
            <p:nvPr/>
          </p:nvSpPr>
          <p:spPr>
            <a:xfrm>
              <a:off x="1829647"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28"/>
            <p:cNvSpPr/>
            <p:nvPr/>
          </p:nvSpPr>
          <p:spPr>
            <a:xfrm>
              <a:off x="167312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28"/>
            <p:cNvSpPr/>
            <p:nvPr/>
          </p:nvSpPr>
          <p:spPr>
            <a:xfrm>
              <a:off x="1984699"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2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28"/>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2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28"/>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28"/>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28"/>
            <p:cNvSpPr/>
            <p:nvPr/>
          </p:nvSpPr>
          <p:spPr>
            <a:xfrm>
              <a:off x="1829647"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28"/>
            <p:cNvSpPr/>
            <p:nvPr/>
          </p:nvSpPr>
          <p:spPr>
            <a:xfrm>
              <a:off x="167312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28"/>
            <p:cNvSpPr/>
            <p:nvPr/>
          </p:nvSpPr>
          <p:spPr>
            <a:xfrm>
              <a:off x="1984699"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28"/>
            <p:cNvSpPr/>
            <p:nvPr/>
          </p:nvSpPr>
          <p:spPr>
            <a:xfrm>
              <a:off x="167312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28"/>
            <p:cNvSpPr/>
            <p:nvPr/>
          </p:nvSpPr>
          <p:spPr>
            <a:xfrm>
              <a:off x="1984699"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2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28"/>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2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28"/>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2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28"/>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28"/>
            <p:cNvSpPr/>
            <p:nvPr/>
          </p:nvSpPr>
          <p:spPr>
            <a:xfrm>
              <a:off x="1829647"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28"/>
            <p:cNvSpPr/>
            <p:nvPr/>
          </p:nvSpPr>
          <p:spPr>
            <a:xfrm>
              <a:off x="167312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28"/>
            <p:cNvSpPr/>
            <p:nvPr/>
          </p:nvSpPr>
          <p:spPr>
            <a:xfrm>
              <a:off x="1984699"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28"/>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2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28"/>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2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2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28"/>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28"/>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28"/>
            <p:cNvSpPr/>
            <p:nvPr/>
          </p:nvSpPr>
          <p:spPr>
            <a:xfrm>
              <a:off x="1200715" y="3784789"/>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28"/>
            <p:cNvSpPr/>
            <p:nvPr/>
          </p:nvSpPr>
          <p:spPr>
            <a:xfrm>
              <a:off x="1045663"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28"/>
            <p:cNvSpPr/>
            <p:nvPr/>
          </p:nvSpPr>
          <p:spPr>
            <a:xfrm>
              <a:off x="1357241" y="3942790"/>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2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28"/>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2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28"/>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28"/>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28"/>
            <p:cNvSpPr/>
            <p:nvPr/>
          </p:nvSpPr>
          <p:spPr>
            <a:xfrm>
              <a:off x="1200715" y="4413721"/>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28"/>
            <p:cNvSpPr/>
            <p:nvPr/>
          </p:nvSpPr>
          <p:spPr>
            <a:xfrm>
              <a:off x="1045663"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28"/>
            <p:cNvSpPr/>
            <p:nvPr/>
          </p:nvSpPr>
          <p:spPr>
            <a:xfrm>
              <a:off x="1357241" y="4570248"/>
              <a:ext cx="95096" cy="93744"/>
            </a:xfrm>
            <a:custGeom>
              <a:avLst/>
              <a:gdLst/>
              <a:ahLst/>
              <a:cxnLst/>
              <a:rect l="l" t="t" r="r" b="b"/>
              <a:pathLst>
                <a:path w="774" h="763" extrusionOk="0">
                  <a:moveTo>
                    <a:pt x="393" y="1"/>
                  </a:moveTo>
                  <a:cubicBezTo>
                    <a:pt x="179" y="1"/>
                    <a:pt x="0" y="168"/>
                    <a:pt x="0" y="382"/>
                  </a:cubicBezTo>
                  <a:cubicBezTo>
                    <a:pt x="0" y="596"/>
                    <a:pt x="179" y="763"/>
                    <a:pt x="393" y="763"/>
                  </a:cubicBezTo>
                  <a:cubicBezTo>
                    <a:pt x="607" y="763"/>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28"/>
            <p:cNvSpPr/>
            <p:nvPr/>
          </p:nvSpPr>
          <p:spPr>
            <a:xfrm>
              <a:off x="1045663"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28"/>
            <p:cNvSpPr/>
            <p:nvPr/>
          </p:nvSpPr>
          <p:spPr>
            <a:xfrm>
              <a:off x="1357241" y="4257195"/>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2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28"/>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2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28"/>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2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28"/>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28"/>
            <p:cNvSpPr/>
            <p:nvPr/>
          </p:nvSpPr>
          <p:spPr>
            <a:xfrm>
              <a:off x="1200715" y="5041302"/>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28"/>
            <p:cNvSpPr/>
            <p:nvPr/>
          </p:nvSpPr>
          <p:spPr>
            <a:xfrm>
              <a:off x="1045663"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28"/>
            <p:cNvSpPr/>
            <p:nvPr/>
          </p:nvSpPr>
          <p:spPr>
            <a:xfrm>
              <a:off x="1357241" y="4884775"/>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28"/>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2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28"/>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2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2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28"/>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28"/>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28"/>
            <p:cNvSpPr/>
            <p:nvPr/>
          </p:nvSpPr>
          <p:spPr>
            <a:xfrm>
              <a:off x="5731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28"/>
            <p:cNvSpPr/>
            <p:nvPr/>
          </p:nvSpPr>
          <p:spPr>
            <a:xfrm>
              <a:off x="41660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28"/>
            <p:cNvSpPr/>
            <p:nvPr/>
          </p:nvSpPr>
          <p:spPr>
            <a:xfrm>
              <a:off x="73113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2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28"/>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2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28"/>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28"/>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28"/>
            <p:cNvSpPr/>
            <p:nvPr/>
          </p:nvSpPr>
          <p:spPr>
            <a:xfrm>
              <a:off x="5731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28"/>
            <p:cNvSpPr/>
            <p:nvPr/>
          </p:nvSpPr>
          <p:spPr>
            <a:xfrm>
              <a:off x="41660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28"/>
            <p:cNvSpPr/>
            <p:nvPr/>
          </p:nvSpPr>
          <p:spPr>
            <a:xfrm>
              <a:off x="73113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28"/>
            <p:cNvSpPr/>
            <p:nvPr/>
          </p:nvSpPr>
          <p:spPr>
            <a:xfrm>
              <a:off x="41660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28"/>
            <p:cNvSpPr/>
            <p:nvPr/>
          </p:nvSpPr>
          <p:spPr>
            <a:xfrm>
              <a:off x="73113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2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28"/>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2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28"/>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2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28"/>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28"/>
            <p:cNvSpPr/>
            <p:nvPr/>
          </p:nvSpPr>
          <p:spPr>
            <a:xfrm>
              <a:off x="5731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28"/>
            <p:cNvSpPr/>
            <p:nvPr/>
          </p:nvSpPr>
          <p:spPr>
            <a:xfrm>
              <a:off x="41660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28"/>
            <p:cNvSpPr/>
            <p:nvPr/>
          </p:nvSpPr>
          <p:spPr>
            <a:xfrm>
              <a:off x="73113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28"/>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2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28"/>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2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2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28"/>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28"/>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28"/>
            <p:cNvSpPr/>
            <p:nvPr/>
          </p:nvSpPr>
          <p:spPr>
            <a:xfrm>
              <a:off x="-52972"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28"/>
            <p:cNvSpPr/>
            <p:nvPr/>
          </p:nvSpPr>
          <p:spPr>
            <a:xfrm>
              <a:off x="10355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2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28"/>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28"/>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28"/>
            <p:cNvSpPr/>
            <p:nvPr/>
          </p:nvSpPr>
          <p:spPr>
            <a:xfrm>
              <a:off x="-52972"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28"/>
            <p:cNvSpPr/>
            <p:nvPr/>
          </p:nvSpPr>
          <p:spPr>
            <a:xfrm>
              <a:off x="10355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28"/>
            <p:cNvSpPr/>
            <p:nvPr/>
          </p:nvSpPr>
          <p:spPr>
            <a:xfrm>
              <a:off x="10355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2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28"/>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28"/>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28"/>
            <p:cNvSpPr/>
            <p:nvPr/>
          </p:nvSpPr>
          <p:spPr>
            <a:xfrm>
              <a:off x="-52972"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28"/>
            <p:cNvSpPr/>
            <p:nvPr/>
          </p:nvSpPr>
          <p:spPr>
            <a:xfrm>
              <a:off x="10355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2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28"/>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2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2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28"/>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2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2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28"/>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2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2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28"/>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2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2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28"/>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2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2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28"/>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2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28"/>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2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2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28"/>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2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2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28"/>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28"/>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28"/>
            <p:cNvSpPr/>
            <p:nvPr/>
          </p:nvSpPr>
          <p:spPr>
            <a:xfrm>
              <a:off x="8734250"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28"/>
            <p:cNvSpPr/>
            <p:nvPr/>
          </p:nvSpPr>
          <p:spPr>
            <a:xfrm>
              <a:off x="8576249"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28"/>
            <p:cNvSpPr/>
            <p:nvPr/>
          </p:nvSpPr>
          <p:spPr>
            <a:xfrm>
              <a:off x="8890776"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28"/>
            <p:cNvSpPr/>
            <p:nvPr/>
          </p:nvSpPr>
          <p:spPr>
            <a:xfrm>
              <a:off x="8576249"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28"/>
            <p:cNvSpPr/>
            <p:nvPr/>
          </p:nvSpPr>
          <p:spPr>
            <a:xfrm>
              <a:off x="8890776"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2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28"/>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2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28"/>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2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2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28"/>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28"/>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28"/>
            <p:cNvSpPr/>
            <p:nvPr/>
          </p:nvSpPr>
          <p:spPr>
            <a:xfrm>
              <a:off x="8734250"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28"/>
            <p:cNvSpPr/>
            <p:nvPr/>
          </p:nvSpPr>
          <p:spPr>
            <a:xfrm>
              <a:off x="8576249"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28"/>
            <p:cNvSpPr/>
            <p:nvPr/>
          </p:nvSpPr>
          <p:spPr>
            <a:xfrm>
              <a:off x="8890776"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28"/>
            <p:cNvSpPr/>
            <p:nvPr/>
          </p:nvSpPr>
          <p:spPr>
            <a:xfrm>
              <a:off x="8576249"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28"/>
            <p:cNvSpPr/>
            <p:nvPr/>
          </p:nvSpPr>
          <p:spPr>
            <a:xfrm>
              <a:off x="8890776"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2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28"/>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2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28"/>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2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2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28"/>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28"/>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28"/>
            <p:cNvSpPr/>
            <p:nvPr/>
          </p:nvSpPr>
          <p:spPr>
            <a:xfrm>
              <a:off x="8734250"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28"/>
            <p:cNvSpPr/>
            <p:nvPr/>
          </p:nvSpPr>
          <p:spPr>
            <a:xfrm>
              <a:off x="8576249"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28"/>
            <p:cNvSpPr/>
            <p:nvPr/>
          </p:nvSpPr>
          <p:spPr>
            <a:xfrm>
              <a:off x="8890776"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28"/>
            <p:cNvSpPr/>
            <p:nvPr/>
          </p:nvSpPr>
          <p:spPr>
            <a:xfrm>
              <a:off x="8576249"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28"/>
            <p:cNvSpPr/>
            <p:nvPr/>
          </p:nvSpPr>
          <p:spPr>
            <a:xfrm>
              <a:off x="8890776"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2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28"/>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2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28"/>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2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2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28"/>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28"/>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28"/>
            <p:cNvSpPr/>
            <p:nvPr/>
          </p:nvSpPr>
          <p:spPr>
            <a:xfrm>
              <a:off x="8734250"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28"/>
            <p:cNvSpPr/>
            <p:nvPr/>
          </p:nvSpPr>
          <p:spPr>
            <a:xfrm>
              <a:off x="8576249"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28"/>
            <p:cNvSpPr/>
            <p:nvPr/>
          </p:nvSpPr>
          <p:spPr>
            <a:xfrm>
              <a:off x="8890776"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28"/>
            <p:cNvSpPr/>
            <p:nvPr/>
          </p:nvSpPr>
          <p:spPr>
            <a:xfrm>
              <a:off x="8576249"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28"/>
            <p:cNvSpPr/>
            <p:nvPr/>
          </p:nvSpPr>
          <p:spPr>
            <a:xfrm>
              <a:off x="8890776"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2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28"/>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2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28"/>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2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2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28"/>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28"/>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28"/>
            <p:cNvSpPr/>
            <p:nvPr/>
          </p:nvSpPr>
          <p:spPr>
            <a:xfrm>
              <a:off x="8734250"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28"/>
            <p:cNvSpPr/>
            <p:nvPr/>
          </p:nvSpPr>
          <p:spPr>
            <a:xfrm>
              <a:off x="8576249"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28"/>
            <p:cNvSpPr/>
            <p:nvPr/>
          </p:nvSpPr>
          <p:spPr>
            <a:xfrm>
              <a:off x="8890776"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28"/>
            <p:cNvSpPr/>
            <p:nvPr/>
          </p:nvSpPr>
          <p:spPr>
            <a:xfrm>
              <a:off x="8576249"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28"/>
            <p:cNvSpPr/>
            <p:nvPr/>
          </p:nvSpPr>
          <p:spPr>
            <a:xfrm>
              <a:off x="8890776"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2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28"/>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2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28"/>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2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28"/>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28"/>
            <p:cNvSpPr/>
            <p:nvPr/>
          </p:nvSpPr>
          <p:spPr>
            <a:xfrm>
              <a:off x="8734250"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28"/>
            <p:cNvSpPr/>
            <p:nvPr/>
          </p:nvSpPr>
          <p:spPr>
            <a:xfrm>
              <a:off x="8576249"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28"/>
            <p:cNvSpPr/>
            <p:nvPr/>
          </p:nvSpPr>
          <p:spPr>
            <a:xfrm>
              <a:off x="8890776"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28"/>
            <p:cNvSpPr/>
            <p:nvPr/>
          </p:nvSpPr>
          <p:spPr>
            <a:xfrm>
              <a:off x="8576249"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28"/>
            <p:cNvSpPr/>
            <p:nvPr/>
          </p:nvSpPr>
          <p:spPr>
            <a:xfrm>
              <a:off x="8890776"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28"/>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2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28"/>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2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2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28"/>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2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2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28"/>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28"/>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28"/>
            <p:cNvSpPr/>
            <p:nvPr/>
          </p:nvSpPr>
          <p:spPr>
            <a:xfrm>
              <a:off x="8106669"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28"/>
            <p:cNvSpPr/>
            <p:nvPr/>
          </p:nvSpPr>
          <p:spPr>
            <a:xfrm>
              <a:off x="7950142"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28"/>
            <p:cNvSpPr/>
            <p:nvPr/>
          </p:nvSpPr>
          <p:spPr>
            <a:xfrm>
              <a:off x="8263196"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28"/>
            <p:cNvSpPr/>
            <p:nvPr/>
          </p:nvSpPr>
          <p:spPr>
            <a:xfrm>
              <a:off x="7950142"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28"/>
            <p:cNvSpPr/>
            <p:nvPr/>
          </p:nvSpPr>
          <p:spPr>
            <a:xfrm>
              <a:off x="8263196"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2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28"/>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2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28"/>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2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2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28"/>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28"/>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28"/>
            <p:cNvSpPr/>
            <p:nvPr/>
          </p:nvSpPr>
          <p:spPr>
            <a:xfrm>
              <a:off x="8106669"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28"/>
            <p:cNvSpPr/>
            <p:nvPr/>
          </p:nvSpPr>
          <p:spPr>
            <a:xfrm>
              <a:off x="7950142"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28"/>
            <p:cNvSpPr/>
            <p:nvPr/>
          </p:nvSpPr>
          <p:spPr>
            <a:xfrm>
              <a:off x="8263196"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28"/>
            <p:cNvSpPr/>
            <p:nvPr/>
          </p:nvSpPr>
          <p:spPr>
            <a:xfrm>
              <a:off x="7950142"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28"/>
            <p:cNvSpPr/>
            <p:nvPr/>
          </p:nvSpPr>
          <p:spPr>
            <a:xfrm>
              <a:off x="8263196"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2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28"/>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2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28"/>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2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2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28"/>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28"/>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28"/>
            <p:cNvSpPr/>
            <p:nvPr/>
          </p:nvSpPr>
          <p:spPr>
            <a:xfrm>
              <a:off x="8106669"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28"/>
            <p:cNvSpPr/>
            <p:nvPr/>
          </p:nvSpPr>
          <p:spPr>
            <a:xfrm>
              <a:off x="7950142"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28"/>
            <p:cNvSpPr/>
            <p:nvPr/>
          </p:nvSpPr>
          <p:spPr>
            <a:xfrm>
              <a:off x="8263196"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28"/>
            <p:cNvSpPr/>
            <p:nvPr/>
          </p:nvSpPr>
          <p:spPr>
            <a:xfrm>
              <a:off x="7950142"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28"/>
            <p:cNvSpPr/>
            <p:nvPr/>
          </p:nvSpPr>
          <p:spPr>
            <a:xfrm>
              <a:off x="8263196"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2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28"/>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2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28"/>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2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2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28"/>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28"/>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28"/>
            <p:cNvSpPr/>
            <p:nvPr/>
          </p:nvSpPr>
          <p:spPr>
            <a:xfrm>
              <a:off x="8106669"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28"/>
            <p:cNvSpPr/>
            <p:nvPr/>
          </p:nvSpPr>
          <p:spPr>
            <a:xfrm>
              <a:off x="7950142"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28"/>
            <p:cNvSpPr/>
            <p:nvPr/>
          </p:nvSpPr>
          <p:spPr>
            <a:xfrm>
              <a:off x="8263196"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28"/>
            <p:cNvSpPr/>
            <p:nvPr/>
          </p:nvSpPr>
          <p:spPr>
            <a:xfrm>
              <a:off x="7950142"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28"/>
            <p:cNvSpPr/>
            <p:nvPr/>
          </p:nvSpPr>
          <p:spPr>
            <a:xfrm>
              <a:off x="8263196"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2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28"/>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2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28"/>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2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2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28"/>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28"/>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28"/>
            <p:cNvSpPr/>
            <p:nvPr/>
          </p:nvSpPr>
          <p:spPr>
            <a:xfrm>
              <a:off x="8106669"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28"/>
            <p:cNvSpPr/>
            <p:nvPr/>
          </p:nvSpPr>
          <p:spPr>
            <a:xfrm>
              <a:off x="7950142"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28"/>
            <p:cNvSpPr/>
            <p:nvPr/>
          </p:nvSpPr>
          <p:spPr>
            <a:xfrm>
              <a:off x="8263196"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28"/>
            <p:cNvSpPr/>
            <p:nvPr/>
          </p:nvSpPr>
          <p:spPr>
            <a:xfrm>
              <a:off x="7950142"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28"/>
            <p:cNvSpPr/>
            <p:nvPr/>
          </p:nvSpPr>
          <p:spPr>
            <a:xfrm>
              <a:off x="8263196"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2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28"/>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2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28"/>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2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28"/>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28"/>
            <p:cNvSpPr/>
            <p:nvPr/>
          </p:nvSpPr>
          <p:spPr>
            <a:xfrm>
              <a:off x="8106669"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28"/>
            <p:cNvSpPr/>
            <p:nvPr/>
          </p:nvSpPr>
          <p:spPr>
            <a:xfrm>
              <a:off x="7950142"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28"/>
            <p:cNvSpPr/>
            <p:nvPr/>
          </p:nvSpPr>
          <p:spPr>
            <a:xfrm>
              <a:off x="8263196"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28"/>
            <p:cNvSpPr/>
            <p:nvPr/>
          </p:nvSpPr>
          <p:spPr>
            <a:xfrm>
              <a:off x="7950142"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28"/>
            <p:cNvSpPr/>
            <p:nvPr/>
          </p:nvSpPr>
          <p:spPr>
            <a:xfrm>
              <a:off x="8263196"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28"/>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2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28"/>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2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2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28"/>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2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2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28"/>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28"/>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28"/>
            <p:cNvSpPr/>
            <p:nvPr/>
          </p:nvSpPr>
          <p:spPr>
            <a:xfrm>
              <a:off x="7479088"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28"/>
            <p:cNvSpPr/>
            <p:nvPr/>
          </p:nvSpPr>
          <p:spPr>
            <a:xfrm>
              <a:off x="7322562"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28"/>
            <p:cNvSpPr/>
            <p:nvPr/>
          </p:nvSpPr>
          <p:spPr>
            <a:xfrm>
              <a:off x="7635615"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28"/>
            <p:cNvSpPr/>
            <p:nvPr/>
          </p:nvSpPr>
          <p:spPr>
            <a:xfrm>
              <a:off x="7322562"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28"/>
            <p:cNvSpPr/>
            <p:nvPr/>
          </p:nvSpPr>
          <p:spPr>
            <a:xfrm>
              <a:off x="7635615"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2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28"/>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2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28"/>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2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2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28"/>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28"/>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28"/>
            <p:cNvSpPr/>
            <p:nvPr/>
          </p:nvSpPr>
          <p:spPr>
            <a:xfrm>
              <a:off x="7479088"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28"/>
            <p:cNvSpPr/>
            <p:nvPr/>
          </p:nvSpPr>
          <p:spPr>
            <a:xfrm>
              <a:off x="7322562"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28"/>
            <p:cNvSpPr/>
            <p:nvPr/>
          </p:nvSpPr>
          <p:spPr>
            <a:xfrm>
              <a:off x="7635615"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28"/>
            <p:cNvSpPr/>
            <p:nvPr/>
          </p:nvSpPr>
          <p:spPr>
            <a:xfrm>
              <a:off x="7322562"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28"/>
            <p:cNvSpPr/>
            <p:nvPr/>
          </p:nvSpPr>
          <p:spPr>
            <a:xfrm>
              <a:off x="7635615"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2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28"/>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2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28"/>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2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2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28"/>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28"/>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28"/>
            <p:cNvSpPr/>
            <p:nvPr/>
          </p:nvSpPr>
          <p:spPr>
            <a:xfrm>
              <a:off x="7479088"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28"/>
            <p:cNvSpPr/>
            <p:nvPr/>
          </p:nvSpPr>
          <p:spPr>
            <a:xfrm>
              <a:off x="7322562"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28"/>
            <p:cNvSpPr/>
            <p:nvPr/>
          </p:nvSpPr>
          <p:spPr>
            <a:xfrm>
              <a:off x="7635615"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28"/>
            <p:cNvSpPr/>
            <p:nvPr/>
          </p:nvSpPr>
          <p:spPr>
            <a:xfrm>
              <a:off x="7322562"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28"/>
            <p:cNvSpPr/>
            <p:nvPr/>
          </p:nvSpPr>
          <p:spPr>
            <a:xfrm>
              <a:off x="7635615"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2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28"/>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2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28"/>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2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2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28"/>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28"/>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28"/>
            <p:cNvSpPr/>
            <p:nvPr/>
          </p:nvSpPr>
          <p:spPr>
            <a:xfrm>
              <a:off x="7479088"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28"/>
            <p:cNvSpPr/>
            <p:nvPr/>
          </p:nvSpPr>
          <p:spPr>
            <a:xfrm>
              <a:off x="7322562"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28"/>
            <p:cNvSpPr/>
            <p:nvPr/>
          </p:nvSpPr>
          <p:spPr>
            <a:xfrm>
              <a:off x="7635615"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28"/>
            <p:cNvSpPr/>
            <p:nvPr/>
          </p:nvSpPr>
          <p:spPr>
            <a:xfrm>
              <a:off x="7322562"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28"/>
            <p:cNvSpPr/>
            <p:nvPr/>
          </p:nvSpPr>
          <p:spPr>
            <a:xfrm>
              <a:off x="7635615"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2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28"/>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2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28"/>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2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2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28"/>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28"/>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28"/>
            <p:cNvSpPr/>
            <p:nvPr/>
          </p:nvSpPr>
          <p:spPr>
            <a:xfrm>
              <a:off x="7479088"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28"/>
            <p:cNvSpPr/>
            <p:nvPr/>
          </p:nvSpPr>
          <p:spPr>
            <a:xfrm>
              <a:off x="7322562"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28"/>
            <p:cNvSpPr/>
            <p:nvPr/>
          </p:nvSpPr>
          <p:spPr>
            <a:xfrm>
              <a:off x="7635615"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28"/>
            <p:cNvSpPr/>
            <p:nvPr/>
          </p:nvSpPr>
          <p:spPr>
            <a:xfrm>
              <a:off x="7322562"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28"/>
            <p:cNvSpPr/>
            <p:nvPr/>
          </p:nvSpPr>
          <p:spPr>
            <a:xfrm>
              <a:off x="7635615"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2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28"/>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2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28"/>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2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28"/>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28"/>
            <p:cNvSpPr/>
            <p:nvPr/>
          </p:nvSpPr>
          <p:spPr>
            <a:xfrm>
              <a:off x="7479088"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28"/>
            <p:cNvSpPr/>
            <p:nvPr/>
          </p:nvSpPr>
          <p:spPr>
            <a:xfrm>
              <a:off x="7322562"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28"/>
            <p:cNvSpPr/>
            <p:nvPr/>
          </p:nvSpPr>
          <p:spPr>
            <a:xfrm>
              <a:off x="7635615"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28"/>
            <p:cNvSpPr/>
            <p:nvPr/>
          </p:nvSpPr>
          <p:spPr>
            <a:xfrm>
              <a:off x="7322562"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28"/>
            <p:cNvSpPr/>
            <p:nvPr/>
          </p:nvSpPr>
          <p:spPr>
            <a:xfrm>
              <a:off x="7635615"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28"/>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2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28"/>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2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2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28"/>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2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2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28"/>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28"/>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28"/>
            <p:cNvSpPr/>
            <p:nvPr/>
          </p:nvSpPr>
          <p:spPr>
            <a:xfrm>
              <a:off x="685015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28"/>
            <p:cNvSpPr/>
            <p:nvPr/>
          </p:nvSpPr>
          <p:spPr>
            <a:xfrm>
              <a:off x="6693630"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28"/>
            <p:cNvSpPr/>
            <p:nvPr/>
          </p:nvSpPr>
          <p:spPr>
            <a:xfrm>
              <a:off x="7008157"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28"/>
            <p:cNvSpPr/>
            <p:nvPr/>
          </p:nvSpPr>
          <p:spPr>
            <a:xfrm>
              <a:off x="6693630"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28"/>
            <p:cNvSpPr/>
            <p:nvPr/>
          </p:nvSpPr>
          <p:spPr>
            <a:xfrm>
              <a:off x="7008157"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2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28"/>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2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28"/>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2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2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28"/>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28"/>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28"/>
            <p:cNvSpPr/>
            <p:nvPr/>
          </p:nvSpPr>
          <p:spPr>
            <a:xfrm>
              <a:off x="685015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28"/>
            <p:cNvSpPr/>
            <p:nvPr/>
          </p:nvSpPr>
          <p:spPr>
            <a:xfrm>
              <a:off x="6693630"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28"/>
            <p:cNvSpPr/>
            <p:nvPr/>
          </p:nvSpPr>
          <p:spPr>
            <a:xfrm>
              <a:off x="7008157"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28"/>
            <p:cNvSpPr/>
            <p:nvPr/>
          </p:nvSpPr>
          <p:spPr>
            <a:xfrm>
              <a:off x="6693630"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28"/>
            <p:cNvSpPr/>
            <p:nvPr/>
          </p:nvSpPr>
          <p:spPr>
            <a:xfrm>
              <a:off x="7008157"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2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28"/>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2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28"/>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2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2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28"/>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28"/>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28"/>
            <p:cNvSpPr/>
            <p:nvPr/>
          </p:nvSpPr>
          <p:spPr>
            <a:xfrm>
              <a:off x="685015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28"/>
            <p:cNvSpPr/>
            <p:nvPr/>
          </p:nvSpPr>
          <p:spPr>
            <a:xfrm>
              <a:off x="6693630"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28"/>
            <p:cNvSpPr/>
            <p:nvPr/>
          </p:nvSpPr>
          <p:spPr>
            <a:xfrm>
              <a:off x="7008157"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28"/>
            <p:cNvSpPr/>
            <p:nvPr/>
          </p:nvSpPr>
          <p:spPr>
            <a:xfrm>
              <a:off x="6693630"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28"/>
            <p:cNvSpPr/>
            <p:nvPr/>
          </p:nvSpPr>
          <p:spPr>
            <a:xfrm>
              <a:off x="7008157"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2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28"/>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2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28"/>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2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2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28"/>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28"/>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28"/>
            <p:cNvSpPr/>
            <p:nvPr/>
          </p:nvSpPr>
          <p:spPr>
            <a:xfrm>
              <a:off x="685015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28"/>
            <p:cNvSpPr/>
            <p:nvPr/>
          </p:nvSpPr>
          <p:spPr>
            <a:xfrm>
              <a:off x="6693630"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28"/>
            <p:cNvSpPr/>
            <p:nvPr/>
          </p:nvSpPr>
          <p:spPr>
            <a:xfrm>
              <a:off x="7008157"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28"/>
            <p:cNvSpPr/>
            <p:nvPr/>
          </p:nvSpPr>
          <p:spPr>
            <a:xfrm>
              <a:off x="6693630"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28"/>
            <p:cNvSpPr/>
            <p:nvPr/>
          </p:nvSpPr>
          <p:spPr>
            <a:xfrm>
              <a:off x="7008157"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2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28"/>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2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28"/>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2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2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28"/>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28"/>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28"/>
            <p:cNvSpPr/>
            <p:nvPr/>
          </p:nvSpPr>
          <p:spPr>
            <a:xfrm>
              <a:off x="685015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28"/>
            <p:cNvSpPr/>
            <p:nvPr/>
          </p:nvSpPr>
          <p:spPr>
            <a:xfrm>
              <a:off x="6693630"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28"/>
            <p:cNvSpPr/>
            <p:nvPr/>
          </p:nvSpPr>
          <p:spPr>
            <a:xfrm>
              <a:off x="7008157"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28"/>
            <p:cNvSpPr/>
            <p:nvPr/>
          </p:nvSpPr>
          <p:spPr>
            <a:xfrm>
              <a:off x="6693630"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28"/>
            <p:cNvSpPr/>
            <p:nvPr/>
          </p:nvSpPr>
          <p:spPr>
            <a:xfrm>
              <a:off x="7008157"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2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28"/>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2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28"/>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2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28"/>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28"/>
            <p:cNvSpPr/>
            <p:nvPr/>
          </p:nvSpPr>
          <p:spPr>
            <a:xfrm>
              <a:off x="685015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28"/>
            <p:cNvSpPr/>
            <p:nvPr/>
          </p:nvSpPr>
          <p:spPr>
            <a:xfrm>
              <a:off x="6693630"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28"/>
            <p:cNvSpPr/>
            <p:nvPr/>
          </p:nvSpPr>
          <p:spPr>
            <a:xfrm>
              <a:off x="7008157"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28"/>
            <p:cNvSpPr/>
            <p:nvPr/>
          </p:nvSpPr>
          <p:spPr>
            <a:xfrm>
              <a:off x="6693630"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28"/>
            <p:cNvSpPr/>
            <p:nvPr/>
          </p:nvSpPr>
          <p:spPr>
            <a:xfrm>
              <a:off x="7008157"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28"/>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2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28"/>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2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2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28"/>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2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28"/>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28"/>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28"/>
            <p:cNvSpPr/>
            <p:nvPr/>
          </p:nvSpPr>
          <p:spPr>
            <a:xfrm>
              <a:off x="622257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28"/>
            <p:cNvSpPr/>
            <p:nvPr/>
          </p:nvSpPr>
          <p:spPr>
            <a:xfrm>
              <a:off x="6066049"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28"/>
            <p:cNvSpPr/>
            <p:nvPr/>
          </p:nvSpPr>
          <p:spPr>
            <a:xfrm>
              <a:off x="6380577"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28"/>
            <p:cNvSpPr/>
            <p:nvPr/>
          </p:nvSpPr>
          <p:spPr>
            <a:xfrm>
              <a:off x="6066049"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28"/>
            <p:cNvSpPr/>
            <p:nvPr/>
          </p:nvSpPr>
          <p:spPr>
            <a:xfrm>
              <a:off x="6380577"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2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28"/>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2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28"/>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28"/>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28"/>
            <p:cNvSpPr/>
            <p:nvPr/>
          </p:nvSpPr>
          <p:spPr>
            <a:xfrm>
              <a:off x="622257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28"/>
            <p:cNvSpPr/>
            <p:nvPr/>
          </p:nvSpPr>
          <p:spPr>
            <a:xfrm>
              <a:off x="6066049"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28"/>
            <p:cNvSpPr/>
            <p:nvPr/>
          </p:nvSpPr>
          <p:spPr>
            <a:xfrm>
              <a:off x="6380577"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28"/>
            <p:cNvSpPr/>
            <p:nvPr/>
          </p:nvSpPr>
          <p:spPr>
            <a:xfrm>
              <a:off x="6066049"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28"/>
            <p:cNvSpPr/>
            <p:nvPr/>
          </p:nvSpPr>
          <p:spPr>
            <a:xfrm>
              <a:off x="6380577"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2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28"/>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2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28"/>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28"/>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28"/>
            <p:cNvSpPr/>
            <p:nvPr/>
          </p:nvSpPr>
          <p:spPr>
            <a:xfrm>
              <a:off x="622257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28"/>
            <p:cNvSpPr/>
            <p:nvPr/>
          </p:nvSpPr>
          <p:spPr>
            <a:xfrm>
              <a:off x="6066049"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28"/>
            <p:cNvSpPr/>
            <p:nvPr/>
          </p:nvSpPr>
          <p:spPr>
            <a:xfrm>
              <a:off x="6380577"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28"/>
            <p:cNvSpPr/>
            <p:nvPr/>
          </p:nvSpPr>
          <p:spPr>
            <a:xfrm>
              <a:off x="6066049"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28"/>
            <p:cNvSpPr/>
            <p:nvPr/>
          </p:nvSpPr>
          <p:spPr>
            <a:xfrm>
              <a:off x="6380577"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2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28"/>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2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28"/>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28"/>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28"/>
            <p:cNvSpPr/>
            <p:nvPr/>
          </p:nvSpPr>
          <p:spPr>
            <a:xfrm>
              <a:off x="622257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28"/>
            <p:cNvSpPr/>
            <p:nvPr/>
          </p:nvSpPr>
          <p:spPr>
            <a:xfrm>
              <a:off x="6066049"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28"/>
            <p:cNvSpPr/>
            <p:nvPr/>
          </p:nvSpPr>
          <p:spPr>
            <a:xfrm>
              <a:off x="6380577"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28"/>
            <p:cNvSpPr/>
            <p:nvPr/>
          </p:nvSpPr>
          <p:spPr>
            <a:xfrm>
              <a:off x="6066049"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28"/>
            <p:cNvSpPr/>
            <p:nvPr/>
          </p:nvSpPr>
          <p:spPr>
            <a:xfrm>
              <a:off x="6380577"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2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28"/>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2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28"/>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28"/>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28"/>
            <p:cNvSpPr/>
            <p:nvPr/>
          </p:nvSpPr>
          <p:spPr>
            <a:xfrm>
              <a:off x="622257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28"/>
            <p:cNvSpPr/>
            <p:nvPr/>
          </p:nvSpPr>
          <p:spPr>
            <a:xfrm>
              <a:off x="6066049"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28"/>
            <p:cNvSpPr/>
            <p:nvPr/>
          </p:nvSpPr>
          <p:spPr>
            <a:xfrm>
              <a:off x="6380577"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28"/>
            <p:cNvSpPr/>
            <p:nvPr/>
          </p:nvSpPr>
          <p:spPr>
            <a:xfrm>
              <a:off x="6066049"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28"/>
            <p:cNvSpPr/>
            <p:nvPr/>
          </p:nvSpPr>
          <p:spPr>
            <a:xfrm>
              <a:off x="6380577"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2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28"/>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28"/>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28"/>
            <p:cNvSpPr/>
            <p:nvPr/>
          </p:nvSpPr>
          <p:spPr>
            <a:xfrm>
              <a:off x="622257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28"/>
            <p:cNvSpPr/>
            <p:nvPr/>
          </p:nvSpPr>
          <p:spPr>
            <a:xfrm>
              <a:off x="6066049"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28"/>
            <p:cNvSpPr/>
            <p:nvPr/>
          </p:nvSpPr>
          <p:spPr>
            <a:xfrm>
              <a:off x="6380577"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28"/>
            <p:cNvSpPr/>
            <p:nvPr/>
          </p:nvSpPr>
          <p:spPr>
            <a:xfrm>
              <a:off x="6066049"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28"/>
            <p:cNvSpPr/>
            <p:nvPr/>
          </p:nvSpPr>
          <p:spPr>
            <a:xfrm>
              <a:off x="6380577"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2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28"/>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2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28"/>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2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28"/>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2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28"/>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2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2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28"/>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28"/>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28"/>
            <p:cNvSpPr/>
            <p:nvPr/>
          </p:nvSpPr>
          <p:spPr>
            <a:xfrm>
              <a:off x="8734250"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28"/>
            <p:cNvSpPr/>
            <p:nvPr/>
          </p:nvSpPr>
          <p:spPr>
            <a:xfrm>
              <a:off x="8576249"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28"/>
            <p:cNvSpPr/>
            <p:nvPr/>
          </p:nvSpPr>
          <p:spPr>
            <a:xfrm>
              <a:off x="8890776"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2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28"/>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2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28"/>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28"/>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28"/>
            <p:cNvSpPr/>
            <p:nvPr/>
          </p:nvSpPr>
          <p:spPr>
            <a:xfrm>
              <a:off x="8734250"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28"/>
            <p:cNvSpPr/>
            <p:nvPr/>
          </p:nvSpPr>
          <p:spPr>
            <a:xfrm>
              <a:off x="8576249"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28"/>
            <p:cNvSpPr/>
            <p:nvPr/>
          </p:nvSpPr>
          <p:spPr>
            <a:xfrm>
              <a:off x="8890776"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28"/>
            <p:cNvSpPr/>
            <p:nvPr/>
          </p:nvSpPr>
          <p:spPr>
            <a:xfrm>
              <a:off x="8576249"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28"/>
            <p:cNvSpPr/>
            <p:nvPr/>
          </p:nvSpPr>
          <p:spPr>
            <a:xfrm>
              <a:off x="8890776"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2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28"/>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2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28"/>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2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28"/>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28"/>
            <p:cNvSpPr/>
            <p:nvPr/>
          </p:nvSpPr>
          <p:spPr>
            <a:xfrm>
              <a:off x="8734250"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28"/>
            <p:cNvSpPr/>
            <p:nvPr/>
          </p:nvSpPr>
          <p:spPr>
            <a:xfrm>
              <a:off x="8576249"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28"/>
            <p:cNvSpPr/>
            <p:nvPr/>
          </p:nvSpPr>
          <p:spPr>
            <a:xfrm>
              <a:off x="8890776"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28"/>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2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28"/>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2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2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28"/>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28"/>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28"/>
            <p:cNvSpPr/>
            <p:nvPr/>
          </p:nvSpPr>
          <p:spPr>
            <a:xfrm>
              <a:off x="8106669"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28"/>
            <p:cNvSpPr/>
            <p:nvPr/>
          </p:nvSpPr>
          <p:spPr>
            <a:xfrm>
              <a:off x="7950142"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28"/>
            <p:cNvSpPr/>
            <p:nvPr/>
          </p:nvSpPr>
          <p:spPr>
            <a:xfrm>
              <a:off x="8263196"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2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28"/>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2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28"/>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28"/>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28"/>
            <p:cNvSpPr/>
            <p:nvPr/>
          </p:nvSpPr>
          <p:spPr>
            <a:xfrm>
              <a:off x="8106669"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28"/>
            <p:cNvSpPr/>
            <p:nvPr/>
          </p:nvSpPr>
          <p:spPr>
            <a:xfrm>
              <a:off x="7950142"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28"/>
            <p:cNvSpPr/>
            <p:nvPr/>
          </p:nvSpPr>
          <p:spPr>
            <a:xfrm>
              <a:off x="8263196"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28"/>
            <p:cNvSpPr/>
            <p:nvPr/>
          </p:nvSpPr>
          <p:spPr>
            <a:xfrm>
              <a:off x="7950142"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28"/>
            <p:cNvSpPr/>
            <p:nvPr/>
          </p:nvSpPr>
          <p:spPr>
            <a:xfrm>
              <a:off x="8263196"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2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28"/>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2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28"/>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2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28"/>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28"/>
            <p:cNvSpPr/>
            <p:nvPr/>
          </p:nvSpPr>
          <p:spPr>
            <a:xfrm>
              <a:off x="8106669"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28"/>
            <p:cNvSpPr/>
            <p:nvPr/>
          </p:nvSpPr>
          <p:spPr>
            <a:xfrm>
              <a:off x="7950142"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28"/>
            <p:cNvSpPr/>
            <p:nvPr/>
          </p:nvSpPr>
          <p:spPr>
            <a:xfrm>
              <a:off x="8263196"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28"/>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2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28"/>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2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2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28"/>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28"/>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28"/>
            <p:cNvSpPr/>
            <p:nvPr/>
          </p:nvSpPr>
          <p:spPr>
            <a:xfrm>
              <a:off x="7479088"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28"/>
            <p:cNvSpPr/>
            <p:nvPr/>
          </p:nvSpPr>
          <p:spPr>
            <a:xfrm>
              <a:off x="7322562"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28"/>
            <p:cNvSpPr/>
            <p:nvPr/>
          </p:nvSpPr>
          <p:spPr>
            <a:xfrm>
              <a:off x="7635615"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2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28"/>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2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28"/>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28"/>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28"/>
            <p:cNvSpPr/>
            <p:nvPr/>
          </p:nvSpPr>
          <p:spPr>
            <a:xfrm>
              <a:off x="7479088"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28"/>
            <p:cNvSpPr/>
            <p:nvPr/>
          </p:nvSpPr>
          <p:spPr>
            <a:xfrm>
              <a:off x="7322562"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28"/>
            <p:cNvSpPr/>
            <p:nvPr/>
          </p:nvSpPr>
          <p:spPr>
            <a:xfrm>
              <a:off x="7635615"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28"/>
            <p:cNvSpPr/>
            <p:nvPr/>
          </p:nvSpPr>
          <p:spPr>
            <a:xfrm>
              <a:off x="7322562"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28"/>
            <p:cNvSpPr/>
            <p:nvPr/>
          </p:nvSpPr>
          <p:spPr>
            <a:xfrm>
              <a:off x="7635615"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2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28"/>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2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28"/>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2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28"/>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28"/>
            <p:cNvSpPr/>
            <p:nvPr/>
          </p:nvSpPr>
          <p:spPr>
            <a:xfrm>
              <a:off x="7479088"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28"/>
            <p:cNvSpPr/>
            <p:nvPr/>
          </p:nvSpPr>
          <p:spPr>
            <a:xfrm>
              <a:off x="7322562"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28"/>
            <p:cNvSpPr/>
            <p:nvPr/>
          </p:nvSpPr>
          <p:spPr>
            <a:xfrm>
              <a:off x="7635615"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28"/>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2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28"/>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2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2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28"/>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28"/>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28"/>
            <p:cNvSpPr/>
            <p:nvPr/>
          </p:nvSpPr>
          <p:spPr>
            <a:xfrm>
              <a:off x="685015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28"/>
            <p:cNvSpPr/>
            <p:nvPr/>
          </p:nvSpPr>
          <p:spPr>
            <a:xfrm>
              <a:off x="6693630"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28"/>
            <p:cNvSpPr/>
            <p:nvPr/>
          </p:nvSpPr>
          <p:spPr>
            <a:xfrm>
              <a:off x="7008157"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2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28"/>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2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28"/>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28"/>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28"/>
            <p:cNvSpPr/>
            <p:nvPr/>
          </p:nvSpPr>
          <p:spPr>
            <a:xfrm>
              <a:off x="685015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28"/>
            <p:cNvSpPr/>
            <p:nvPr/>
          </p:nvSpPr>
          <p:spPr>
            <a:xfrm>
              <a:off x="6693630"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28"/>
            <p:cNvSpPr/>
            <p:nvPr/>
          </p:nvSpPr>
          <p:spPr>
            <a:xfrm>
              <a:off x="7008157"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28"/>
            <p:cNvSpPr/>
            <p:nvPr/>
          </p:nvSpPr>
          <p:spPr>
            <a:xfrm>
              <a:off x="6693630"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28"/>
            <p:cNvSpPr/>
            <p:nvPr/>
          </p:nvSpPr>
          <p:spPr>
            <a:xfrm>
              <a:off x="7008157"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2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28"/>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2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28"/>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2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28"/>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28"/>
            <p:cNvSpPr/>
            <p:nvPr/>
          </p:nvSpPr>
          <p:spPr>
            <a:xfrm>
              <a:off x="685015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28"/>
            <p:cNvSpPr/>
            <p:nvPr/>
          </p:nvSpPr>
          <p:spPr>
            <a:xfrm>
              <a:off x="6693630"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28"/>
            <p:cNvSpPr/>
            <p:nvPr/>
          </p:nvSpPr>
          <p:spPr>
            <a:xfrm>
              <a:off x="7008157"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28"/>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2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28"/>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2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2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28"/>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28"/>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28"/>
            <p:cNvSpPr/>
            <p:nvPr/>
          </p:nvSpPr>
          <p:spPr>
            <a:xfrm>
              <a:off x="622257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28"/>
            <p:cNvSpPr/>
            <p:nvPr/>
          </p:nvSpPr>
          <p:spPr>
            <a:xfrm>
              <a:off x="6066049"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28"/>
            <p:cNvSpPr/>
            <p:nvPr/>
          </p:nvSpPr>
          <p:spPr>
            <a:xfrm>
              <a:off x="6380577"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2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28"/>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28"/>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28"/>
            <p:cNvSpPr/>
            <p:nvPr/>
          </p:nvSpPr>
          <p:spPr>
            <a:xfrm>
              <a:off x="622257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28"/>
            <p:cNvSpPr/>
            <p:nvPr/>
          </p:nvSpPr>
          <p:spPr>
            <a:xfrm>
              <a:off x="6066049"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28"/>
            <p:cNvSpPr/>
            <p:nvPr/>
          </p:nvSpPr>
          <p:spPr>
            <a:xfrm>
              <a:off x="6380577"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28"/>
            <p:cNvSpPr/>
            <p:nvPr/>
          </p:nvSpPr>
          <p:spPr>
            <a:xfrm>
              <a:off x="6066049"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28"/>
            <p:cNvSpPr/>
            <p:nvPr/>
          </p:nvSpPr>
          <p:spPr>
            <a:xfrm>
              <a:off x="6380577"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2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28"/>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28"/>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28"/>
            <p:cNvSpPr/>
            <p:nvPr/>
          </p:nvSpPr>
          <p:spPr>
            <a:xfrm>
              <a:off x="622257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28"/>
            <p:cNvSpPr/>
            <p:nvPr/>
          </p:nvSpPr>
          <p:spPr>
            <a:xfrm>
              <a:off x="6066049"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28"/>
            <p:cNvSpPr/>
            <p:nvPr/>
          </p:nvSpPr>
          <p:spPr>
            <a:xfrm>
              <a:off x="6380577"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2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28"/>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9" name="Google Shape;10029;p28"/>
          <p:cNvSpPr txBox="1">
            <a:spLocks noGrp="1"/>
          </p:cNvSpPr>
          <p:nvPr>
            <p:ph type="subTitle" idx="1"/>
          </p:nvPr>
        </p:nvSpPr>
        <p:spPr>
          <a:xfrm>
            <a:off x="4736037" y="2029200"/>
            <a:ext cx="2568900" cy="3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10030" name="Google Shape;10030;p28"/>
          <p:cNvSpPr txBox="1">
            <a:spLocks noGrp="1"/>
          </p:cNvSpPr>
          <p:nvPr>
            <p:ph type="subTitle" idx="2"/>
          </p:nvPr>
        </p:nvSpPr>
        <p:spPr>
          <a:xfrm>
            <a:off x="4736037" y="2377566"/>
            <a:ext cx="2568900" cy="59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031" name="Google Shape;10031;p28"/>
          <p:cNvSpPr txBox="1">
            <a:spLocks noGrp="1"/>
          </p:cNvSpPr>
          <p:nvPr>
            <p:ph type="subTitle" idx="3"/>
          </p:nvPr>
        </p:nvSpPr>
        <p:spPr>
          <a:xfrm>
            <a:off x="4736037" y="3356800"/>
            <a:ext cx="2568900" cy="3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10032" name="Google Shape;10032;p28"/>
          <p:cNvSpPr txBox="1">
            <a:spLocks noGrp="1"/>
          </p:cNvSpPr>
          <p:nvPr>
            <p:ph type="subTitle" idx="4"/>
          </p:nvPr>
        </p:nvSpPr>
        <p:spPr>
          <a:xfrm>
            <a:off x="4736037" y="3703750"/>
            <a:ext cx="2568900" cy="59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10033" name="Google Shape;10033;p28"/>
          <p:cNvSpPr txBox="1">
            <a:spLocks noGrp="1"/>
          </p:cNvSpPr>
          <p:nvPr>
            <p:ph type="title"/>
          </p:nvPr>
        </p:nvSpPr>
        <p:spPr>
          <a:xfrm>
            <a:off x="635575" y="526824"/>
            <a:ext cx="78729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_2">
    <p:bg>
      <p:bgPr>
        <a:solidFill>
          <a:schemeClr val="accent2"/>
        </a:solidFill>
        <a:effectLst/>
      </p:bgPr>
    </p:bg>
    <p:spTree>
      <p:nvGrpSpPr>
        <p:cNvPr id="1" name="Shape 10034"/>
        <p:cNvGrpSpPr/>
        <p:nvPr/>
      </p:nvGrpSpPr>
      <p:grpSpPr>
        <a:xfrm>
          <a:off x="0" y="0"/>
          <a:ext cx="0" cy="0"/>
          <a:chOff x="0" y="0"/>
          <a:chExt cx="0" cy="0"/>
        </a:xfrm>
      </p:grpSpPr>
      <p:grpSp>
        <p:nvGrpSpPr>
          <p:cNvPr id="10035" name="Google Shape;10035;p29"/>
          <p:cNvGrpSpPr/>
          <p:nvPr/>
        </p:nvGrpSpPr>
        <p:grpSpPr>
          <a:xfrm>
            <a:off x="-613" y="32"/>
            <a:ext cx="9162959" cy="5162845"/>
            <a:chOff x="14670875" y="846675"/>
            <a:chExt cx="7166400" cy="3385250"/>
          </a:xfrm>
        </p:grpSpPr>
        <p:sp>
          <p:nvSpPr>
            <p:cNvPr id="10036" name="Google Shape;10036;p29"/>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29"/>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29"/>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29"/>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29"/>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29"/>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29"/>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29"/>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29"/>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29"/>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29"/>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29"/>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29"/>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29"/>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29"/>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1" name="Google Shape;10051;p29"/>
          <p:cNvSpPr txBox="1">
            <a:spLocks noGrp="1"/>
          </p:cNvSpPr>
          <p:nvPr>
            <p:ph type="title"/>
          </p:nvPr>
        </p:nvSpPr>
        <p:spPr>
          <a:xfrm>
            <a:off x="2026200" y="540000"/>
            <a:ext cx="5091600" cy="96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1">
  <p:cSld name="CUSTOM_27">
    <p:bg>
      <p:bgPr>
        <a:solidFill>
          <a:schemeClr val="accent3"/>
        </a:solidFill>
        <a:effectLst/>
      </p:bgPr>
    </p:bg>
    <p:spTree>
      <p:nvGrpSpPr>
        <p:cNvPr id="1" name="Shape 10070"/>
        <p:cNvGrpSpPr/>
        <p:nvPr/>
      </p:nvGrpSpPr>
      <p:grpSpPr>
        <a:xfrm>
          <a:off x="0" y="0"/>
          <a:ext cx="0" cy="0"/>
          <a:chOff x="0" y="0"/>
          <a:chExt cx="0" cy="0"/>
        </a:xfrm>
      </p:grpSpPr>
      <p:grpSp>
        <p:nvGrpSpPr>
          <p:cNvPr id="10071" name="Google Shape;10071;p31"/>
          <p:cNvGrpSpPr/>
          <p:nvPr/>
        </p:nvGrpSpPr>
        <p:grpSpPr>
          <a:xfrm>
            <a:off x="-52972" y="36998"/>
            <a:ext cx="9196967" cy="5099522"/>
            <a:chOff x="-52972" y="36998"/>
            <a:chExt cx="9196967" cy="5099522"/>
          </a:xfrm>
        </p:grpSpPr>
        <p:sp>
          <p:nvSpPr>
            <p:cNvPr id="10072" name="Google Shape;10072;p31"/>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31"/>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31"/>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31"/>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31"/>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31"/>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31"/>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31"/>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31"/>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31"/>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31"/>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31"/>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31"/>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31"/>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31"/>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31"/>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31"/>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31"/>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31"/>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31"/>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31"/>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31"/>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31"/>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31"/>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31"/>
            <p:cNvSpPr/>
            <p:nvPr/>
          </p:nvSpPr>
          <p:spPr>
            <a:xfrm>
              <a:off x="5595008"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31"/>
            <p:cNvSpPr/>
            <p:nvPr/>
          </p:nvSpPr>
          <p:spPr>
            <a:xfrm>
              <a:off x="5437007"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31"/>
            <p:cNvSpPr/>
            <p:nvPr/>
          </p:nvSpPr>
          <p:spPr>
            <a:xfrm>
              <a:off x="5751534"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31"/>
            <p:cNvSpPr/>
            <p:nvPr/>
          </p:nvSpPr>
          <p:spPr>
            <a:xfrm>
              <a:off x="5437007"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31"/>
            <p:cNvSpPr/>
            <p:nvPr/>
          </p:nvSpPr>
          <p:spPr>
            <a:xfrm>
              <a:off x="5751534"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31"/>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31"/>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31"/>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31"/>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31"/>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31"/>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31"/>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31"/>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31"/>
            <p:cNvSpPr/>
            <p:nvPr/>
          </p:nvSpPr>
          <p:spPr>
            <a:xfrm>
              <a:off x="5595008"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31"/>
            <p:cNvSpPr/>
            <p:nvPr/>
          </p:nvSpPr>
          <p:spPr>
            <a:xfrm>
              <a:off x="5437007"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31"/>
            <p:cNvSpPr/>
            <p:nvPr/>
          </p:nvSpPr>
          <p:spPr>
            <a:xfrm>
              <a:off x="5751534"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31"/>
            <p:cNvSpPr/>
            <p:nvPr/>
          </p:nvSpPr>
          <p:spPr>
            <a:xfrm>
              <a:off x="5437007"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31"/>
            <p:cNvSpPr/>
            <p:nvPr/>
          </p:nvSpPr>
          <p:spPr>
            <a:xfrm>
              <a:off x="5751534"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31"/>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31"/>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31"/>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31"/>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31"/>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31"/>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31"/>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31"/>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31"/>
            <p:cNvSpPr/>
            <p:nvPr/>
          </p:nvSpPr>
          <p:spPr>
            <a:xfrm>
              <a:off x="5595008"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31"/>
            <p:cNvSpPr/>
            <p:nvPr/>
          </p:nvSpPr>
          <p:spPr>
            <a:xfrm>
              <a:off x="5437007"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31"/>
            <p:cNvSpPr/>
            <p:nvPr/>
          </p:nvSpPr>
          <p:spPr>
            <a:xfrm>
              <a:off x="5751534"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31"/>
            <p:cNvSpPr/>
            <p:nvPr/>
          </p:nvSpPr>
          <p:spPr>
            <a:xfrm>
              <a:off x="5437007"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31"/>
            <p:cNvSpPr/>
            <p:nvPr/>
          </p:nvSpPr>
          <p:spPr>
            <a:xfrm>
              <a:off x="5751534"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31"/>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31"/>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31"/>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31"/>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31"/>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31"/>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31"/>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31"/>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31"/>
            <p:cNvSpPr/>
            <p:nvPr/>
          </p:nvSpPr>
          <p:spPr>
            <a:xfrm>
              <a:off x="5595008"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31"/>
            <p:cNvSpPr/>
            <p:nvPr/>
          </p:nvSpPr>
          <p:spPr>
            <a:xfrm>
              <a:off x="5437007"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31"/>
            <p:cNvSpPr/>
            <p:nvPr/>
          </p:nvSpPr>
          <p:spPr>
            <a:xfrm>
              <a:off x="5751534"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31"/>
            <p:cNvSpPr/>
            <p:nvPr/>
          </p:nvSpPr>
          <p:spPr>
            <a:xfrm>
              <a:off x="5437007"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31"/>
            <p:cNvSpPr/>
            <p:nvPr/>
          </p:nvSpPr>
          <p:spPr>
            <a:xfrm>
              <a:off x="5751534"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31"/>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31"/>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31"/>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31"/>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31"/>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31"/>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31"/>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31"/>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31"/>
            <p:cNvSpPr/>
            <p:nvPr/>
          </p:nvSpPr>
          <p:spPr>
            <a:xfrm>
              <a:off x="5595008"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31"/>
            <p:cNvSpPr/>
            <p:nvPr/>
          </p:nvSpPr>
          <p:spPr>
            <a:xfrm>
              <a:off x="5437007"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31"/>
            <p:cNvSpPr/>
            <p:nvPr/>
          </p:nvSpPr>
          <p:spPr>
            <a:xfrm>
              <a:off x="5751534"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31"/>
            <p:cNvSpPr/>
            <p:nvPr/>
          </p:nvSpPr>
          <p:spPr>
            <a:xfrm>
              <a:off x="5437007"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31"/>
            <p:cNvSpPr/>
            <p:nvPr/>
          </p:nvSpPr>
          <p:spPr>
            <a:xfrm>
              <a:off x="5751534"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31"/>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31"/>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31"/>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31"/>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31"/>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31"/>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31"/>
            <p:cNvSpPr/>
            <p:nvPr/>
          </p:nvSpPr>
          <p:spPr>
            <a:xfrm>
              <a:off x="5595008"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31"/>
            <p:cNvSpPr/>
            <p:nvPr/>
          </p:nvSpPr>
          <p:spPr>
            <a:xfrm>
              <a:off x="5437007"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31"/>
            <p:cNvSpPr/>
            <p:nvPr/>
          </p:nvSpPr>
          <p:spPr>
            <a:xfrm>
              <a:off x="5751534"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31"/>
            <p:cNvSpPr/>
            <p:nvPr/>
          </p:nvSpPr>
          <p:spPr>
            <a:xfrm>
              <a:off x="5437007"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31"/>
            <p:cNvSpPr/>
            <p:nvPr/>
          </p:nvSpPr>
          <p:spPr>
            <a:xfrm>
              <a:off x="5751534"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31"/>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31"/>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31"/>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31"/>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31"/>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31"/>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31"/>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31"/>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31"/>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31"/>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31"/>
            <p:cNvSpPr/>
            <p:nvPr/>
          </p:nvSpPr>
          <p:spPr>
            <a:xfrm>
              <a:off x="4967427"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31"/>
            <p:cNvSpPr/>
            <p:nvPr/>
          </p:nvSpPr>
          <p:spPr>
            <a:xfrm>
              <a:off x="481090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31"/>
            <p:cNvSpPr/>
            <p:nvPr/>
          </p:nvSpPr>
          <p:spPr>
            <a:xfrm>
              <a:off x="5123954"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31"/>
            <p:cNvSpPr/>
            <p:nvPr/>
          </p:nvSpPr>
          <p:spPr>
            <a:xfrm>
              <a:off x="481090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31"/>
            <p:cNvSpPr/>
            <p:nvPr/>
          </p:nvSpPr>
          <p:spPr>
            <a:xfrm>
              <a:off x="5123954"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31"/>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31"/>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31"/>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31"/>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31"/>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31"/>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31"/>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31"/>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31"/>
            <p:cNvSpPr/>
            <p:nvPr/>
          </p:nvSpPr>
          <p:spPr>
            <a:xfrm>
              <a:off x="4967427"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31"/>
            <p:cNvSpPr/>
            <p:nvPr/>
          </p:nvSpPr>
          <p:spPr>
            <a:xfrm>
              <a:off x="481090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31"/>
            <p:cNvSpPr/>
            <p:nvPr/>
          </p:nvSpPr>
          <p:spPr>
            <a:xfrm>
              <a:off x="5123954"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31"/>
            <p:cNvSpPr/>
            <p:nvPr/>
          </p:nvSpPr>
          <p:spPr>
            <a:xfrm>
              <a:off x="481090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31"/>
            <p:cNvSpPr/>
            <p:nvPr/>
          </p:nvSpPr>
          <p:spPr>
            <a:xfrm>
              <a:off x="5123954"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31"/>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31"/>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31"/>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31"/>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31"/>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31"/>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31"/>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31"/>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31"/>
            <p:cNvSpPr/>
            <p:nvPr/>
          </p:nvSpPr>
          <p:spPr>
            <a:xfrm>
              <a:off x="4967427"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31"/>
            <p:cNvSpPr/>
            <p:nvPr/>
          </p:nvSpPr>
          <p:spPr>
            <a:xfrm>
              <a:off x="481090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31"/>
            <p:cNvSpPr/>
            <p:nvPr/>
          </p:nvSpPr>
          <p:spPr>
            <a:xfrm>
              <a:off x="5123954"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31"/>
            <p:cNvSpPr/>
            <p:nvPr/>
          </p:nvSpPr>
          <p:spPr>
            <a:xfrm>
              <a:off x="481090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31"/>
            <p:cNvSpPr/>
            <p:nvPr/>
          </p:nvSpPr>
          <p:spPr>
            <a:xfrm>
              <a:off x="5123954"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31"/>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31"/>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31"/>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31"/>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31"/>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31"/>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31"/>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31"/>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31"/>
            <p:cNvSpPr/>
            <p:nvPr/>
          </p:nvSpPr>
          <p:spPr>
            <a:xfrm>
              <a:off x="4967427"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31"/>
            <p:cNvSpPr/>
            <p:nvPr/>
          </p:nvSpPr>
          <p:spPr>
            <a:xfrm>
              <a:off x="481090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31"/>
            <p:cNvSpPr/>
            <p:nvPr/>
          </p:nvSpPr>
          <p:spPr>
            <a:xfrm>
              <a:off x="5123954"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31"/>
            <p:cNvSpPr/>
            <p:nvPr/>
          </p:nvSpPr>
          <p:spPr>
            <a:xfrm>
              <a:off x="481090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31"/>
            <p:cNvSpPr/>
            <p:nvPr/>
          </p:nvSpPr>
          <p:spPr>
            <a:xfrm>
              <a:off x="5123954"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31"/>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31"/>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31"/>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31"/>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31"/>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31"/>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31"/>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31"/>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31"/>
            <p:cNvSpPr/>
            <p:nvPr/>
          </p:nvSpPr>
          <p:spPr>
            <a:xfrm>
              <a:off x="4967427"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31"/>
            <p:cNvSpPr/>
            <p:nvPr/>
          </p:nvSpPr>
          <p:spPr>
            <a:xfrm>
              <a:off x="481090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31"/>
            <p:cNvSpPr/>
            <p:nvPr/>
          </p:nvSpPr>
          <p:spPr>
            <a:xfrm>
              <a:off x="5123954"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31"/>
            <p:cNvSpPr/>
            <p:nvPr/>
          </p:nvSpPr>
          <p:spPr>
            <a:xfrm>
              <a:off x="481090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31"/>
            <p:cNvSpPr/>
            <p:nvPr/>
          </p:nvSpPr>
          <p:spPr>
            <a:xfrm>
              <a:off x="5123954"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31"/>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31"/>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31"/>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31"/>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31"/>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31"/>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31"/>
            <p:cNvSpPr/>
            <p:nvPr/>
          </p:nvSpPr>
          <p:spPr>
            <a:xfrm>
              <a:off x="4967427"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31"/>
            <p:cNvSpPr/>
            <p:nvPr/>
          </p:nvSpPr>
          <p:spPr>
            <a:xfrm>
              <a:off x="481090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31"/>
            <p:cNvSpPr/>
            <p:nvPr/>
          </p:nvSpPr>
          <p:spPr>
            <a:xfrm>
              <a:off x="5123954"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31"/>
            <p:cNvSpPr/>
            <p:nvPr/>
          </p:nvSpPr>
          <p:spPr>
            <a:xfrm>
              <a:off x="481090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31"/>
            <p:cNvSpPr/>
            <p:nvPr/>
          </p:nvSpPr>
          <p:spPr>
            <a:xfrm>
              <a:off x="5123954"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31"/>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31"/>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31"/>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31"/>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31"/>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31"/>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31"/>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31"/>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31"/>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31"/>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31"/>
            <p:cNvSpPr/>
            <p:nvPr/>
          </p:nvSpPr>
          <p:spPr>
            <a:xfrm>
              <a:off x="4339846"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31"/>
            <p:cNvSpPr/>
            <p:nvPr/>
          </p:nvSpPr>
          <p:spPr>
            <a:xfrm>
              <a:off x="4183320"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31"/>
            <p:cNvSpPr/>
            <p:nvPr/>
          </p:nvSpPr>
          <p:spPr>
            <a:xfrm>
              <a:off x="4496373"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31"/>
            <p:cNvSpPr/>
            <p:nvPr/>
          </p:nvSpPr>
          <p:spPr>
            <a:xfrm>
              <a:off x="4183320"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31"/>
            <p:cNvSpPr/>
            <p:nvPr/>
          </p:nvSpPr>
          <p:spPr>
            <a:xfrm>
              <a:off x="4496373"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31"/>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31"/>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31"/>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31"/>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31"/>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31"/>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31"/>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31"/>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31"/>
            <p:cNvSpPr/>
            <p:nvPr/>
          </p:nvSpPr>
          <p:spPr>
            <a:xfrm>
              <a:off x="4339846"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31"/>
            <p:cNvSpPr/>
            <p:nvPr/>
          </p:nvSpPr>
          <p:spPr>
            <a:xfrm>
              <a:off x="4183320"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31"/>
            <p:cNvSpPr/>
            <p:nvPr/>
          </p:nvSpPr>
          <p:spPr>
            <a:xfrm>
              <a:off x="4496373"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31"/>
            <p:cNvSpPr/>
            <p:nvPr/>
          </p:nvSpPr>
          <p:spPr>
            <a:xfrm>
              <a:off x="4183320"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31"/>
            <p:cNvSpPr/>
            <p:nvPr/>
          </p:nvSpPr>
          <p:spPr>
            <a:xfrm>
              <a:off x="4496373"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31"/>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31"/>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31"/>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31"/>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31"/>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31"/>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31"/>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31"/>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31"/>
            <p:cNvSpPr/>
            <p:nvPr/>
          </p:nvSpPr>
          <p:spPr>
            <a:xfrm>
              <a:off x="4339846"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31"/>
            <p:cNvSpPr/>
            <p:nvPr/>
          </p:nvSpPr>
          <p:spPr>
            <a:xfrm>
              <a:off x="4183320"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31"/>
            <p:cNvSpPr/>
            <p:nvPr/>
          </p:nvSpPr>
          <p:spPr>
            <a:xfrm>
              <a:off x="4496373"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31"/>
            <p:cNvSpPr/>
            <p:nvPr/>
          </p:nvSpPr>
          <p:spPr>
            <a:xfrm>
              <a:off x="4183320"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31"/>
            <p:cNvSpPr/>
            <p:nvPr/>
          </p:nvSpPr>
          <p:spPr>
            <a:xfrm>
              <a:off x="4496373"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31"/>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31"/>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31"/>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31"/>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31"/>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31"/>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31"/>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31"/>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31"/>
            <p:cNvSpPr/>
            <p:nvPr/>
          </p:nvSpPr>
          <p:spPr>
            <a:xfrm>
              <a:off x="4339846"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31"/>
            <p:cNvSpPr/>
            <p:nvPr/>
          </p:nvSpPr>
          <p:spPr>
            <a:xfrm>
              <a:off x="4183320"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31"/>
            <p:cNvSpPr/>
            <p:nvPr/>
          </p:nvSpPr>
          <p:spPr>
            <a:xfrm>
              <a:off x="4496373"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31"/>
            <p:cNvSpPr/>
            <p:nvPr/>
          </p:nvSpPr>
          <p:spPr>
            <a:xfrm>
              <a:off x="4183320"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31"/>
            <p:cNvSpPr/>
            <p:nvPr/>
          </p:nvSpPr>
          <p:spPr>
            <a:xfrm>
              <a:off x="4496373"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31"/>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31"/>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31"/>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31"/>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31"/>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31"/>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31"/>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31"/>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31"/>
            <p:cNvSpPr/>
            <p:nvPr/>
          </p:nvSpPr>
          <p:spPr>
            <a:xfrm>
              <a:off x="4339846"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31"/>
            <p:cNvSpPr/>
            <p:nvPr/>
          </p:nvSpPr>
          <p:spPr>
            <a:xfrm>
              <a:off x="4183320"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31"/>
            <p:cNvSpPr/>
            <p:nvPr/>
          </p:nvSpPr>
          <p:spPr>
            <a:xfrm>
              <a:off x="4496373"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31"/>
            <p:cNvSpPr/>
            <p:nvPr/>
          </p:nvSpPr>
          <p:spPr>
            <a:xfrm>
              <a:off x="4183320"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31"/>
            <p:cNvSpPr/>
            <p:nvPr/>
          </p:nvSpPr>
          <p:spPr>
            <a:xfrm>
              <a:off x="4496373"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31"/>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31"/>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31"/>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31"/>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31"/>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31"/>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31"/>
            <p:cNvSpPr/>
            <p:nvPr/>
          </p:nvSpPr>
          <p:spPr>
            <a:xfrm>
              <a:off x="4339846"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31"/>
            <p:cNvSpPr/>
            <p:nvPr/>
          </p:nvSpPr>
          <p:spPr>
            <a:xfrm>
              <a:off x="4183320"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31"/>
            <p:cNvSpPr/>
            <p:nvPr/>
          </p:nvSpPr>
          <p:spPr>
            <a:xfrm>
              <a:off x="4496373"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31"/>
            <p:cNvSpPr/>
            <p:nvPr/>
          </p:nvSpPr>
          <p:spPr>
            <a:xfrm>
              <a:off x="4183320"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31"/>
            <p:cNvSpPr/>
            <p:nvPr/>
          </p:nvSpPr>
          <p:spPr>
            <a:xfrm>
              <a:off x="4496373"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31"/>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31"/>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31"/>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31"/>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31"/>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31"/>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31"/>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31"/>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31"/>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31"/>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31"/>
            <p:cNvSpPr/>
            <p:nvPr/>
          </p:nvSpPr>
          <p:spPr>
            <a:xfrm>
              <a:off x="371091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31"/>
            <p:cNvSpPr/>
            <p:nvPr/>
          </p:nvSpPr>
          <p:spPr>
            <a:xfrm>
              <a:off x="355438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31"/>
            <p:cNvSpPr/>
            <p:nvPr/>
          </p:nvSpPr>
          <p:spPr>
            <a:xfrm>
              <a:off x="386891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31"/>
            <p:cNvSpPr/>
            <p:nvPr/>
          </p:nvSpPr>
          <p:spPr>
            <a:xfrm>
              <a:off x="355438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31"/>
            <p:cNvSpPr/>
            <p:nvPr/>
          </p:nvSpPr>
          <p:spPr>
            <a:xfrm>
              <a:off x="386891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31"/>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31"/>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31"/>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31"/>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31"/>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31"/>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31"/>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31"/>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31"/>
            <p:cNvSpPr/>
            <p:nvPr/>
          </p:nvSpPr>
          <p:spPr>
            <a:xfrm>
              <a:off x="371091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31"/>
            <p:cNvSpPr/>
            <p:nvPr/>
          </p:nvSpPr>
          <p:spPr>
            <a:xfrm>
              <a:off x="355438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31"/>
            <p:cNvSpPr/>
            <p:nvPr/>
          </p:nvSpPr>
          <p:spPr>
            <a:xfrm>
              <a:off x="386891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31"/>
            <p:cNvSpPr/>
            <p:nvPr/>
          </p:nvSpPr>
          <p:spPr>
            <a:xfrm>
              <a:off x="355438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31"/>
            <p:cNvSpPr/>
            <p:nvPr/>
          </p:nvSpPr>
          <p:spPr>
            <a:xfrm>
              <a:off x="386891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31"/>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31"/>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31"/>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31"/>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31"/>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31"/>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31"/>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31"/>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31"/>
            <p:cNvSpPr/>
            <p:nvPr/>
          </p:nvSpPr>
          <p:spPr>
            <a:xfrm>
              <a:off x="371091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31"/>
            <p:cNvSpPr/>
            <p:nvPr/>
          </p:nvSpPr>
          <p:spPr>
            <a:xfrm>
              <a:off x="355438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31"/>
            <p:cNvSpPr/>
            <p:nvPr/>
          </p:nvSpPr>
          <p:spPr>
            <a:xfrm>
              <a:off x="386891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31"/>
            <p:cNvSpPr/>
            <p:nvPr/>
          </p:nvSpPr>
          <p:spPr>
            <a:xfrm>
              <a:off x="355438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31"/>
            <p:cNvSpPr/>
            <p:nvPr/>
          </p:nvSpPr>
          <p:spPr>
            <a:xfrm>
              <a:off x="386891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31"/>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31"/>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31"/>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31"/>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31"/>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31"/>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31"/>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31"/>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31"/>
            <p:cNvSpPr/>
            <p:nvPr/>
          </p:nvSpPr>
          <p:spPr>
            <a:xfrm>
              <a:off x="371091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31"/>
            <p:cNvSpPr/>
            <p:nvPr/>
          </p:nvSpPr>
          <p:spPr>
            <a:xfrm>
              <a:off x="355438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31"/>
            <p:cNvSpPr/>
            <p:nvPr/>
          </p:nvSpPr>
          <p:spPr>
            <a:xfrm>
              <a:off x="386891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31"/>
            <p:cNvSpPr/>
            <p:nvPr/>
          </p:nvSpPr>
          <p:spPr>
            <a:xfrm>
              <a:off x="355438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31"/>
            <p:cNvSpPr/>
            <p:nvPr/>
          </p:nvSpPr>
          <p:spPr>
            <a:xfrm>
              <a:off x="386891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31"/>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31"/>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31"/>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31"/>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31"/>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31"/>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31"/>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31"/>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31"/>
            <p:cNvSpPr/>
            <p:nvPr/>
          </p:nvSpPr>
          <p:spPr>
            <a:xfrm>
              <a:off x="371091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31"/>
            <p:cNvSpPr/>
            <p:nvPr/>
          </p:nvSpPr>
          <p:spPr>
            <a:xfrm>
              <a:off x="355438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31"/>
            <p:cNvSpPr/>
            <p:nvPr/>
          </p:nvSpPr>
          <p:spPr>
            <a:xfrm>
              <a:off x="386891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31"/>
            <p:cNvSpPr/>
            <p:nvPr/>
          </p:nvSpPr>
          <p:spPr>
            <a:xfrm>
              <a:off x="355438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31"/>
            <p:cNvSpPr/>
            <p:nvPr/>
          </p:nvSpPr>
          <p:spPr>
            <a:xfrm>
              <a:off x="386891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31"/>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31"/>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31"/>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31"/>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31"/>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31"/>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31"/>
            <p:cNvSpPr/>
            <p:nvPr/>
          </p:nvSpPr>
          <p:spPr>
            <a:xfrm>
              <a:off x="371091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31"/>
            <p:cNvSpPr/>
            <p:nvPr/>
          </p:nvSpPr>
          <p:spPr>
            <a:xfrm>
              <a:off x="355438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31"/>
            <p:cNvSpPr/>
            <p:nvPr/>
          </p:nvSpPr>
          <p:spPr>
            <a:xfrm>
              <a:off x="386891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31"/>
            <p:cNvSpPr/>
            <p:nvPr/>
          </p:nvSpPr>
          <p:spPr>
            <a:xfrm>
              <a:off x="355438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31"/>
            <p:cNvSpPr/>
            <p:nvPr/>
          </p:nvSpPr>
          <p:spPr>
            <a:xfrm>
              <a:off x="386891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31"/>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31"/>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31"/>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31"/>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31"/>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31"/>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31"/>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31"/>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31"/>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31"/>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31"/>
            <p:cNvSpPr/>
            <p:nvPr/>
          </p:nvSpPr>
          <p:spPr>
            <a:xfrm>
              <a:off x="30833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31"/>
            <p:cNvSpPr/>
            <p:nvPr/>
          </p:nvSpPr>
          <p:spPr>
            <a:xfrm>
              <a:off x="2926807"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31"/>
            <p:cNvSpPr/>
            <p:nvPr/>
          </p:nvSpPr>
          <p:spPr>
            <a:xfrm>
              <a:off x="324133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31"/>
            <p:cNvSpPr/>
            <p:nvPr/>
          </p:nvSpPr>
          <p:spPr>
            <a:xfrm>
              <a:off x="2926807"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31"/>
            <p:cNvSpPr/>
            <p:nvPr/>
          </p:nvSpPr>
          <p:spPr>
            <a:xfrm>
              <a:off x="324133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31"/>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31"/>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31"/>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31"/>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31"/>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31"/>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31"/>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31"/>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31"/>
            <p:cNvSpPr/>
            <p:nvPr/>
          </p:nvSpPr>
          <p:spPr>
            <a:xfrm>
              <a:off x="30833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31"/>
            <p:cNvSpPr/>
            <p:nvPr/>
          </p:nvSpPr>
          <p:spPr>
            <a:xfrm>
              <a:off x="2926807"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31"/>
            <p:cNvSpPr/>
            <p:nvPr/>
          </p:nvSpPr>
          <p:spPr>
            <a:xfrm>
              <a:off x="324133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31"/>
            <p:cNvSpPr/>
            <p:nvPr/>
          </p:nvSpPr>
          <p:spPr>
            <a:xfrm>
              <a:off x="2926807"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31"/>
            <p:cNvSpPr/>
            <p:nvPr/>
          </p:nvSpPr>
          <p:spPr>
            <a:xfrm>
              <a:off x="324133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31"/>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31"/>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31"/>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31"/>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31"/>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31"/>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31"/>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31"/>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31"/>
            <p:cNvSpPr/>
            <p:nvPr/>
          </p:nvSpPr>
          <p:spPr>
            <a:xfrm>
              <a:off x="30833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31"/>
            <p:cNvSpPr/>
            <p:nvPr/>
          </p:nvSpPr>
          <p:spPr>
            <a:xfrm>
              <a:off x="2926807"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31"/>
            <p:cNvSpPr/>
            <p:nvPr/>
          </p:nvSpPr>
          <p:spPr>
            <a:xfrm>
              <a:off x="324133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31"/>
            <p:cNvSpPr/>
            <p:nvPr/>
          </p:nvSpPr>
          <p:spPr>
            <a:xfrm>
              <a:off x="2926807"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31"/>
            <p:cNvSpPr/>
            <p:nvPr/>
          </p:nvSpPr>
          <p:spPr>
            <a:xfrm>
              <a:off x="324133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31"/>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31"/>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31"/>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31"/>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31"/>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31"/>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31"/>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31"/>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31"/>
            <p:cNvSpPr/>
            <p:nvPr/>
          </p:nvSpPr>
          <p:spPr>
            <a:xfrm>
              <a:off x="30833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31"/>
            <p:cNvSpPr/>
            <p:nvPr/>
          </p:nvSpPr>
          <p:spPr>
            <a:xfrm>
              <a:off x="2926807"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31"/>
            <p:cNvSpPr/>
            <p:nvPr/>
          </p:nvSpPr>
          <p:spPr>
            <a:xfrm>
              <a:off x="324133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31"/>
            <p:cNvSpPr/>
            <p:nvPr/>
          </p:nvSpPr>
          <p:spPr>
            <a:xfrm>
              <a:off x="2926807"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31"/>
            <p:cNvSpPr/>
            <p:nvPr/>
          </p:nvSpPr>
          <p:spPr>
            <a:xfrm>
              <a:off x="324133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31"/>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31"/>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31"/>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31"/>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31"/>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31"/>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31"/>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31"/>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31"/>
            <p:cNvSpPr/>
            <p:nvPr/>
          </p:nvSpPr>
          <p:spPr>
            <a:xfrm>
              <a:off x="30833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31"/>
            <p:cNvSpPr/>
            <p:nvPr/>
          </p:nvSpPr>
          <p:spPr>
            <a:xfrm>
              <a:off x="2926807"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31"/>
            <p:cNvSpPr/>
            <p:nvPr/>
          </p:nvSpPr>
          <p:spPr>
            <a:xfrm>
              <a:off x="324133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31"/>
            <p:cNvSpPr/>
            <p:nvPr/>
          </p:nvSpPr>
          <p:spPr>
            <a:xfrm>
              <a:off x="2926807"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31"/>
            <p:cNvSpPr/>
            <p:nvPr/>
          </p:nvSpPr>
          <p:spPr>
            <a:xfrm>
              <a:off x="324133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31"/>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31"/>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31"/>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31"/>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31"/>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31"/>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31"/>
            <p:cNvSpPr/>
            <p:nvPr/>
          </p:nvSpPr>
          <p:spPr>
            <a:xfrm>
              <a:off x="30833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31"/>
            <p:cNvSpPr/>
            <p:nvPr/>
          </p:nvSpPr>
          <p:spPr>
            <a:xfrm>
              <a:off x="2926807"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31"/>
            <p:cNvSpPr/>
            <p:nvPr/>
          </p:nvSpPr>
          <p:spPr>
            <a:xfrm>
              <a:off x="324133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31"/>
            <p:cNvSpPr/>
            <p:nvPr/>
          </p:nvSpPr>
          <p:spPr>
            <a:xfrm>
              <a:off x="2926807"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31"/>
            <p:cNvSpPr/>
            <p:nvPr/>
          </p:nvSpPr>
          <p:spPr>
            <a:xfrm>
              <a:off x="324133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31"/>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31"/>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31"/>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31"/>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31"/>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31"/>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31"/>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31"/>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31"/>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31"/>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31"/>
            <p:cNvSpPr/>
            <p:nvPr/>
          </p:nvSpPr>
          <p:spPr>
            <a:xfrm>
              <a:off x="2457228"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31"/>
            <p:cNvSpPr/>
            <p:nvPr/>
          </p:nvSpPr>
          <p:spPr>
            <a:xfrm>
              <a:off x="2299227"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31"/>
            <p:cNvSpPr/>
            <p:nvPr/>
          </p:nvSpPr>
          <p:spPr>
            <a:xfrm>
              <a:off x="2613754"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31"/>
            <p:cNvSpPr/>
            <p:nvPr/>
          </p:nvSpPr>
          <p:spPr>
            <a:xfrm>
              <a:off x="2299227"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31"/>
            <p:cNvSpPr/>
            <p:nvPr/>
          </p:nvSpPr>
          <p:spPr>
            <a:xfrm>
              <a:off x="2613754"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31"/>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31"/>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31"/>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31"/>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31"/>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31"/>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31"/>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31"/>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31"/>
            <p:cNvSpPr/>
            <p:nvPr/>
          </p:nvSpPr>
          <p:spPr>
            <a:xfrm>
              <a:off x="2457228"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4" y="595"/>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31"/>
            <p:cNvSpPr/>
            <p:nvPr/>
          </p:nvSpPr>
          <p:spPr>
            <a:xfrm>
              <a:off x="2299227"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31"/>
            <p:cNvSpPr/>
            <p:nvPr/>
          </p:nvSpPr>
          <p:spPr>
            <a:xfrm>
              <a:off x="2613754"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31"/>
            <p:cNvSpPr/>
            <p:nvPr/>
          </p:nvSpPr>
          <p:spPr>
            <a:xfrm>
              <a:off x="2299227"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31"/>
            <p:cNvSpPr/>
            <p:nvPr/>
          </p:nvSpPr>
          <p:spPr>
            <a:xfrm>
              <a:off x="2613754"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31"/>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31"/>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31"/>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31"/>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31"/>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31"/>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31"/>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31"/>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31"/>
            <p:cNvSpPr/>
            <p:nvPr/>
          </p:nvSpPr>
          <p:spPr>
            <a:xfrm>
              <a:off x="2457228"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31"/>
            <p:cNvSpPr/>
            <p:nvPr/>
          </p:nvSpPr>
          <p:spPr>
            <a:xfrm>
              <a:off x="2299227"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31"/>
            <p:cNvSpPr/>
            <p:nvPr/>
          </p:nvSpPr>
          <p:spPr>
            <a:xfrm>
              <a:off x="2613754"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31"/>
            <p:cNvSpPr/>
            <p:nvPr/>
          </p:nvSpPr>
          <p:spPr>
            <a:xfrm>
              <a:off x="2299227"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31"/>
            <p:cNvSpPr/>
            <p:nvPr/>
          </p:nvSpPr>
          <p:spPr>
            <a:xfrm>
              <a:off x="2613754"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31"/>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31"/>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31"/>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31"/>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31"/>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31"/>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31"/>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31"/>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31"/>
            <p:cNvSpPr/>
            <p:nvPr/>
          </p:nvSpPr>
          <p:spPr>
            <a:xfrm>
              <a:off x="2457228"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31"/>
            <p:cNvSpPr/>
            <p:nvPr/>
          </p:nvSpPr>
          <p:spPr>
            <a:xfrm>
              <a:off x="2299227"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31"/>
            <p:cNvSpPr/>
            <p:nvPr/>
          </p:nvSpPr>
          <p:spPr>
            <a:xfrm>
              <a:off x="2613754"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31"/>
            <p:cNvSpPr/>
            <p:nvPr/>
          </p:nvSpPr>
          <p:spPr>
            <a:xfrm>
              <a:off x="2299227"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31"/>
            <p:cNvSpPr/>
            <p:nvPr/>
          </p:nvSpPr>
          <p:spPr>
            <a:xfrm>
              <a:off x="2613754"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31"/>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31"/>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31"/>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31"/>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31"/>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31"/>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31"/>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31"/>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31"/>
            <p:cNvSpPr/>
            <p:nvPr/>
          </p:nvSpPr>
          <p:spPr>
            <a:xfrm>
              <a:off x="2457228"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31"/>
            <p:cNvSpPr/>
            <p:nvPr/>
          </p:nvSpPr>
          <p:spPr>
            <a:xfrm>
              <a:off x="2299227"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31"/>
            <p:cNvSpPr/>
            <p:nvPr/>
          </p:nvSpPr>
          <p:spPr>
            <a:xfrm>
              <a:off x="2613754"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31"/>
            <p:cNvSpPr/>
            <p:nvPr/>
          </p:nvSpPr>
          <p:spPr>
            <a:xfrm>
              <a:off x="2299227"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31"/>
            <p:cNvSpPr/>
            <p:nvPr/>
          </p:nvSpPr>
          <p:spPr>
            <a:xfrm>
              <a:off x="2613754"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31"/>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31"/>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31"/>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31"/>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31"/>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31"/>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31"/>
            <p:cNvSpPr/>
            <p:nvPr/>
          </p:nvSpPr>
          <p:spPr>
            <a:xfrm>
              <a:off x="2457228"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31"/>
            <p:cNvSpPr/>
            <p:nvPr/>
          </p:nvSpPr>
          <p:spPr>
            <a:xfrm>
              <a:off x="2299227"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31"/>
            <p:cNvSpPr/>
            <p:nvPr/>
          </p:nvSpPr>
          <p:spPr>
            <a:xfrm>
              <a:off x="2613754"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31"/>
            <p:cNvSpPr/>
            <p:nvPr/>
          </p:nvSpPr>
          <p:spPr>
            <a:xfrm>
              <a:off x="2299227"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31"/>
            <p:cNvSpPr/>
            <p:nvPr/>
          </p:nvSpPr>
          <p:spPr>
            <a:xfrm>
              <a:off x="2613754"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31"/>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31"/>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31"/>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31"/>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31"/>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31"/>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31"/>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31"/>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31"/>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31"/>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31"/>
            <p:cNvSpPr/>
            <p:nvPr/>
          </p:nvSpPr>
          <p:spPr>
            <a:xfrm>
              <a:off x="1829647"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31"/>
            <p:cNvSpPr/>
            <p:nvPr/>
          </p:nvSpPr>
          <p:spPr>
            <a:xfrm>
              <a:off x="167312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31"/>
            <p:cNvSpPr/>
            <p:nvPr/>
          </p:nvSpPr>
          <p:spPr>
            <a:xfrm>
              <a:off x="1984699"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31"/>
            <p:cNvSpPr/>
            <p:nvPr/>
          </p:nvSpPr>
          <p:spPr>
            <a:xfrm>
              <a:off x="167312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31"/>
            <p:cNvSpPr/>
            <p:nvPr/>
          </p:nvSpPr>
          <p:spPr>
            <a:xfrm>
              <a:off x="1984699"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31"/>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31"/>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31"/>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31"/>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31"/>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31"/>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31"/>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31"/>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31"/>
            <p:cNvSpPr/>
            <p:nvPr/>
          </p:nvSpPr>
          <p:spPr>
            <a:xfrm>
              <a:off x="1829647"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31"/>
            <p:cNvSpPr/>
            <p:nvPr/>
          </p:nvSpPr>
          <p:spPr>
            <a:xfrm>
              <a:off x="167312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31"/>
            <p:cNvSpPr/>
            <p:nvPr/>
          </p:nvSpPr>
          <p:spPr>
            <a:xfrm>
              <a:off x="1984699"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31"/>
            <p:cNvSpPr/>
            <p:nvPr/>
          </p:nvSpPr>
          <p:spPr>
            <a:xfrm>
              <a:off x="167312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31"/>
            <p:cNvSpPr/>
            <p:nvPr/>
          </p:nvSpPr>
          <p:spPr>
            <a:xfrm>
              <a:off x="1984699"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31"/>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31"/>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31"/>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31"/>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31"/>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31"/>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31"/>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31"/>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31"/>
            <p:cNvSpPr/>
            <p:nvPr/>
          </p:nvSpPr>
          <p:spPr>
            <a:xfrm>
              <a:off x="1829647"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31"/>
            <p:cNvSpPr/>
            <p:nvPr/>
          </p:nvSpPr>
          <p:spPr>
            <a:xfrm>
              <a:off x="167312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31"/>
            <p:cNvSpPr/>
            <p:nvPr/>
          </p:nvSpPr>
          <p:spPr>
            <a:xfrm>
              <a:off x="1984699"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31"/>
            <p:cNvSpPr/>
            <p:nvPr/>
          </p:nvSpPr>
          <p:spPr>
            <a:xfrm>
              <a:off x="167312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31"/>
            <p:cNvSpPr/>
            <p:nvPr/>
          </p:nvSpPr>
          <p:spPr>
            <a:xfrm>
              <a:off x="1984699"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31"/>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31"/>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31"/>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31"/>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31"/>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31"/>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31"/>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31"/>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31"/>
            <p:cNvSpPr/>
            <p:nvPr/>
          </p:nvSpPr>
          <p:spPr>
            <a:xfrm>
              <a:off x="1829647"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31"/>
            <p:cNvSpPr/>
            <p:nvPr/>
          </p:nvSpPr>
          <p:spPr>
            <a:xfrm>
              <a:off x="167312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31"/>
            <p:cNvSpPr/>
            <p:nvPr/>
          </p:nvSpPr>
          <p:spPr>
            <a:xfrm>
              <a:off x="1984699"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31"/>
            <p:cNvSpPr/>
            <p:nvPr/>
          </p:nvSpPr>
          <p:spPr>
            <a:xfrm>
              <a:off x="167312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31"/>
            <p:cNvSpPr/>
            <p:nvPr/>
          </p:nvSpPr>
          <p:spPr>
            <a:xfrm>
              <a:off x="1984699"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31"/>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31"/>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31"/>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31"/>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31"/>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31"/>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31"/>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31"/>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31"/>
            <p:cNvSpPr/>
            <p:nvPr/>
          </p:nvSpPr>
          <p:spPr>
            <a:xfrm>
              <a:off x="1829647"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31"/>
            <p:cNvSpPr/>
            <p:nvPr/>
          </p:nvSpPr>
          <p:spPr>
            <a:xfrm>
              <a:off x="167312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31"/>
            <p:cNvSpPr/>
            <p:nvPr/>
          </p:nvSpPr>
          <p:spPr>
            <a:xfrm>
              <a:off x="1984699"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31"/>
            <p:cNvSpPr/>
            <p:nvPr/>
          </p:nvSpPr>
          <p:spPr>
            <a:xfrm>
              <a:off x="167312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31"/>
            <p:cNvSpPr/>
            <p:nvPr/>
          </p:nvSpPr>
          <p:spPr>
            <a:xfrm>
              <a:off x="1984699"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31"/>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31"/>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31"/>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31"/>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31"/>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31"/>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31"/>
            <p:cNvSpPr/>
            <p:nvPr/>
          </p:nvSpPr>
          <p:spPr>
            <a:xfrm>
              <a:off x="1829647"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31"/>
            <p:cNvSpPr/>
            <p:nvPr/>
          </p:nvSpPr>
          <p:spPr>
            <a:xfrm>
              <a:off x="167312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31"/>
            <p:cNvSpPr/>
            <p:nvPr/>
          </p:nvSpPr>
          <p:spPr>
            <a:xfrm>
              <a:off x="1984699"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31"/>
            <p:cNvSpPr/>
            <p:nvPr/>
          </p:nvSpPr>
          <p:spPr>
            <a:xfrm>
              <a:off x="167312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31"/>
            <p:cNvSpPr/>
            <p:nvPr/>
          </p:nvSpPr>
          <p:spPr>
            <a:xfrm>
              <a:off x="1984699"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31"/>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31"/>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31"/>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31"/>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31"/>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31"/>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31"/>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31"/>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31"/>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31"/>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31"/>
            <p:cNvSpPr/>
            <p:nvPr/>
          </p:nvSpPr>
          <p:spPr>
            <a:xfrm>
              <a:off x="1200715" y="35152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31"/>
            <p:cNvSpPr/>
            <p:nvPr/>
          </p:nvSpPr>
          <p:spPr>
            <a:xfrm>
              <a:off x="1045663"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31"/>
            <p:cNvSpPr/>
            <p:nvPr/>
          </p:nvSpPr>
          <p:spPr>
            <a:xfrm>
              <a:off x="1357241" y="50657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31"/>
            <p:cNvSpPr/>
            <p:nvPr/>
          </p:nvSpPr>
          <p:spPr>
            <a:xfrm>
              <a:off x="1045663"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31"/>
            <p:cNvSpPr/>
            <p:nvPr/>
          </p:nvSpPr>
          <p:spPr>
            <a:xfrm>
              <a:off x="1357241" y="19352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31"/>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31"/>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31"/>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31"/>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31"/>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31"/>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31"/>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31"/>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31"/>
            <p:cNvSpPr/>
            <p:nvPr/>
          </p:nvSpPr>
          <p:spPr>
            <a:xfrm>
              <a:off x="1200715" y="979106"/>
              <a:ext cx="95096" cy="95218"/>
            </a:xfrm>
            <a:custGeom>
              <a:avLst/>
              <a:gdLst/>
              <a:ahLst/>
              <a:cxnLst/>
              <a:rect l="l" t="t" r="r" b="b"/>
              <a:pathLst>
                <a:path w="774" h="775" extrusionOk="0">
                  <a:moveTo>
                    <a:pt x="381" y="0"/>
                  </a:moveTo>
                  <a:cubicBezTo>
                    <a:pt x="179" y="0"/>
                    <a:pt x="0" y="167"/>
                    <a:pt x="0" y="381"/>
                  </a:cubicBezTo>
                  <a:cubicBezTo>
                    <a:pt x="0" y="595"/>
                    <a:pt x="179"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31"/>
            <p:cNvSpPr/>
            <p:nvPr/>
          </p:nvSpPr>
          <p:spPr>
            <a:xfrm>
              <a:off x="1045663"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31"/>
            <p:cNvSpPr/>
            <p:nvPr/>
          </p:nvSpPr>
          <p:spPr>
            <a:xfrm>
              <a:off x="1357241" y="1135632"/>
              <a:ext cx="95096" cy="95096"/>
            </a:xfrm>
            <a:custGeom>
              <a:avLst/>
              <a:gdLst/>
              <a:ahLst/>
              <a:cxnLst/>
              <a:rect l="l" t="t" r="r" b="b"/>
              <a:pathLst>
                <a:path w="774" h="774" extrusionOk="0">
                  <a:moveTo>
                    <a:pt x="393" y="0"/>
                  </a:moveTo>
                  <a:cubicBezTo>
                    <a:pt x="179" y="0"/>
                    <a:pt x="0" y="179"/>
                    <a:pt x="0" y="393"/>
                  </a:cubicBezTo>
                  <a:cubicBezTo>
                    <a:pt x="0" y="595"/>
                    <a:pt x="179" y="774"/>
                    <a:pt x="393" y="774"/>
                  </a:cubicBezTo>
                  <a:cubicBezTo>
                    <a:pt x="607" y="774"/>
                    <a:pt x="774" y="595"/>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31"/>
            <p:cNvSpPr/>
            <p:nvPr/>
          </p:nvSpPr>
          <p:spPr>
            <a:xfrm>
              <a:off x="1045663"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31"/>
            <p:cNvSpPr/>
            <p:nvPr/>
          </p:nvSpPr>
          <p:spPr>
            <a:xfrm>
              <a:off x="1357241" y="821105"/>
              <a:ext cx="95096" cy="95218"/>
            </a:xfrm>
            <a:custGeom>
              <a:avLst/>
              <a:gdLst/>
              <a:ahLst/>
              <a:cxnLst/>
              <a:rect l="l" t="t" r="r" b="b"/>
              <a:pathLst>
                <a:path w="774" h="775" extrusionOk="0">
                  <a:moveTo>
                    <a:pt x="393" y="0"/>
                  </a:moveTo>
                  <a:cubicBezTo>
                    <a:pt x="179" y="0"/>
                    <a:pt x="0" y="179"/>
                    <a:pt x="0" y="393"/>
                  </a:cubicBezTo>
                  <a:cubicBezTo>
                    <a:pt x="0" y="596"/>
                    <a:pt x="179" y="774"/>
                    <a:pt x="393" y="774"/>
                  </a:cubicBezTo>
                  <a:cubicBezTo>
                    <a:pt x="607" y="774"/>
                    <a:pt x="774" y="596"/>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31"/>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31"/>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31"/>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31"/>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31"/>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31"/>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31"/>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31"/>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31"/>
            <p:cNvSpPr/>
            <p:nvPr/>
          </p:nvSpPr>
          <p:spPr>
            <a:xfrm>
              <a:off x="1200715" y="1605089"/>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31"/>
            <p:cNvSpPr/>
            <p:nvPr/>
          </p:nvSpPr>
          <p:spPr>
            <a:xfrm>
              <a:off x="1045663"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31"/>
            <p:cNvSpPr/>
            <p:nvPr/>
          </p:nvSpPr>
          <p:spPr>
            <a:xfrm>
              <a:off x="1357241" y="1763090"/>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31"/>
            <p:cNvSpPr/>
            <p:nvPr/>
          </p:nvSpPr>
          <p:spPr>
            <a:xfrm>
              <a:off x="1045663"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31"/>
            <p:cNvSpPr/>
            <p:nvPr/>
          </p:nvSpPr>
          <p:spPr>
            <a:xfrm>
              <a:off x="1357241" y="1448685"/>
              <a:ext cx="95096" cy="95096"/>
            </a:xfrm>
            <a:custGeom>
              <a:avLst/>
              <a:gdLst/>
              <a:ahLst/>
              <a:cxnLst/>
              <a:rect l="l" t="t" r="r" b="b"/>
              <a:pathLst>
                <a:path w="774" h="774"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31"/>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31"/>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31"/>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31"/>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31"/>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31"/>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31"/>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31"/>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31"/>
            <p:cNvSpPr/>
            <p:nvPr/>
          </p:nvSpPr>
          <p:spPr>
            <a:xfrm>
              <a:off x="1200715" y="2232670"/>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31"/>
            <p:cNvSpPr/>
            <p:nvPr/>
          </p:nvSpPr>
          <p:spPr>
            <a:xfrm>
              <a:off x="1045663"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31"/>
            <p:cNvSpPr/>
            <p:nvPr/>
          </p:nvSpPr>
          <p:spPr>
            <a:xfrm>
              <a:off x="1357241" y="2389196"/>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31"/>
            <p:cNvSpPr/>
            <p:nvPr/>
          </p:nvSpPr>
          <p:spPr>
            <a:xfrm>
              <a:off x="1045663"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31"/>
            <p:cNvSpPr/>
            <p:nvPr/>
          </p:nvSpPr>
          <p:spPr>
            <a:xfrm>
              <a:off x="1357241" y="2076143"/>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31"/>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31"/>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31"/>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31"/>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31"/>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31"/>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31"/>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31"/>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31"/>
            <p:cNvSpPr/>
            <p:nvPr/>
          </p:nvSpPr>
          <p:spPr>
            <a:xfrm>
              <a:off x="1200715" y="2860250"/>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31"/>
            <p:cNvSpPr/>
            <p:nvPr/>
          </p:nvSpPr>
          <p:spPr>
            <a:xfrm>
              <a:off x="1045663"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31"/>
            <p:cNvSpPr/>
            <p:nvPr/>
          </p:nvSpPr>
          <p:spPr>
            <a:xfrm>
              <a:off x="1357241" y="3016777"/>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31"/>
            <p:cNvSpPr/>
            <p:nvPr/>
          </p:nvSpPr>
          <p:spPr>
            <a:xfrm>
              <a:off x="1045663"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31"/>
            <p:cNvSpPr/>
            <p:nvPr/>
          </p:nvSpPr>
          <p:spPr>
            <a:xfrm>
              <a:off x="1357241" y="2705198"/>
              <a:ext cx="95096" cy="93744"/>
            </a:xfrm>
            <a:custGeom>
              <a:avLst/>
              <a:gdLst/>
              <a:ahLst/>
              <a:cxnLst/>
              <a:rect l="l" t="t" r="r" b="b"/>
              <a:pathLst>
                <a:path w="774" h="763" extrusionOk="0">
                  <a:moveTo>
                    <a:pt x="393" y="0"/>
                  </a:moveTo>
                  <a:cubicBezTo>
                    <a:pt x="179" y="0"/>
                    <a:pt x="0" y="167"/>
                    <a:pt x="0" y="381"/>
                  </a:cubicBezTo>
                  <a:cubicBezTo>
                    <a:pt x="0" y="596"/>
                    <a:pt x="179" y="762"/>
                    <a:pt x="393" y="762"/>
                  </a:cubicBezTo>
                  <a:cubicBezTo>
                    <a:pt x="607" y="762"/>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31"/>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31"/>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31"/>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31"/>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31"/>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31"/>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31"/>
            <p:cNvSpPr/>
            <p:nvPr/>
          </p:nvSpPr>
          <p:spPr>
            <a:xfrm>
              <a:off x="1200715" y="348930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31"/>
            <p:cNvSpPr/>
            <p:nvPr/>
          </p:nvSpPr>
          <p:spPr>
            <a:xfrm>
              <a:off x="1045663"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31"/>
            <p:cNvSpPr/>
            <p:nvPr/>
          </p:nvSpPr>
          <p:spPr>
            <a:xfrm>
              <a:off x="1357241" y="364435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31"/>
            <p:cNvSpPr/>
            <p:nvPr/>
          </p:nvSpPr>
          <p:spPr>
            <a:xfrm>
              <a:off x="1045663"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31"/>
            <p:cNvSpPr/>
            <p:nvPr/>
          </p:nvSpPr>
          <p:spPr>
            <a:xfrm>
              <a:off x="1357241" y="33313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31"/>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31"/>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31"/>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31"/>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31"/>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31"/>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31"/>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31"/>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31"/>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31"/>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31"/>
            <p:cNvSpPr/>
            <p:nvPr/>
          </p:nvSpPr>
          <p:spPr>
            <a:xfrm>
              <a:off x="5731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31"/>
            <p:cNvSpPr/>
            <p:nvPr/>
          </p:nvSpPr>
          <p:spPr>
            <a:xfrm>
              <a:off x="41660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31"/>
            <p:cNvSpPr/>
            <p:nvPr/>
          </p:nvSpPr>
          <p:spPr>
            <a:xfrm>
              <a:off x="73113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31"/>
            <p:cNvSpPr/>
            <p:nvPr/>
          </p:nvSpPr>
          <p:spPr>
            <a:xfrm>
              <a:off x="41660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31"/>
            <p:cNvSpPr/>
            <p:nvPr/>
          </p:nvSpPr>
          <p:spPr>
            <a:xfrm>
              <a:off x="73113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31"/>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31"/>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31"/>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31"/>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31"/>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31"/>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31"/>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31"/>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31"/>
            <p:cNvSpPr/>
            <p:nvPr/>
          </p:nvSpPr>
          <p:spPr>
            <a:xfrm>
              <a:off x="5731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31"/>
            <p:cNvSpPr/>
            <p:nvPr/>
          </p:nvSpPr>
          <p:spPr>
            <a:xfrm>
              <a:off x="41660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31"/>
            <p:cNvSpPr/>
            <p:nvPr/>
          </p:nvSpPr>
          <p:spPr>
            <a:xfrm>
              <a:off x="73113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31"/>
            <p:cNvSpPr/>
            <p:nvPr/>
          </p:nvSpPr>
          <p:spPr>
            <a:xfrm>
              <a:off x="41660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31"/>
            <p:cNvSpPr/>
            <p:nvPr/>
          </p:nvSpPr>
          <p:spPr>
            <a:xfrm>
              <a:off x="73113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31"/>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31"/>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31"/>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31"/>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31"/>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31"/>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31"/>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31"/>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31"/>
            <p:cNvSpPr/>
            <p:nvPr/>
          </p:nvSpPr>
          <p:spPr>
            <a:xfrm>
              <a:off x="5731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31"/>
            <p:cNvSpPr/>
            <p:nvPr/>
          </p:nvSpPr>
          <p:spPr>
            <a:xfrm>
              <a:off x="41660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31"/>
            <p:cNvSpPr/>
            <p:nvPr/>
          </p:nvSpPr>
          <p:spPr>
            <a:xfrm>
              <a:off x="73113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31"/>
            <p:cNvSpPr/>
            <p:nvPr/>
          </p:nvSpPr>
          <p:spPr>
            <a:xfrm>
              <a:off x="41660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31"/>
            <p:cNvSpPr/>
            <p:nvPr/>
          </p:nvSpPr>
          <p:spPr>
            <a:xfrm>
              <a:off x="73113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31"/>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31"/>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31"/>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31"/>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31"/>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31"/>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31"/>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31"/>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31"/>
            <p:cNvSpPr/>
            <p:nvPr/>
          </p:nvSpPr>
          <p:spPr>
            <a:xfrm>
              <a:off x="5731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31"/>
            <p:cNvSpPr/>
            <p:nvPr/>
          </p:nvSpPr>
          <p:spPr>
            <a:xfrm>
              <a:off x="41660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31"/>
            <p:cNvSpPr/>
            <p:nvPr/>
          </p:nvSpPr>
          <p:spPr>
            <a:xfrm>
              <a:off x="73113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31"/>
            <p:cNvSpPr/>
            <p:nvPr/>
          </p:nvSpPr>
          <p:spPr>
            <a:xfrm>
              <a:off x="41660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31"/>
            <p:cNvSpPr/>
            <p:nvPr/>
          </p:nvSpPr>
          <p:spPr>
            <a:xfrm>
              <a:off x="73113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31"/>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31"/>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31"/>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31"/>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31"/>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31"/>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31"/>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31"/>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31"/>
            <p:cNvSpPr/>
            <p:nvPr/>
          </p:nvSpPr>
          <p:spPr>
            <a:xfrm>
              <a:off x="5731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31"/>
            <p:cNvSpPr/>
            <p:nvPr/>
          </p:nvSpPr>
          <p:spPr>
            <a:xfrm>
              <a:off x="41660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31"/>
            <p:cNvSpPr/>
            <p:nvPr/>
          </p:nvSpPr>
          <p:spPr>
            <a:xfrm>
              <a:off x="73113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31"/>
            <p:cNvSpPr/>
            <p:nvPr/>
          </p:nvSpPr>
          <p:spPr>
            <a:xfrm>
              <a:off x="41660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31"/>
            <p:cNvSpPr/>
            <p:nvPr/>
          </p:nvSpPr>
          <p:spPr>
            <a:xfrm>
              <a:off x="73113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31"/>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31"/>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31"/>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31"/>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31"/>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31"/>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31"/>
            <p:cNvSpPr/>
            <p:nvPr/>
          </p:nvSpPr>
          <p:spPr>
            <a:xfrm>
              <a:off x="5731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31"/>
            <p:cNvSpPr/>
            <p:nvPr/>
          </p:nvSpPr>
          <p:spPr>
            <a:xfrm>
              <a:off x="41660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31"/>
            <p:cNvSpPr/>
            <p:nvPr/>
          </p:nvSpPr>
          <p:spPr>
            <a:xfrm>
              <a:off x="73113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31"/>
            <p:cNvSpPr/>
            <p:nvPr/>
          </p:nvSpPr>
          <p:spPr>
            <a:xfrm>
              <a:off x="41660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31"/>
            <p:cNvSpPr/>
            <p:nvPr/>
          </p:nvSpPr>
          <p:spPr>
            <a:xfrm>
              <a:off x="73113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31"/>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31"/>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31"/>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31"/>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31"/>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31"/>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31"/>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31"/>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31"/>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31"/>
            <p:cNvSpPr/>
            <p:nvPr/>
          </p:nvSpPr>
          <p:spPr>
            <a:xfrm>
              <a:off x="-52972"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31"/>
            <p:cNvSpPr/>
            <p:nvPr/>
          </p:nvSpPr>
          <p:spPr>
            <a:xfrm>
              <a:off x="10355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31"/>
            <p:cNvSpPr/>
            <p:nvPr/>
          </p:nvSpPr>
          <p:spPr>
            <a:xfrm>
              <a:off x="10355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31"/>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31"/>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31"/>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31"/>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31"/>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31"/>
            <p:cNvSpPr/>
            <p:nvPr/>
          </p:nvSpPr>
          <p:spPr>
            <a:xfrm>
              <a:off x="-52972"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31"/>
            <p:cNvSpPr/>
            <p:nvPr/>
          </p:nvSpPr>
          <p:spPr>
            <a:xfrm>
              <a:off x="10355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31"/>
            <p:cNvSpPr/>
            <p:nvPr/>
          </p:nvSpPr>
          <p:spPr>
            <a:xfrm>
              <a:off x="10355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31"/>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31"/>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31"/>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31"/>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31"/>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31"/>
            <p:cNvSpPr/>
            <p:nvPr/>
          </p:nvSpPr>
          <p:spPr>
            <a:xfrm>
              <a:off x="-52972"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31"/>
            <p:cNvSpPr/>
            <p:nvPr/>
          </p:nvSpPr>
          <p:spPr>
            <a:xfrm>
              <a:off x="10355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31"/>
            <p:cNvSpPr/>
            <p:nvPr/>
          </p:nvSpPr>
          <p:spPr>
            <a:xfrm>
              <a:off x="10355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31"/>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31"/>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31"/>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31"/>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31"/>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31"/>
            <p:cNvSpPr/>
            <p:nvPr/>
          </p:nvSpPr>
          <p:spPr>
            <a:xfrm>
              <a:off x="-52972"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31"/>
            <p:cNvSpPr/>
            <p:nvPr/>
          </p:nvSpPr>
          <p:spPr>
            <a:xfrm>
              <a:off x="10355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31"/>
            <p:cNvSpPr/>
            <p:nvPr/>
          </p:nvSpPr>
          <p:spPr>
            <a:xfrm>
              <a:off x="10355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31"/>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31"/>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31"/>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31"/>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31"/>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31"/>
            <p:cNvSpPr/>
            <p:nvPr/>
          </p:nvSpPr>
          <p:spPr>
            <a:xfrm>
              <a:off x="-52972"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31"/>
            <p:cNvSpPr/>
            <p:nvPr/>
          </p:nvSpPr>
          <p:spPr>
            <a:xfrm>
              <a:off x="10355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31"/>
            <p:cNvSpPr/>
            <p:nvPr/>
          </p:nvSpPr>
          <p:spPr>
            <a:xfrm>
              <a:off x="10355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31"/>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31"/>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31"/>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31"/>
            <p:cNvSpPr/>
            <p:nvPr/>
          </p:nvSpPr>
          <p:spPr>
            <a:xfrm>
              <a:off x="-52972"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31"/>
            <p:cNvSpPr/>
            <p:nvPr/>
          </p:nvSpPr>
          <p:spPr>
            <a:xfrm>
              <a:off x="10355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31"/>
            <p:cNvSpPr/>
            <p:nvPr/>
          </p:nvSpPr>
          <p:spPr>
            <a:xfrm>
              <a:off x="10355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31"/>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31"/>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31"/>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31"/>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31"/>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31"/>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31"/>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31"/>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31"/>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31"/>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31"/>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31"/>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31"/>
            <p:cNvSpPr/>
            <p:nvPr/>
          </p:nvSpPr>
          <p:spPr>
            <a:xfrm>
              <a:off x="5595008"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31"/>
            <p:cNvSpPr/>
            <p:nvPr/>
          </p:nvSpPr>
          <p:spPr>
            <a:xfrm>
              <a:off x="5437007"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31"/>
            <p:cNvSpPr/>
            <p:nvPr/>
          </p:nvSpPr>
          <p:spPr>
            <a:xfrm>
              <a:off x="5751534"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31"/>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31"/>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31"/>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31"/>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31"/>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31"/>
            <p:cNvSpPr/>
            <p:nvPr/>
          </p:nvSpPr>
          <p:spPr>
            <a:xfrm>
              <a:off x="5595008"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31"/>
            <p:cNvSpPr/>
            <p:nvPr/>
          </p:nvSpPr>
          <p:spPr>
            <a:xfrm>
              <a:off x="5437007"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31"/>
            <p:cNvSpPr/>
            <p:nvPr/>
          </p:nvSpPr>
          <p:spPr>
            <a:xfrm>
              <a:off x="5751534"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31"/>
            <p:cNvSpPr/>
            <p:nvPr/>
          </p:nvSpPr>
          <p:spPr>
            <a:xfrm>
              <a:off x="5437007"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31"/>
            <p:cNvSpPr/>
            <p:nvPr/>
          </p:nvSpPr>
          <p:spPr>
            <a:xfrm>
              <a:off x="5751534"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31"/>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31"/>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31"/>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31"/>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31"/>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31"/>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31"/>
            <p:cNvSpPr/>
            <p:nvPr/>
          </p:nvSpPr>
          <p:spPr>
            <a:xfrm>
              <a:off x="5595008"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31"/>
            <p:cNvSpPr/>
            <p:nvPr/>
          </p:nvSpPr>
          <p:spPr>
            <a:xfrm>
              <a:off x="5437007"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31"/>
            <p:cNvSpPr/>
            <p:nvPr/>
          </p:nvSpPr>
          <p:spPr>
            <a:xfrm>
              <a:off x="5751534"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31"/>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31"/>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31"/>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31"/>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31"/>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31"/>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31"/>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31"/>
            <p:cNvSpPr/>
            <p:nvPr/>
          </p:nvSpPr>
          <p:spPr>
            <a:xfrm>
              <a:off x="4967427"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31"/>
            <p:cNvSpPr/>
            <p:nvPr/>
          </p:nvSpPr>
          <p:spPr>
            <a:xfrm>
              <a:off x="481090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31"/>
            <p:cNvSpPr/>
            <p:nvPr/>
          </p:nvSpPr>
          <p:spPr>
            <a:xfrm>
              <a:off x="5123954"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31"/>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31"/>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31"/>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31"/>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31"/>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31"/>
            <p:cNvSpPr/>
            <p:nvPr/>
          </p:nvSpPr>
          <p:spPr>
            <a:xfrm>
              <a:off x="4967427"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31"/>
            <p:cNvSpPr/>
            <p:nvPr/>
          </p:nvSpPr>
          <p:spPr>
            <a:xfrm>
              <a:off x="481090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31"/>
            <p:cNvSpPr/>
            <p:nvPr/>
          </p:nvSpPr>
          <p:spPr>
            <a:xfrm>
              <a:off x="5123954"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31"/>
            <p:cNvSpPr/>
            <p:nvPr/>
          </p:nvSpPr>
          <p:spPr>
            <a:xfrm>
              <a:off x="481090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31"/>
            <p:cNvSpPr/>
            <p:nvPr/>
          </p:nvSpPr>
          <p:spPr>
            <a:xfrm>
              <a:off x="5123954"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31"/>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31"/>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31"/>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31"/>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31"/>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31"/>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31"/>
            <p:cNvSpPr/>
            <p:nvPr/>
          </p:nvSpPr>
          <p:spPr>
            <a:xfrm>
              <a:off x="4967427"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31"/>
            <p:cNvSpPr/>
            <p:nvPr/>
          </p:nvSpPr>
          <p:spPr>
            <a:xfrm>
              <a:off x="481090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31"/>
            <p:cNvSpPr/>
            <p:nvPr/>
          </p:nvSpPr>
          <p:spPr>
            <a:xfrm>
              <a:off x="5123954"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31"/>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31"/>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31"/>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31"/>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31"/>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31"/>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31"/>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31"/>
            <p:cNvSpPr/>
            <p:nvPr/>
          </p:nvSpPr>
          <p:spPr>
            <a:xfrm>
              <a:off x="4339846"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31"/>
            <p:cNvSpPr/>
            <p:nvPr/>
          </p:nvSpPr>
          <p:spPr>
            <a:xfrm>
              <a:off x="4183320"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31"/>
            <p:cNvSpPr/>
            <p:nvPr/>
          </p:nvSpPr>
          <p:spPr>
            <a:xfrm>
              <a:off x="4496373"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31"/>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31"/>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31"/>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31"/>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31"/>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31"/>
            <p:cNvSpPr/>
            <p:nvPr/>
          </p:nvSpPr>
          <p:spPr>
            <a:xfrm>
              <a:off x="4339846"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31"/>
            <p:cNvSpPr/>
            <p:nvPr/>
          </p:nvSpPr>
          <p:spPr>
            <a:xfrm>
              <a:off x="4183320"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31"/>
            <p:cNvSpPr/>
            <p:nvPr/>
          </p:nvSpPr>
          <p:spPr>
            <a:xfrm>
              <a:off x="4496373"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31"/>
            <p:cNvSpPr/>
            <p:nvPr/>
          </p:nvSpPr>
          <p:spPr>
            <a:xfrm>
              <a:off x="4183320"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31"/>
            <p:cNvSpPr/>
            <p:nvPr/>
          </p:nvSpPr>
          <p:spPr>
            <a:xfrm>
              <a:off x="4496373"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31"/>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31"/>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31"/>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31"/>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31"/>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31"/>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31"/>
            <p:cNvSpPr/>
            <p:nvPr/>
          </p:nvSpPr>
          <p:spPr>
            <a:xfrm>
              <a:off x="4339846"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31"/>
            <p:cNvSpPr/>
            <p:nvPr/>
          </p:nvSpPr>
          <p:spPr>
            <a:xfrm>
              <a:off x="4183320"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31"/>
            <p:cNvSpPr/>
            <p:nvPr/>
          </p:nvSpPr>
          <p:spPr>
            <a:xfrm>
              <a:off x="4496373"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31"/>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31"/>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31"/>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31"/>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31"/>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31"/>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31"/>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31"/>
            <p:cNvSpPr/>
            <p:nvPr/>
          </p:nvSpPr>
          <p:spPr>
            <a:xfrm>
              <a:off x="371091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31"/>
            <p:cNvSpPr/>
            <p:nvPr/>
          </p:nvSpPr>
          <p:spPr>
            <a:xfrm>
              <a:off x="355438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31"/>
            <p:cNvSpPr/>
            <p:nvPr/>
          </p:nvSpPr>
          <p:spPr>
            <a:xfrm>
              <a:off x="386891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31"/>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31"/>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31"/>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31"/>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31"/>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31"/>
            <p:cNvSpPr/>
            <p:nvPr/>
          </p:nvSpPr>
          <p:spPr>
            <a:xfrm>
              <a:off x="371091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31"/>
            <p:cNvSpPr/>
            <p:nvPr/>
          </p:nvSpPr>
          <p:spPr>
            <a:xfrm>
              <a:off x="355438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31"/>
            <p:cNvSpPr/>
            <p:nvPr/>
          </p:nvSpPr>
          <p:spPr>
            <a:xfrm>
              <a:off x="386891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31"/>
            <p:cNvSpPr/>
            <p:nvPr/>
          </p:nvSpPr>
          <p:spPr>
            <a:xfrm>
              <a:off x="355438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31"/>
            <p:cNvSpPr/>
            <p:nvPr/>
          </p:nvSpPr>
          <p:spPr>
            <a:xfrm>
              <a:off x="386891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31"/>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31"/>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31"/>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31"/>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31"/>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31"/>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31"/>
            <p:cNvSpPr/>
            <p:nvPr/>
          </p:nvSpPr>
          <p:spPr>
            <a:xfrm>
              <a:off x="371091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31"/>
            <p:cNvSpPr/>
            <p:nvPr/>
          </p:nvSpPr>
          <p:spPr>
            <a:xfrm>
              <a:off x="355438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31"/>
            <p:cNvSpPr/>
            <p:nvPr/>
          </p:nvSpPr>
          <p:spPr>
            <a:xfrm>
              <a:off x="386891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31"/>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31"/>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31"/>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31"/>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31"/>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31"/>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31"/>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31"/>
            <p:cNvSpPr/>
            <p:nvPr/>
          </p:nvSpPr>
          <p:spPr>
            <a:xfrm>
              <a:off x="30833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31"/>
            <p:cNvSpPr/>
            <p:nvPr/>
          </p:nvSpPr>
          <p:spPr>
            <a:xfrm>
              <a:off x="2926807"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31"/>
            <p:cNvSpPr/>
            <p:nvPr/>
          </p:nvSpPr>
          <p:spPr>
            <a:xfrm>
              <a:off x="324133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31"/>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31"/>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31"/>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31"/>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31"/>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31"/>
            <p:cNvSpPr/>
            <p:nvPr/>
          </p:nvSpPr>
          <p:spPr>
            <a:xfrm>
              <a:off x="30833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31"/>
            <p:cNvSpPr/>
            <p:nvPr/>
          </p:nvSpPr>
          <p:spPr>
            <a:xfrm>
              <a:off x="2926807"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31"/>
            <p:cNvSpPr/>
            <p:nvPr/>
          </p:nvSpPr>
          <p:spPr>
            <a:xfrm>
              <a:off x="324133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31"/>
            <p:cNvSpPr/>
            <p:nvPr/>
          </p:nvSpPr>
          <p:spPr>
            <a:xfrm>
              <a:off x="2926807"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31"/>
            <p:cNvSpPr/>
            <p:nvPr/>
          </p:nvSpPr>
          <p:spPr>
            <a:xfrm>
              <a:off x="324133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31"/>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31"/>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31"/>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31"/>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31"/>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31"/>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31"/>
            <p:cNvSpPr/>
            <p:nvPr/>
          </p:nvSpPr>
          <p:spPr>
            <a:xfrm>
              <a:off x="30833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31"/>
            <p:cNvSpPr/>
            <p:nvPr/>
          </p:nvSpPr>
          <p:spPr>
            <a:xfrm>
              <a:off x="2926807"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31"/>
            <p:cNvSpPr/>
            <p:nvPr/>
          </p:nvSpPr>
          <p:spPr>
            <a:xfrm>
              <a:off x="324133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31"/>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31"/>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31"/>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31"/>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31"/>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31"/>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31"/>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31"/>
            <p:cNvSpPr/>
            <p:nvPr/>
          </p:nvSpPr>
          <p:spPr>
            <a:xfrm>
              <a:off x="2457228"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31"/>
            <p:cNvSpPr/>
            <p:nvPr/>
          </p:nvSpPr>
          <p:spPr>
            <a:xfrm>
              <a:off x="2299227"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31"/>
            <p:cNvSpPr/>
            <p:nvPr/>
          </p:nvSpPr>
          <p:spPr>
            <a:xfrm>
              <a:off x="2613754"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31"/>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31"/>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31"/>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31"/>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31"/>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31"/>
            <p:cNvSpPr/>
            <p:nvPr/>
          </p:nvSpPr>
          <p:spPr>
            <a:xfrm>
              <a:off x="2457228"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31"/>
            <p:cNvSpPr/>
            <p:nvPr/>
          </p:nvSpPr>
          <p:spPr>
            <a:xfrm>
              <a:off x="2299227"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31"/>
            <p:cNvSpPr/>
            <p:nvPr/>
          </p:nvSpPr>
          <p:spPr>
            <a:xfrm>
              <a:off x="2613754"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31"/>
            <p:cNvSpPr/>
            <p:nvPr/>
          </p:nvSpPr>
          <p:spPr>
            <a:xfrm>
              <a:off x="2299227"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31"/>
            <p:cNvSpPr/>
            <p:nvPr/>
          </p:nvSpPr>
          <p:spPr>
            <a:xfrm>
              <a:off x="2613754"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31"/>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31"/>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31"/>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31"/>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31"/>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31"/>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31"/>
            <p:cNvSpPr/>
            <p:nvPr/>
          </p:nvSpPr>
          <p:spPr>
            <a:xfrm>
              <a:off x="2457228"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31"/>
            <p:cNvSpPr/>
            <p:nvPr/>
          </p:nvSpPr>
          <p:spPr>
            <a:xfrm>
              <a:off x="2299227"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31"/>
            <p:cNvSpPr/>
            <p:nvPr/>
          </p:nvSpPr>
          <p:spPr>
            <a:xfrm>
              <a:off x="2613754"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31"/>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31"/>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31"/>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31"/>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31"/>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31"/>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31"/>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31"/>
            <p:cNvSpPr/>
            <p:nvPr/>
          </p:nvSpPr>
          <p:spPr>
            <a:xfrm>
              <a:off x="1829647"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31"/>
            <p:cNvSpPr/>
            <p:nvPr/>
          </p:nvSpPr>
          <p:spPr>
            <a:xfrm>
              <a:off x="167312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31"/>
            <p:cNvSpPr/>
            <p:nvPr/>
          </p:nvSpPr>
          <p:spPr>
            <a:xfrm>
              <a:off x="1984699"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31"/>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31"/>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31"/>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31"/>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31"/>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31"/>
            <p:cNvSpPr/>
            <p:nvPr/>
          </p:nvSpPr>
          <p:spPr>
            <a:xfrm>
              <a:off x="1829647"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31"/>
            <p:cNvSpPr/>
            <p:nvPr/>
          </p:nvSpPr>
          <p:spPr>
            <a:xfrm>
              <a:off x="167312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31"/>
            <p:cNvSpPr/>
            <p:nvPr/>
          </p:nvSpPr>
          <p:spPr>
            <a:xfrm>
              <a:off x="1984699"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31"/>
            <p:cNvSpPr/>
            <p:nvPr/>
          </p:nvSpPr>
          <p:spPr>
            <a:xfrm>
              <a:off x="167312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31"/>
            <p:cNvSpPr/>
            <p:nvPr/>
          </p:nvSpPr>
          <p:spPr>
            <a:xfrm>
              <a:off x="1984699"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31"/>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31"/>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31"/>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31"/>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31"/>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31"/>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31"/>
            <p:cNvSpPr/>
            <p:nvPr/>
          </p:nvSpPr>
          <p:spPr>
            <a:xfrm>
              <a:off x="1829647"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31"/>
            <p:cNvSpPr/>
            <p:nvPr/>
          </p:nvSpPr>
          <p:spPr>
            <a:xfrm>
              <a:off x="167312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31"/>
            <p:cNvSpPr/>
            <p:nvPr/>
          </p:nvSpPr>
          <p:spPr>
            <a:xfrm>
              <a:off x="1984699"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31"/>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31"/>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31"/>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31"/>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31"/>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31"/>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31"/>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31"/>
            <p:cNvSpPr/>
            <p:nvPr/>
          </p:nvSpPr>
          <p:spPr>
            <a:xfrm>
              <a:off x="1200715" y="3784789"/>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31"/>
            <p:cNvSpPr/>
            <p:nvPr/>
          </p:nvSpPr>
          <p:spPr>
            <a:xfrm>
              <a:off x="1045663"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31"/>
            <p:cNvSpPr/>
            <p:nvPr/>
          </p:nvSpPr>
          <p:spPr>
            <a:xfrm>
              <a:off x="1357241" y="3942790"/>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31"/>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31"/>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31"/>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31"/>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31"/>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31"/>
            <p:cNvSpPr/>
            <p:nvPr/>
          </p:nvSpPr>
          <p:spPr>
            <a:xfrm>
              <a:off x="1200715" y="4413721"/>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31"/>
            <p:cNvSpPr/>
            <p:nvPr/>
          </p:nvSpPr>
          <p:spPr>
            <a:xfrm>
              <a:off x="1045663"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31"/>
            <p:cNvSpPr/>
            <p:nvPr/>
          </p:nvSpPr>
          <p:spPr>
            <a:xfrm>
              <a:off x="1357241" y="4570248"/>
              <a:ext cx="95096" cy="93744"/>
            </a:xfrm>
            <a:custGeom>
              <a:avLst/>
              <a:gdLst/>
              <a:ahLst/>
              <a:cxnLst/>
              <a:rect l="l" t="t" r="r" b="b"/>
              <a:pathLst>
                <a:path w="774" h="763" extrusionOk="0">
                  <a:moveTo>
                    <a:pt x="393" y="1"/>
                  </a:moveTo>
                  <a:cubicBezTo>
                    <a:pt x="179" y="1"/>
                    <a:pt x="0" y="168"/>
                    <a:pt x="0" y="382"/>
                  </a:cubicBezTo>
                  <a:cubicBezTo>
                    <a:pt x="0" y="596"/>
                    <a:pt x="179" y="763"/>
                    <a:pt x="393" y="763"/>
                  </a:cubicBezTo>
                  <a:cubicBezTo>
                    <a:pt x="607" y="763"/>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31"/>
            <p:cNvSpPr/>
            <p:nvPr/>
          </p:nvSpPr>
          <p:spPr>
            <a:xfrm>
              <a:off x="1045663"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31"/>
            <p:cNvSpPr/>
            <p:nvPr/>
          </p:nvSpPr>
          <p:spPr>
            <a:xfrm>
              <a:off x="1357241" y="4257195"/>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31"/>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31"/>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31"/>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31"/>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31"/>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31"/>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31"/>
            <p:cNvSpPr/>
            <p:nvPr/>
          </p:nvSpPr>
          <p:spPr>
            <a:xfrm>
              <a:off x="1200715" y="5041302"/>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31"/>
            <p:cNvSpPr/>
            <p:nvPr/>
          </p:nvSpPr>
          <p:spPr>
            <a:xfrm>
              <a:off x="1045663"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31"/>
            <p:cNvSpPr/>
            <p:nvPr/>
          </p:nvSpPr>
          <p:spPr>
            <a:xfrm>
              <a:off x="1357241" y="4884775"/>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31"/>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31"/>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31"/>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31"/>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31"/>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31"/>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31"/>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31"/>
            <p:cNvSpPr/>
            <p:nvPr/>
          </p:nvSpPr>
          <p:spPr>
            <a:xfrm>
              <a:off x="5731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31"/>
            <p:cNvSpPr/>
            <p:nvPr/>
          </p:nvSpPr>
          <p:spPr>
            <a:xfrm>
              <a:off x="41660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31"/>
            <p:cNvSpPr/>
            <p:nvPr/>
          </p:nvSpPr>
          <p:spPr>
            <a:xfrm>
              <a:off x="73113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31"/>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31"/>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31"/>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31"/>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31"/>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31"/>
            <p:cNvSpPr/>
            <p:nvPr/>
          </p:nvSpPr>
          <p:spPr>
            <a:xfrm>
              <a:off x="5731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31"/>
            <p:cNvSpPr/>
            <p:nvPr/>
          </p:nvSpPr>
          <p:spPr>
            <a:xfrm>
              <a:off x="41660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31"/>
            <p:cNvSpPr/>
            <p:nvPr/>
          </p:nvSpPr>
          <p:spPr>
            <a:xfrm>
              <a:off x="73113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31"/>
            <p:cNvSpPr/>
            <p:nvPr/>
          </p:nvSpPr>
          <p:spPr>
            <a:xfrm>
              <a:off x="41660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31"/>
            <p:cNvSpPr/>
            <p:nvPr/>
          </p:nvSpPr>
          <p:spPr>
            <a:xfrm>
              <a:off x="73113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31"/>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31"/>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31"/>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31"/>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31"/>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31"/>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31"/>
            <p:cNvSpPr/>
            <p:nvPr/>
          </p:nvSpPr>
          <p:spPr>
            <a:xfrm>
              <a:off x="5731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31"/>
            <p:cNvSpPr/>
            <p:nvPr/>
          </p:nvSpPr>
          <p:spPr>
            <a:xfrm>
              <a:off x="41660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31"/>
            <p:cNvSpPr/>
            <p:nvPr/>
          </p:nvSpPr>
          <p:spPr>
            <a:xfrm>
              <a:off x="73113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31"/>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31"/>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31"/>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31"/>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31"/>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31"/>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31"/>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31"/>
            <p:cNvSpPr/>
            <p:nvPr/>
          </p:nvSpPr>
          <p:spPr>
            <a:xfrm>
              <a:off x="-52972"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31"/>
            <p:cNvSpPr/>
            <p:nvPr/>
          </p:nvSpPr>
          <p:spPr>
            <a:xfrm>
              <a:off x="10355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31"/>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31"/>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31"/>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31"/>
            <p:cNvSpPr/>
            <p:nvPr/>
          </p:nvSpPr>
          <p:spPr>
            <a:xfrm>
              <a:off x="-52972"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31"/>
            <p:cNvSpPr/>
            <p:nvPr/>
          </p:nvSpPr>
          <p:spPr>
            <a:xfrm>
              <a:off x="10355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31"/>
            <p:cNvSpPr/>
            <p:nvPr/>
          </p:nvSpPr>
          <p:spPr>
            <a:xfrm>
              <a:off x="10355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31"/>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31"/>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31"/>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31"/>
            <p:cNvSpPr/>
            <p:nvPr/>
          </p:nvSpPr>
          <p:spPr>
            <a:xfrm>
              <a:off x="-52972"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31"/>
            <p:cNvSpPr/>
            <p:nvPr/>
          </p:nvSpPr>
          <p:spPr>
            <a:xfrm>
              <a:off x="10355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31"/>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31"/>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31"/>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31"/>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31"/>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31"/>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31"/>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31"/>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31"/>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31"/>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31"/>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31"/>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31"/>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31"/>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31"/>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31"/>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31"/>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31"/>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31"/>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31"/>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31"/>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31"/>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31"/>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31"/>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31"/>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31"/>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31"/>
            <p:cNvSpPr/>
            <p:nvPr/>
          </p:nvSpPr>
          <p:spPr>
            <a:xfrm>
              <a:off x="8734250"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31"/>
            <p:cNvSpPr/>
            <p:nvPr/>
          </p:nvSpPr>
          <p:spPr>
            <a:xfrm>
              <a:off x="8576249"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31"/>
            <p:cNvSpPr/>
            <p:nvPr/>
          </p:nvSpPr>
          <p:spPr>
            <a:xfrm>
              <a:off x="8890776"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31"/>
            <p:cNvSpPr/>
            <p:nvPr/>
          </p:nvSpPr>
          <p:spPr>
            <a:xfrm>
              <a:off x="8576249"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31"/>
            <p:cNvSpPr/>
            <p:nvPr/>
          </p:nvSpPr>
          <p:spPr>
            <a:xfrm>
              <a:off x="8890776"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31"/>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31"/>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31"/>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31"/>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31"/>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31"/>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31"/>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31"/>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31"/>
            <p:cNvSpPr/>
            <p:nvPr/>
          </p:nvSpPr>
          <p:spPr>
            <a:xfrm>
              <a:off x="8734250"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31"/>
            <p:cNvSpPr/>
            <p:nvPr/>
          </p:nvSpPr>
          <p:spPr>
            <a:xfrm>
              <a:off x="8576249"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31"/>
            <p:cNvSpPr/>
            <p:nvPr/>
          </p:nvSpPr>
          <p:spPr>
            <a:xfrm>
              <a:off x="8890776"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31"/>
            <p:cNvSpPr/>
            <p:nvPr/>
          </p:nvSpPr>
          <p:spPr>
            <a:xfrm>
              <a:off x="8576249"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31"/>
            <p:cNvSpPr/>
            <p:nvPr/>
          </p:nvSpPr>
          <p:spPr>
            <a:xfrm>
              <a:off x="8890776"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31"/>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31"/>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31"/>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31"/>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31"/>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31"/>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31"/>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31"/>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31"/>
            <p:cNvSpPr/>
            <p:nvPr/>
          </p:nvSpPr>
          <p:spPr>
            <a:xfrm>
              <a:off x="8734250"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31"/>
            <p:cNvSpPr/>
            <p:nvPr/>
          </p:nvSpPr>
          <p:spPr>
            <a:xfrm>
              <a:off x="8576249"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31"/>
            <p:cNvSpPr/>
            <p:nvPr/>
          </p:nvSpPr>
          <p:spPr>
            <a:xfrm>
              <a:off x="8890776"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31"/>
            <p:cNvSpPr/>
            <p:nvPr/>
          </p:nvSpPr>
          <p:spPr>
            <a:xfrm>
              <a:off x="8576249"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31"/>
            <p:cNvSpPr/>
            <p:nvPr/>
          </p:nvSpPr>
          <p:spPr>
            <a:xfrm>
              <a:off x="8890776"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31"/>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31"/>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31"/>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31"/>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31"/>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31"/>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31"/>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31"/>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31"/>
            <p:cNvSpPr/>
            <p:nvPr/>
          </p:nvSpPr>
          <p:spPr>
            <a:xfrm>
              <a:off x="8734250"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31"/>
            <p:cNvSpPr/>
            <p:nvPr/>
          </p:nvSpPr>
          <p:spPr>
            <a:xfrm>
              <a:off x="8576249"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31"/>
            <p:cNvSpPr/>
            <p:nvPr/>
          </p:nvSpPr>
          <p:spPr>
            <a:xfrm>
              <a:off x="8890776"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31"/>
            <p:cNvSpPr/>
            <p:nvPr/>
          </p:nvSpPr>
          <p:spPr>
            <a:xfrm>
              <a:off x="8576249"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31"/>
            <p:cNvSpPr/>
            <p:nvPr/>
          </p:nvSpPr>
          <p:spPr>
            <a:xfrm>
              <a:off x="8890776"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31"/>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31"/>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31"/>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31"/>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31"/>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31"/>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31"/>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31"/>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31"/>
            <p:cNvSpPr/>
            <p:nvPr/>
          </p:nvSpPr>
          <p:spPr>
            <a:xfrm>
              <a:off x="8734250"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31"/>
            <p:cNvSpPr/>
            <p:nvPr/>
          </p:nvSpPr>
          <p:spPr>
            <a:xfrm>
              <a:off x="8576249"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31"/>
            <p:cNvSpPr/>
            <p:nvPr/>
          </p:nvSpPr>
          <p:spPr>
            <a:xfrm>
              <a:off x="8890776"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31"/>
            <p:cNvSpPr/>
            <p:nvPr/>
          </p:nvSpPr>
          <p:spPr>
            <a:xfrm>
              <a:off x="8576249"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31"/>
            <p:cNvSpPr/>
            <p:nvPr/>
          </p:nvSpPr>
          <p:spPr>
            <a:xfrm>
              <a:off x="8890776"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31"/>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31"/>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31"/>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31"/>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31"/>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31"/>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31"/>
            <p:cNvSpPr/>
            <p:nvPr/>
          </p:nvSpPr>
          <p:spPr>
            <a:xfrm>
              <a:off x="8734250"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31"/>
            <p:cNvSpPr/>
            <p:nvPr/>
          </p:nvSpPr>
          <p:spPr>
            <a:xfrm>
              <a:off x="8576249"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31"/>
            <p:cNvSpPr/>
            <p:nvPr/>
          </p:nvSpPr>
          <p:spPr>
            <a:xfrm>
              <a:off x="8890776"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31"/>
            <p:cNvSpPr/>
            <p:nvPr/>
          </p:nvSpPr>
          <p:spPr>
            <a:xfrm>
              <a:off x="8576249"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31"/>
            <p:cNvSpPr/>
            <p:nvPr/>
          </p:nvSpPr>
          <p:spPr>
            <a:xfrm>
              <a:off x="8890776"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31"/>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31"/>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31"/>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31"/>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31"/>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31"/>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31"/>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31"/>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31"/>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31"/>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31"/>
            <p:cNvSpPr/>
            <p:nvPr/>
          </p:nvSpPr>
          <p:spPr>
            <a:xfrm>
              <a:off x="8106669"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31"/>
            <p:cNvSpPr/>
            <p:nvPr/>
          </p:nvSpPr>
          <p:spPr>
            <a:xfrm>
              <a:off x="7950142"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31"/>
            <p:cNvSpPr/>
            <p:nvPr/>
          </p:nvSpPr>
          <p:spPr>
            <a:xfrm>
              <a:off x="8263196"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31"/>
            <p:cNvSpPr/>
            <p:nvPr/>
          </p:nvSpPr>
          <p:spPr>
            <a:xfrm>
              <a:off x="7950142"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31"/>
            <p:cNvSpPr/>
            <p:nvPr/>
          </p:nvSpPr>
          <p:spPr>
            <a:xfrm>
              <a:off x="8263196"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31"/>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31"/>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31"/>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31"/>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31"/>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31"/>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31"/>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31"/>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31"/>
            <p:cNvSpPr/>
            <p:nvPr/>
          </p:nvSpPr>
          <p:spPr>
            <a:xfrm>
              <a:off x="8106669"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31"/>
            <p:cNvSpPr/>
            <p:nvPr/>
          </p:nvSpPr>
          <p:spPr>
            <a:xfrm>
              <a:off x="7950142"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31"/>
            <p:cNvSpPr/>
            <p:nvPr/>
          </p:nvSpPr>
          <p:spPr>
            <a:xfrm>
              <a:off x="8263196"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31"/>
            <p:cNvSpPr/>
            <p:nvPr/>
          </p:nvSpPr>
          <p:spPr>
            <a:xfrm>
              <a:off x="7950142"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31"/>
            <p:cNvSpPr/>
            <p:nvPr/>
          </p:nvSpPr>
          <p:spPr>
            <a:xfrm>
              <a:off x="8263196"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31"/>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31"/>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31"/>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31"/>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31"/>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31"/>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31"/>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31"/>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31"/>
            <p:cNvSpPr/>
            <p:nvPr/>
          </p:nvSpPr>
          <p:spPr>
            <a:xfrm>
              <a:off x="8106669"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31"/>
            <p:cNvSpPr/>
            <p:nvPr/>
          </p:nvSpPr>
          <p:spPr>
            <a:xfrm>
              <a:off x="7950142"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31"/>
            <p:cNvSpPr/>
            <p:nvPr/>
          </p:nvSpPr>
          <p:spPr>
            <a:xfrm>
              <a:off x="8263196"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31"/>
            <p:cNvSpPr/>
            <p:nvPr/>
          </p:nvSpPr>
          <p:spPr>
            <a:xfrm>
              <a:off x="7950142"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31"/>
            <p:cNvSpPr/>
            <p:nvPr/>
          </p:nvSpPr>
          <p:spPr>
            <a:xfrm>
              <a:off x="8263196"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31"/>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31"/>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31"/>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31"/>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31"/>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31"/>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31"/>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31"/>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31"/>
            <p:cNvSpPr/>
            <p:nvPr/>
          </p:nvSpPr>
          <p:spPr>
            <a:xfrm>
              <a:off x="8106669"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31"/>
            <p:cNvSpPr/>
            <p:nvPr/>
          </p:nvSpPr>
          <p:spPr>
            <a:xfrm>
              <a:off x="7950142"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31"/>
            <p:cNvSpPr/>
            <p:nvPr/>
          </p:nvSpPr>
          <p:spPr>
            <a:xfrm>
              <a:off x="8263196"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31"/>
            <p:cNvSpPr/>
            <p:nvPr/>
          </p:nvSpPr>
          <p:spPr>
            <a:xfrm>
              <a:off x="7950142"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31"/>
            <p:cNvSpPr/>
            <p:nvPr/>
          </p:nvSpPr>
          <p:spPr>
            <a:xfrm>
              <a:off x="8263196"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31"/>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31"/>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31"/>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31"/>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31"/>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31"/>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31"/>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31"/>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31"/>
            <p:cNvSpPr/>
            <p:nvPr/>
          </p:nvSpPr>
          <p:spPr>
            <a:xfrm>
              <a:off x="8106669"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31"/>
            <p:cNvSpPr/>
            <p:nvPr/>
          </p:nvSpPr>
          <p:spPr>
            <a:xfrm>
              <a:off x="7950142"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31"/>
            <p:cNvSpPr/>
            <p:nvPr/>
          </p:nvSpPr>
          <p:spPr>
            <a:xfrm>
              <a:off x="8263196"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31"/>
            <p:cNvSpPr/>
            <p:nvPr/>
          </p:nvSpPr>
          <p:spPr>
            <a:xfrm>
              <a:off x="7950142"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31"/>
            <p:cNvSpPr/>
            <p:nvPr/>
          </p:nvSpPr>
          <p:spPr>
            <a:xfrm>
              <a:off x="8263196"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31"/>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31"/>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31"/>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31"/>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31"/>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31"/>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31"/>
            <p:cNvSpPr/>
            <p:nvPr/>
          </p:nvSpPr>
          <p:spPr>
            <a:xfrm>
              <a:off x="8106669"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31"/>
            <p:cNvSpPr/>
            <p:nvPr/>
          </p:nvSpPr>
          <p:spPr>
            <a:xfrm>
              <a:off x="7950142"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31"/>
            <p:cNvSpPr/>
            <p:nvPr/>
          </p:nvSpPr>
          <p:spPr>
            <a:xfrm>
              <a:off x="8263196"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31"/>
            <p:cNvSpPr/>
            <p:nvPr/>
          </p:nvSpPr>
          <p:spPr>
            <a:xfrm>
              <a:off x="7950142"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31"/>
            <p:cNvSpPr/>
            <p:nvPr/>
          </p:nvSpPr>
          <p:spPr>
            <a:xfrm>
              <a:off x="8263196"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31"/>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31"/>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31"/>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31"/>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31"/>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31"/>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31"/>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31"/>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31"/>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31"/>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31"/>
            <p:cNvSpPr/>
            <p:nvPr/>
          </p:nvSpPr>
          <p:spPr>
            <a:xfrm>
              <a:off x="7479088"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31"/>
            <p:cNvSpPr/>
            <p:nvPr/>
          </p:nvSpPr>
          <p:spPr>
            <a:xfrm>
              <a:off x="7322562"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31"/>
            <p:cNvSpPr/>
            <p:nvPr/>
          </p:nvSpPr>
          <p:spPr>
            <a:xfrm>
              <a:off x="7635615"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31"/>
            <p:cNvSpPr/>
            <p:nvPr/>
          </p:nvSpPr>
          <p:spPr>
            <a:xfrm>
              <a:off x="7322562"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31"/>
            <p:cNvSpPr/>
            <p:nvPr/>
          </p:nvSpPr>
          <p:spPr>
            <a:xfrm>
              <a:off x="7635615"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31"/>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31"/>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31"/>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31"/>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31"/>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31"/>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31"/>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31"/>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31"/>
            <p:cNvSpPr/>
            <p:nvPr/>
          </p:nvSpPr>
          <p:spPr>
            <a:xfrm>
              <a:off x="7479088"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31"/>
            <p:cNvSpPr/>
            <p:nvPr/>
          </p:nvSpPr>
          <p:spPr>
            <a:xfrm>
              <a:off x="7322562"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31"/>
            <p:cNvSpPr/>
            <p:nvPr/>
          </p:nvSpPr>
          <p:spPr>
            <a:xfrm>
              <a:off x="7635615"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31"/>
            <p:cNvSpPr/>
            <p:nvPr/>
          </p:nvSpPr>
          <p:spPr>
            <a:xfrm>
              <a:off x="7322562"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31"/>
            <p:cNvSpPr/>
            <p:nvPr/>
          </p:nvSpPr>
          <p:spPr>
            <a:xfrm>
              <a:off x="7635615"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31"/>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31"/>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31"/>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31"/>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31"/>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31"/>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31"/>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31"/>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31"/>
            <p:cNvSpPr/>
            <p:nvPr/>
          </p:nvSpPr>
          <p:spPr>
            <a:xfrm>
              <a:off x="7479088"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31"/>
            <p:cNvSpPr/>
            <p:nvPr/>
          </p:nvSpPr>
          <p:spPr>
            <a:xfrm>
              <a:off x="7322562"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31"/>
            <p:cNvSpPr/>
            <p:nvPr/>
          </p:nvSpPr>
          <p:spPr>
            <a:xfrm>
              <a:off x="7635615"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31"/>
            <p:cNvSpPr/>
            <p:nvPr/>
          </p:nvSpPr>
          <p:spPr>
            <a:xfrm>
              <a:off x="7322562"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31"/>
            <p:cNvSpPr/>
            <p:nvPr/>
          </p:nvSpPr>
          <p:spPr>
            <a:xfrm>
              <a:off x="7635615"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31"/>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31"/>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31"/>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31"/>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31"/>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31"/>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31"/>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31"/>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31"/>
            <p:cNvSpPr/>
            <p:nvPr/>
          </p:nvSpPr>
          <p:spPr>
            <a:xfrm>
              <a:off x="7479088"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31"/>
            <p:cNvSpPr/>
            <p:nvPr/>
          </p:nvSpPr>
          <p:spPr>
            <a:xfrm>
              <a:off x="7322562"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31"/>
            <p:cNvSpPr/>
            <p:nvPr/>
          </p:nvSpPr>
          <p:spPr>
            <a:xfrm>
              <a:off x="7635615"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31"/>
            <p:cNvSpPr/>
            <p:nvPr/>
          </p:nvSpPr>
          <p:spPr>
            <a:xfrm>
              <a:off x="7322562"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31"/>
            <p:cNvSpPr/>
            <p:nvPr/>
          </p:nvSpPr>
          <p:spPr>
            <a:xfrm>
              <a:off x="7635615"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31"/>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31"/>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31"/>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31"/>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31"/>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31"/>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31"/>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31"/>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31"/>
            <p:cNvSpPr/>
            <p:nvPr/>
          </p:nvSpPr>
          <p:spPr>
            <a:xfrm>
              <a:off x="7479088"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31"/>
            <p:cNvSpPr/>
            <p:nvPr/>
          </p:nvSpPr>
          <p:spPr>
            <a:xfrm>
              <a:off x="7322562"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31"/>
            <p:cNvSpPr/>
            <p:nvPr/>
          </p:nvSpPr>
          <p:spPr>
            <a:xfrm>
              <a:off x="7635615"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31"/>
            <p:cNvSpPr/>
            <p:nvPr/>
          </p:nvSpPr>
          <p:spPr>
            <a:xfrm>
              <a:off x="7322562"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31"/>
            <p:cNvSpPr/>
            <p:nvPr/>
          </p:nvSpPr>
          <p:spPr>
            <a:xfrm>
              <a:off x="7635615"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31"/>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31"/>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31"/>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31"/>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31"/>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31"/>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31"/>
            <p:cNvSpPr/>
            <p:nvPr/>
          </p:nvSpPr>
          <p:spPr>
            <a:xfrm>
              <a:off x="7479088"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31"/>
            <p:cNvSpPr/>
            <p:nvPr/>
          </p:nvSpPr>
          <p:spPr>
            <a:xfrm>
              <a:off x="7322562"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31"/>
            <p:cNvSpPr/>
            <p:nvPr/>
          </p:nvSpPr>
          <p:spPr>
            <a:xfrm>
              <a:off x="7635615"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31"/>
            <p:cNvSpPr/>
            <p:nvPr/>
          </p:nvSpPr>
          <p:spPr>
            <a:xfrm>
              <a:off x="7322562"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31"/>
            <p:cNvSpPr/>
            <p:nvPr/>
          </p:nvSpPr>
          <p:spPr>
            <a:xfrm>
              <a:off x="7635615"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31"/>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31"/>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31"/>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31"/>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31"/>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31"/>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31"/>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31"/>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31"/>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31"/>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31"/>
            <p:cNvSpPr/>
            <p:nvPr/>
          </p:nvSpPr>
          <p:spPr>
            <a:xfrm>
              <a:off x="685015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31"/>
            <p:cNvSpPr/>
            <p:nvPr/>
          </p:nvSpPr>
          <p:spPr>
            <a:xfrm>
              <a:off x="6693630"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31"/>
            <p:cNvSpPr/>
            <p:nvPr/>
          </p:nvSpPr>
          <p:spPr>
            <a:xfrm>
              <a:off x="7008157"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31"/>
            <p:cNvSpPr/>
            <p:nvPr/>
          </p:nvSpPr>
          <p:spPr>
            <a:xfrm>
              <a:off x="6693630"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31"/>
            <p:cNvSpPr/>
            <p:nvPr/>
          </p:nvSpPr>
          <p:spPr>
            <a:xfrm>
              <a:off x="7008157"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31"/>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31"/>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31"/>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31"/>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31"/>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31"/>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31"/>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31"/>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31"/>
            <p:cNvSpPr/>
            <p:nvPr/>
          </p:nvSpPr>
          <p:spPr>
            <a:xfrm>
              <a:off x="685015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31"/>
            <p:cNvSpPr/>
            <p:nvPr/>
          </p:nvSpPr>
          <p:spPr>
            <a:xfrm>
              <a:off x="6693630"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31"/>
            <p:cNvSpPr/>
            <p:nvPr/>
          </p:nvSpPr>
          <p:spPr>
            <a:xfrm>
              <a:off x="7008157"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31"/>
            <p:cNvSpPr/>
            <p:nvPr/>
          </p:nvSpPr>
          <p:spPr>
            <a:xfrm>
              <a:off x="6693630"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31"/>
            <p:cNvSpPr/>
            <p:nvPr/>
          </p:nvSpPr>
          <p:spPr>
            <a:xfrm>
              <a:off x="7008157"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31"/>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31"/>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31"/>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31"/>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31"/>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31"/>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31"/>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31"/>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31"/>
            <p:cNvSpPr/>
            <p:nvPr/>
          </p:nvSpPr>
          <p:spPr>
            <a:xfrm>
              <a:off x="685015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31"/>
            <p:cNvSpPr/>
            <p:nvPr/>
          </p:nvSpPr>
          <p:spPr>
            <a:xfrm>
              <a:off x="6693630"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31"/>
            <p:cNvSpPr/>
            <p:nvPr/>
          </p:nvSpPr>
          <p:spPr>
            <a:xfrm>
              <a:off x="7008157"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31"/>
            <p:cNvSpPr/>
            <p:nvPr/>
          </p:nvSpPr>
          <p:spPr>
            <a:xfrm>
              <a:off x="6693630"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31"/>
            <p:cNvSpPr/>
            <p:nvPr/>
          </p:nvSpPr>
          <p:spPr>
            <a:xfrm>
              <a:off x="7008157"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31"/>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31"/>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31"/>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31"/>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31"/>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31"/>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31"/>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31"/>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31"/>
            <p:cNvSpPr/>
            <p:nvPr/>
          </p:nvSpPr>
          <p:spPr>
            <a:xfrm>
              <a:off x="685015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31"/>
            <p:cNvSpPr/>
            <p:nvPr/>
          </p:nvSpPr>
          <p:spPr>
            <a:xfrm>
              <a:off x="6693630"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31"/>
            <p:cNvSpPr/>
            <p:nvPr/>
          </p:nvSpPr>
          <p:spPr>
            <a:xfrm>
              <a:off x="7008157"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31"/>
            <p:cNvSpPr/>
            <p:nvPr/>
          </p:nvSpPr>
          <p:spPr>
            <a:xfrm>
              <a:off x="6693630"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31"/>
            <p:cNvSpPr/>
            <p:nvPr/>
          </p:nvSpPr>
          <p:spPr>
            <a:xfrm>
              <a:off x="7008157"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31"/>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31"/>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31"/>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31"/>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31"/>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31"/>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31"/>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31"/>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31"/>
            <p:cNvSpPr/>
            <p:nvPr/>
          </p:nvSpPr>
          <p:spPr>
            <a:xfrm>
              <a:off x="685015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31"/>
            <p:cNvSpPr/>
            <p:nvPr/>
          </p:nvSpPr>
          <p:spPr>
            <a:xfrm>
              <a:off x="6693630"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31"/>
            <p:cNvSpPr/>
            <p:nvPr/>
          </p:nvSpPr>
          <p:spPr>
            <a:xfrm>
              <a:off x="7008157"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31"/>
            <p:cNvSpPr/>
            <p:nvPr/>
          </p:nvSpPr>
          <p:spPr>
            <a:xfrm>
              <a:off x="6693630"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31"/>
            <p:cNvSpPr/>
            <p:nvPr/>
          </p:nvSpPr>
          <p:spPr>
            <a:xfrm>
              <a:off x="7008157"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31"/>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31"/>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31"/>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31"/>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31"/>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31"/>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31"/>
            <p:cNvSpPr/>
            <p:nvPr/>
          </p:nvSpPr>
          <p:spPr>
            <a:xfrm>
              <a:off x="685015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31"/>
            <p:cNvSpPr/>
            <p:nvPr/>
          </p:nvSpPr>
          <p:spPr>
            <a:xfrm>
              <a:off x="6693630"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31"/>
            <p:cNvSpPr/>
            <p:nvPr/>
          </p:nvSpPr>
          <p:spPr>
            <a:xfrm>
              <a:off x="7008157"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31"/>
            <p:cNvSpPr/>
            <p:nvPr/>
          </p:nvSpPr>
          <p:spPr>
            <a:xfrm>
              <a:off x="6693630"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31"/>
            <p:cNvSpPr/>
            <p:nvPr/>
          </p:nvSpPr>
          <p:spPr>
            <a:xfrm>
              <a:off x="7008157"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31"/>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31"/>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31"/>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31"/>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31"/>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31"/>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31"/>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31"/>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31"/>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31"/>
            <p:cNvSpPr/>
            <p:nvPr/>
          </p:nvSpPr>
          <p:spPr>
            <a:xfrm>
              <a:off x="622257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31"/>
            <p:cNvSpPr/>
            <p:nvPr/>
          </p:nvSpPr>
          <p:spPr>
            <a:xfrm>
              <a:off x="6066049"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31"/>
            <p:cNvSpPr/>
            <p:nvPr/>
          </p:nvSpPr>
          <p:spPr>
            <a:xfrm>
              <a:off x="6380577"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31"/>
            <p:cNvSpPr/>
            <p:nvPr/>
          </p:nvSpPr>
          <p:spPr>
            <a:xfrm>
              <a:off x="6066049"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31"/>
            <p:cNvSpPr/>
            <p:nvPr/>
          </p:nvSpPr>
          <p:spPr>
            <a:xfrm>
              <a:off x="6380577"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31"/>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31"/>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31"/>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31"/>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31"/>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31"/>
            <p:cNvSpPr/>
            <p:nvPr/>
          </p:nvSpPr>
          <p:spPr>
            <a:xfrm>
              <a:off x="622257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31"/>
            <p:cNvSpPr/>
            <p:nvPr/>
          </p:nvSpPr>
          <p:spPr>
            <a:xfrm>
              <a:off x="6066049"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31"/>
            <p:cNvSpPr/>
            <p:nvPr/>
          </p:nvSpPr>
          <p:spPr>
            <a:xfrm>
              <a:off x="6380577"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31"/>
            <p:cNvSpPr/>
            <p:nvPr/>
          </p:nvSpPr>
          <p:spPr>
            <a:xfrm>
              <a:off x="6066049"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31"/>
            <p:cNvSpPr/>
            <p:nvPr/>
          </p:nvSpPr>
          <p:spPr>
            <a:xfrm>
              <a:off x="6380577"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31"/>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31"/>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31"/>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31"/>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31"/>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31"/>
            <p:cNvSpPr/>
            <p:nvPr/>
          </p:nvSpPr>
          <p:spPr>
            <a:xfrm>
              <a:off x="622257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31"/>
            <p:cNvSpPr/>
            <p:nvPr/>
          </p:nvSpPr>
          <p:spPr>
            <a:xfrm>
              <a:off x="6066049"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31"/>
            <p:cNvSpPr/>
            <p:nvPr/>
          </p:nvSpPr>
          <p:spPr>
            <a:xfrm>
              <a:off x="6380577"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31"/>
            <p:cNvSpPr/>
            <p:nvPr/>
          </p:nvSpPr>
          <p:spPr>
            <a:xfrm>
              <a:off x="6066049"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31"/>
            <p:cNvSpPr/>
            <p:nvPr/>
          </p:nvSpPr>
          <p:spPr>
            <a:xfrm>
              <a:off x="6380577"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31"/>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31"/>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31"/>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31"/>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31"/>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31"/>
            <p:cNvSpPr/>
            <p:nvPr/>
          </p:nvSpPr>
          <p:spPr>
            <a:xfrm>
              <a:off x="622257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31"/>
            <p:cNvSpPr/>
            <p:nvPr/>
          </p:nvSpPr>
          <p:spPr>
            <a:xfrm>
              <a:off x="6066049"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31"/>
            <p:cNvSpPr/>
            <p:nvPr/>
          </p:nvSpPr>
          <p:spPr>
            <a:xfrm>
              <a:off x="6380577"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31"/>
            <p:cNvSpPr/>
            <p:nvPr/>
          </p:nvSpPr>
          <p:spPr>
            <a:xfrm>
              <a:off x="6066049"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31"/>
            <p:cNvSpPr/>
            <p:nvPr/>
          </p:nvSpPr>
          <p:spPr>
            <a:xfrm>
              <a:off x="6380577"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31"/>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31"/>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31"/>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31"/>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31"/>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31"/>
            <p:cNvSpPr/>
            <p:nvPr/>
          </p:nvSpPr>
          <p:spPr>
            <a:xfrm>
              <a:off x="622257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31"/>
            <p:cNvSpPr/>
            <p:nvPr/>
          </p:nvSpPr>
          <p:spPr>
            <a:xfrm>
              <a:off x="6066049"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31"/>
            <p:cNvSpPr/>
            <p:nvPr/>
          </p:nvSpPr>
          <p:spPr>
            <a:xfrm>
              <a:off x="6380577"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31"/>
            <p:cNvSpPr/>
            <p:nvPr/>
          </p:nvSpPr>
          <p:spPr>
            <a:xfrm>
              <a:off x="6066049"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31"/>
            <p:cNvSpPr/>
            <p:nvPr/>
          </p:nvSpPr>
          <p:spPr>
            <a:xfrm>
              <a:off x="6380577"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31"/>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31"/>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31"/>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31"/>
            <p:cNvSpPr/>
            <p:nvPr/>
          </p:nvSpPr>
          <p:spPr>
            <a:xfrm>
              <a:off x="622257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31"/>
            <p:cNvSpPr/>
            <p:nvPr/>
          </p:nvSpPr>
          <p:spPr>
            <a:xfrm>
              <a:off x="6066049"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31"/>
            <p:cNvSpPr/>
            <p:nvPr/>
          </p:nvSpPr>
          <p:spPr>
            <a:xfrm>
              <a:off x="6380577"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31"/>
            <p:cNvSpPr/>
            <p:nvPr/>
          </p:nvSpPr>
          <p:spPr>
            <a:xfrm>
              <a:off x="6066049"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31"/>
            <p:cNvSpPr/>
            <p:nvPr/>
          </p:nvSpPr>
          <p:spPr>
            <a:xfrm>
              <a:off x="6380577"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31"/>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31"/>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31"/>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31"/>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31"/>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31"/>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31"/>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31"/>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31"/>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31"/>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31"/>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31"/>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31"/>
            <p:cNvSpPr/>
            <p:nvPr/>
          </p:nvSpPr>
          <p:spPr>
            <a:xfrm>
              <a:off x="8734250"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31"/>
            <p:cNvSpPr/>
            <p:nvPr/>
          </p:nvSpPr>
          <p:spPr>
            <a:xfrm>
              <a:off x="8576249"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31"/>
            <p:cNvSpPr/>
            <p:nvPr/>
          </p:nvSpPr>
          <p:spPr>
            <a:xfrm>
              <a:off x="8890776"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31"/>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31"/>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31"/>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31"/>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31"/>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31"/>
            <p:cNvSpPr/>
            <p:nvPr/>
          </p:nvSpPr>
          <p:spPr>
            <a:xfrm>
              <a:off x="8734250"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31"/>
            <p:cNvSpPr/>
            <p:nvPr/>
          </p:nvSpPr>
          <p:spPr>
            <a:xfrm>
              <a:off x="8576249"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31"/>
            <p:cNvSpPr/>
            <p:nvPr/>
          </p:nvSpPr>
          <p:spPr>
            <a:xfrm>
              <a:off x="8890776"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31"/>
            <p:cNvSpPr/>
            <p:nvPr/>
          </p:nvSpPr>
          <p:spPr>
            <a:xfrm>
              <a:off x="8576249"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31"/>
            <p:cNvSpPr/>
            <p:nvPr/>
          </p:nvSpPr>
          <p:spPr>
            <a:xfrm>
              <a:off x="8890776"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31"/>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31"/>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31"/>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31"/>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31"/>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31"/>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31"/>
            <p:cNvSpPr/>
            <p:nvPr/>
          </p:nvSpPr>
          <p:spPr>
            <a:xfrm>
              <a:off x="8734250"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31"/>
            <p:cNvSpPr/>
            <p:nvPr/>
          </p:nvSpPr>
          <p:spPr>
            <a:xfrm>
              <a:off x="8576249"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31"/>
            <p:cNvSpPr/>
            <p:nvPr/>
          </p:nvSpPr>
          <p:spPr>
            <a:xfrm>
              <a:off x="8890776"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31"/>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31"/>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31"/>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31"/>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31"/>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31"/>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31"/>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31"/>
            <p:cNvSpPr/>
            <p:nvPr/>
          </p:nvSpPr>
          <p:spPr>
            <a:xfrm>
              <a:off x="8106669"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31"/>
            <p:cNvSpPr/>
            <p:nvPr/>
          </p:nvSpPr>
          <p:spPr>
            <a:xfrm>
              <a:off x="7950142"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31"/>
            <p:cNvSpPr/>
            <p:nvPr/>
          </p:nvSpPr>
          <p:spPr>
            <a:xfrm>
              <a:off x="8263196"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31"/>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31"/>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31"/>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31"/>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31"/>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31"/>
            <p:cNvSpPr/>
            <p:nvPr/>
          </p:nvSpPr>
          <p:spPr>
            <a:xfrm>
              <a:off x="8106669"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31"/>
            <p:cNvSpPr/>
            <p:nvPr/>
          </p:nvSpPr>
          <p:spPr>
            <a:xfrm>
              <a:off x="7950142"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31"/>
            <p:cNvSpPr/>
            <p:nvPr/>
          </p:nvSpPr>
          <p:spPr>
            <a:xfrm>
              <a:off x="8263196"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31"/>
            <p:cNvSpPr/>
            <p:nvPr/>
          </p:nvSpPr>
          <p:spPr>
            <a:xfrm>
              <a:off x="7950142"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31"/>
            <p:cNvSpPr/>
            <p:nvPr/>
          </p:nvSpPr>
          <p:spPr>
            <a:xfrm>
              <a:off x="8263196"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31"/>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31"/>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31"/>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31"/>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31"/>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31"/>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31"/>
            <p:cNvSpPr/>
            <p:nvPr/>
          </p:nvSpPr>
          <p:spPr>
            <a:xfrm>
              <a:off x="8106669"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31"/>
            <p:cNvSpPr/>
            <p:nvPr/>
          </p:nvSpPr>
          <p:spPr>
            <a:xfrm>
              <a:off x="7950142"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31"/>
            <p:cNvSpPr/>
            <p:nvPr/>
          </p:nvSpPr>
          <p:spPr>
            <a:xfrm>
              <a:off x="8263196"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31"/>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31"/>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31"/>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31"/>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31"/>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31"/>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31"/>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31"/>
            <p:cNvSpPr/>
            <p:nvPr/>
          </p:nvSpPr>
          <p:spPr>
            <a:xfrm>
              <a:off x="7479088"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31"/>
            <p:cNvSpPr/>
            <p:nvPr/>
          </p:nvSpPr>
          <p:spPr>
            <a:xfrm>
              <a:off x="7322562"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31"/>
            <p:cNvSpPr/>
            <p:nvPr/>
          </p:nvSpPr>
          <p:spPr>
            <a:xfrm>
              <a:off x="7635615"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31"/>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31"/>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31"/>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31"/>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31"/>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31"/>
            <p:cNvSpPr/>
            <p:nvPr/>
          </p:nvSpPr>
          <p:spPr>
            <a:xfrm>
              <a:off x="7479088"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31"/>
            <p:cNvSpPr/>
            <p:nvPr/>
          </p:nvSpPr>
          <p:spPr>
            <a:xfrm>
              <a:off x="7322562"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31"/>
            <p:cNvSpPr/>
            <p:nvPr/>
          </p:nvSpPr>
          <p:spPr>
            <a:xfrm>
              <a:off x="7635615"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31"/>
            <p:cNvSpPr/>
            <p:nvPr/>
          </p:nvSpPr>
          <p:spPr>
            <a:xfrm>
              <a:off x="7322562"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31"/>
            <p:cNvSpPr/>
            <p:nvPr/>
          </p:nvSpPr>
          <p:spPr>
            <a:xfrm>
              <a:off x="7635615"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31"/>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31"/>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31"/>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31"/>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31"/>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31"/>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31"/>
            <p:cNvSpPr/>
            <p:nvPr/>
          </p:nvSpPr>
          <p:spPr>
            <a:xfrm>
              <a:off x="7479088"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31"/>
            <p:cNvSpPr/>
            <p:nvPr/>
          </p:nvSpPr>
          <p:spPr>
            <a:xfrm>
              <a:off x="7322562"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31"/>
            <p:cNvSpPr/>
            <p:nvPr/>
          </p:nvSpPr>
          <p:spPr>
            <a:xfrm>
              <a:off x="7635615"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31"/>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31"/>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31"/>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31"/>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31"/>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31"/>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31"/>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31"/>
            <p:cNvSpPr/>
            <p:nvPr/>
          </p:nvSpPr>
          <p:spPr>
            <a:xfrm>
              <a:off x="685015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31"/>
            <p:cNvSpPr/>
            <p:nvPr/>
          </p:nvSpPr>
          <p:spPr>
            <a:xfrm>
              <a:off x="6693630"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31"/>
            <p:cNvSpPr/>
            <p:nvPr/>
          </p:nvSpPr>
          <p:spPr>
            <a:xfrm>
              <a:off x="7008157"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31"/>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31"/>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31"/>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31"/>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31"/>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31"/>
            <p:cNvSpPr/>
            <p:nvPr/>
          </p:nvSpPr>
          <p:spPr>
            <a:xfrm>
              <a:off x="685015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31"/>
            <p:cNvSpPr/>
            <p:nvPr/>
          </p:nvSpPr>
          <p:spPr>
            <a:xfrm>
              <a:off x="6693630"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31"/>
            <p:cNvSpPr/>
            <p:nvPr/>
          </p:nvSpPr>
          <p:spPr>
            <a:xfrm>
              <a:off x="7008157"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31"/>
            <p:cNvSpPr/>
            <p:nvPr/>
          </p:nvSpPr>
          <p:spPr>
            <a:xfrm>
              <a:off x="6693630"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31"/>
            <p:cNvSpPr/>
            <p:nvPr/>
          </p:nvSpPr>
          <p:spPr>
            <a:xfrm>
              <a:off x="7008157"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31"/>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31"/>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31"/>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31"/>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31"/>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31"/>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31"/>
            <p:cNvSpPr/>
            <p:nvPr/>
          </p:nvSpPr>
          <p:spPr>
            <a:xfrm>
              <a:off x="685015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31"/>
            <p:cNvSpPr/>
            <p:nvPr/>
          </p:nvSpPr>
          <p:spPr>
            <a:xfrm>
              <a:off x="6693630"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31"/>
            <p:cNvSpPr/>
            <p:nvPr/>
          </p:nvSpPr>
          <p:spPr>
            <a:xfrm>
              <a:off x="7008157"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31"/>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31"/>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31"/>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31"/>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31"/>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31"/>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31"/>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31"/>
            <p:cNvSpPr/>
            <p:nvPr/>
          </p:nvSpPr>
          <p:spPr>
            <a:xfrm>
              <a:off x="622257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31"/>
            <p:cNvSpPr/>
            <p:nvPr/>
          </p:nvSpPr>
          <p:spPr>
            <a:xfrm>
              <a:off x="6066049"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31"/>
            <p:cNvSpPr/>
            <p:nvPr/>
          </p:nvSpPr>
          <p:spPr>
            <a:xfrm>
              <a:off x="6380577"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31"/>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31"/>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31"/>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31"/>
            <p:cNvSpPr/>
            <p:nvPr/>
          </p:nvSpPr>
          <p:spPr>
            <a:xfrm>
              <a:off x="622257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31"/>
            <p:cNvSpPr/>
            <p:nvPr/>
          </p:nvSpPr>
          <p:spPr>
            <a:xfrm>
              <a:off x="6066049"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31"/>
            <p:cNvSpPr/>
            <p:nvPr/>
          </p:nvSpPr>
          <p:spPr>
            <a:xfrm>
              <a:off x="6380577"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31"/>
            <p:cNvSpPr/>
            <p:nvPr/>
          </p:nvSpPr>
          <p:spPr>
            <a:xfrm>
              <a:off x="6066049"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31"/>
            <p:cNvSpPr/>
            <p:nvPr/>
          </p:nvSpPr>
          <p:spPr>
            <a:xfrm>
              <a:off x="6380577"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31"/>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31"/>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31"/>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31"/>
            <p:cNvSpPr/>
            <p:nvPr/>
          </p:nvSpPr>
          <p:spPr>
            <a:xfrm>
              <a:off x="622257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31"/>
            <p:cNvSpPr/>
            <p:nvPr/>
          </p:nvSpPr>
          <p:spPr>
            <a:xfrm>
              <a:off x="6066049"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31"/>
            <p:cNvSpPr/>
            <p:nvPr/>
          </p:nvSpPr>
          <p:spPr>
            <a:xfrm>
              <a:off x="6380577"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31"/>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31"/>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1" name="Google Shape;11661;p31"/>
          <p:cNvSpPr txBox="1">
            <a:spLocks noGrp="1"/>
          </p:cNvSpPr>
          <p:nvPr>
            <p:ph type="title"/>
          </p:nvPr>
        </p:nvSpPr>
        <p:spPr>
          <a:xfrm>
            <a:off x="4363846" y="2133075"/>
            <a:ext cx="3270900" cy="97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a:solidFill>
                  <a:schemeClr val="dk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1662" name="Google Shape;11662;p31"/>
          <p:cNvSpPr txBox="1">
            <a:spLocks noGrp="1"/>
          </p:cNvSpPr>
          <p:nvPr>
            <p:ph type="title" idx="2" hasCustomPrompt="1"/>
          </p:nvPr>
        </p:nvSpPr>
        <p:spPr>
          <a:xfrm>
            <a:off x="4363846" y="1082925"/>
            <a:ext cx="32709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7200"/>
              <a:buNone/>
              <a:defRPr sz="7200">
                <a:solidFill>
                  <a:schemeClr val="dk2"/>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26">
    <p:bg>
      <p:bgPr>
        <a:solidFill>
          <a:schemeClr val="accent1"/>
        </a:solidFill>
        <a:effectLst/>
      </p:bgPr>
    </p:bg>
    <p:spTree>
      <p:nvGrpSpPr>
        <p:cNvPr id="1" name="Shape 11704"/>
        <p:cNvGrpSpPr/>
        <p:nvPr/>
      </p:nvGrpSpPr>
      <p:grpSpPr>
        <a:xfrm>
          <a:off x="0" y="0"/>
          <a:ext cx="0" cy="0"/>
          <a:chOff x="0" y="0"/>
          <a:chExt cx="0" cy="0"/>
        </a:xfrm>
      </p:grpSpPr>
      <p:grpSp>
        <p:nvGrpSpPr>
          <p:cNvPr id="11705" name="Google Shape;11705;p34"/>
          <p:cNvGrpSpPr/>
          <p:nvPr/>
        </p:nvGrpSpPr>
        <p:grpSpPr>
          <a:xfrm>
            <a:off x="-613" y="32"/>
            <a:ext cx="9162959" cy="5162845"/>
            <a:chOff x="14670875" y="846675"/>
            <a:chExt cx="7166400" cy="3385250"/>
          </a:xfrm>
        </p:grpSpPr>
        <p:sp>
          <p:nvSpPr>
            <p:cNvPr id="11706" name="Google Shape;11706;p34"/>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34"/>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34"/>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34"/>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34"/>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34"/>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34"/>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34"/>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34"/>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34"/>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34"/>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34"/>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34"/>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34"/>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34"/>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1" name="Google Shape;11721;p34"/>
          <p:cNvSpPr txBox="1">
            <a:spLocks noGrp="1"/>
          </p:cNvSpPr>
          <p:nvPr>
            <p:ph type="title"/>
          </p:nvPr>
        </p:nvSpPr>
        <p:spPr>
          <a:xfrm>
            <a:off x="635575" y="520950"/>
            <a:ext cx="78729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22" name="Google Shape;11722;p34"/>
          <p:cNvSpPr txBox="1">
            <a:spLocks noGrp="1"/>
          </p:cNvSpPr>
          <p:nvPr>
            <p:ph type="subTitle" idx="1"/>
          </p:nvPr>
        </p:nvSpPr>
        <p:spPr>
          <a:xfrm>
            <a:off x="5967064" y="3542400"/>
            <a:ext cx="2365500" cy="4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algn="ctr" rtl="0">
              <a:lnSpc>
                <a:spcPct val="100000"/>
              </a:lnSpc>
              <a:spcBef>
                <a:spcPts val="1600"/>
              </a:spcBef>
              <a:spcAft>
                <a:spcPts val="0"/>
              </a:spcAft>
              <a:buNone/>
              <a:defRPr>
                <a:latin typeface="Slackey"/>
                <a:ea typeface="Slackey"/>
                <a:cs typeface="Slackey"/>
                <a:sym typeface="Slackey"/>
              </a:defRPr>
            </a:lvl2pPr>
            <a:lvl3pPr lvl="2" algn="ctr" rtl="0">
              <a:lnSpc>
                <a:spcPct val="100000"/>
              </a:lnSpc>
              <a:spcBef>
                <a:spcPts val="1600"/>
              </a:spcBef>
              <a:spcAft>
                <a:spcPts val="0"/>
              </a:spcAft>
              <a:buNone/>
              <a:defRPr>
                <a:latin typeface="Slackey"/>
                <a:ea typeface="Slackey"/>
                <a:cs typeface="Slackey"/>
                <a:sym typeface="Slackey"/>
              </a:defRPr>
            </a:lvl3pPr>
            <a:lvl4pPr lvl="3" algn="ctr" rtl="0">
              <a:lnSpc>
                <a:spcPct val="100000"/>
              </a:lnSpc>
              <a:spcBef>
                <a:spcPts val="1600"/>
              </a:spcBef>
              <a:spcAft>
                <a:spcPts val="0"/>
              </a:spcAft>
              <a:buNone/>
              <a:defRPr>
                <a:latin typeface="Slackey"/>
                <a:ea typeface="Slackey"/>
                <a:cs typeface="Slackey"/>
                <a:sym typeface="Slackey"/>
              </a:defRPr>
            </a:lvl4pPr>
            <a:lvl5pPr lvl="4" algn="ctr" rtl="0">
              <a:lnSpc>
                <a:spcPct val="100000"/>
              </a:lnSpc>
              <a:spcBef>
                <a:spcPts val="1600"/>
              </a:spcBef>
              <a:spcAft>
                <a:spcPts val="0"/>
              </a:spcAft>
              <a:buNone/>
              <a:defRPr>
                <a:latin typeface="Slackey"/>
                <a:ea typeface="Slackey"/>
                <a:cs typeface="Slackey"/>
                <a:sym typeface="Slackey"/>
              </a:defRPr>
            </a:lvl5pPr>
            <a:lvl6pPr lvl="5" algn="ctr" rtl="0">
              <a:lnSpc>
                <a:spcPct val="100000"/>
              </a:lnSpc>
              <a:spcBef>
                <a:spcPts val="1600"/>
              </a:spcBef>
              <a:spcAft>
                <a:spcPts val="0"/>
              </a:spcAft>
              <a:buNone/>
              <a:defRPr>
                <a:latin typeface="Slackey"/>
                <a:ea typeface="Slackey"/>
                <a:cs typeface="Slackey"/>
                <a:sym typeface="Slackey"/>
              </a:defRPr>
            </a:lvl6pPr>
            <a:lvl7pPr lvl="6" algn="ctr" rtl="0">
              <a:lnSpc>
                <a:spcPct val="100000"/>
              </a:lnSpc>
              <a:spcBef>
                <a:spcPts val="1600"/>
              </a:spcBef>
              <a:spcAft>
                <a:spcPts val="0"/>
              </a:spcAft>
              <a:buNone/>
              <a:defRPr>
                <a:latin typeface="Slackey"/>
                <a:ea typeface="Slackey"/>
                <a:cs typeface="Slackey"/>
                <a:sym typeface="Slackey"/>
              </a:defRPr>
            </a:lvl7pPr>
            <a:lvl8pPr lvl="7" algn="ctr" rtl="0">
              <a:lnSpc>
                <a:spcPct val="100000"/>
              </a:lnSpc>
              <a:spcBef>
                <a:spcPts val="1600"/>
              </a:spcBef>
              <a:spcAft>
                <a:spcPts val="0"/>
              </a:spcAft>
              <a:buNone/>
              <a:defRPr>
                <a:latin typeface="Slackey"/>
                <a:ea typeface="Slackey"/>
                <a:cs typeface="Slackey"/>
                <a:sym typeface="Slackey"/>
              </a:defRPr>
            </a:lvl8pPr>
            <a:lvl9pPr lvl="8" algn="ctr"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11723" name="Google Shape;11723;p34"/>
          <p:cNvSpPr txBox="1">
            <a:spLocks noGrp="1"/>
          </p:cNvSpPr>
          <p:nvPr>
            <p:ph type="subTitle" idx="2"/>
          </p:nvPr>
        </p:nvSpPr>
        <p:spPr>
          <a:xfrm>
            <a:off x="5967064" y="3866682"/>
            <a:ext cx="2365500" cy="67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1724" name="Google Shape;11724;p34"/>
          <p:cNvSpPr txBox="1">
            <a:spLocks noGrp="1"/>
          </p:cNvSpPr>
          <p:nvPr>
            <p:ph type="subTitle" idx="3"/>
          </p:nvPr>
        </p:nvSpPr>
        <p:spPr>
          <a:xfrm>
            <a:off x="811439" y="3542400"/>
            <a:ext cx="2365500" cy="4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algn="ctr" rtl="0">
              <a:lnSpc>
                <a:spcPct val="100000"/>
              </a:lnSpc>
              <a:spcBef>
                <a:spcPts val="1600"/>
              </a:spcBef>
              <a:spcAft>
                <a:spcPts val="0"/>
              </a:spcAft>
              <a:buNone/>
              <a:defRPr>
                <a:latin typeface="Slackey"/>
                <a:ea typeface="Slackey"/>
                <a:cs typeface="Slackey"/>
                <a:sym typeface="Slackey"/>
              </a:defRPr>
            </a:lvl2pPr>
            <a:lvl3pPr lvl="2" algn="ctr" rtl="0">
              <a:lnSpc>
                <a:spcPct val="100000"/>
              </a:lnSpc>
              <a:spcBef>
                <a:spcPts val="1600"/>
              </a:spcBef>
              <a:spcAft>
                <a:spcPts val="0"/>
              </a:spcAft>
              <a:buNone/>
              <a:defRPr>
                <a:latin typeface="Slackey"/>
                <a:ea typeface="Slackey"/>
                <a:cs typeface="Slackey"/>
                <a:sym typeface="Slackey"/>
              </a:defRPr>
            </a:lvl3pPr>
            <a:lvl4pPr lvl="3" algn="ctr" rtl="0">
              <a:lnSpc>
                <a:spcPct val="100000"/>
              </a:lnSpc>
              <a:spcBef>
                <a:spcPts val="1600"/>
              </a:spcBef>
              <a:spcAft>
                <a:spcPts val="0"/>
              </a:spcAft>
              <a:buNone/>
              <a:defRPr>
                <a:latin typeface="Slackey"/>
                <a:ea typeface="Slackey"/>
                <a:cs typeface="Slackey"/>
                <a:sym typeface="Slackey"/>
              </a:defRPr>
            </a:lvl4pPr>
            <a:lvl5pPr lvl="4" algn="ctr" rtl="0">
              <a:lnSpc>
                <a:spcPct val="100000"/>
              </a:lnSpc>
              <a:spcBef>
                <a:spcPts val="1600"/>
              </a:spcBef>
              <a:spcAft>
                <a:spcPts val="0"/>
              </a:spcAft>
              <a:buNone/>
              <a:defRPr>
                <a:latin typeface="Slackey"/>
                <a:ea typeface="Slackey"/>
                <a:cs typeface="Slackey"/>
                <a:sym typeface="Slackey"/>
              </a:defRPr>
            </a:lvl5pPr>
            <a:lvl6pPr lvl="5" algn="ctr" rtl="0">
              <a:lnSpc>
                <a:spcPct val="100000"/>
              </a:lnSpc>
              <a:spcBef>
                <a:spcPts val="1600"/>
              </a:spcBef>
              <a:spcAft>
                <a:spcPts val="0"/>
              </a:spcAft>
              <a:buNone/>
              <a:defRPr>
                <a:latin typeface="Slackey"/>
                <a:ea typeface="Slackey"/>
                <a:cs typeface="Slackey"/>
                <a:sym typeface="Slackey"/>
              </a:defRPr>
            </a:lvl6pPr>
            <a:lvl7pPr lvl="6" algn="ctr" rtl="0">
              <a:lnSpc>
                <a:spcPct val="100000"/>
              </a:lnSpc>
              <a:spcBef>
                <a:spcPts val="1600"/>
              </a:spcBef>
              <a:spcAft>
                <a:spcPts val="0"/>
              </a:spcAft>
              <a:buNone/>
              <a:defRPr>
                <a:latin typeface="Slackey"/>
                <a:ea typeface="Slackey"/>
                <a:cs typeface="Slackey"/>
                <a:sym typeface="Slackey"/>
              </a:defRPr>
            </a:lvl7pPr>
            <a:lvl8pPr lvl="7" algn="ctr" rtl="0">
              <a:lnSpc>
                <a:spcPct val="100000"/>
              </a:lnSpc>
              <a:spcBef>
                <a:spcPts val="1600"/>
              </a:spcBef>
              <a:spcAft>
                <a:spcPts val="0"/>
              </a:spcAft>
              <a:buNone/>
              <a:defRPr>
                <a:latin typeface="Slackey"/>
                <a:ea typeface="Slackey"/>
                <a:cs typeface="Slackey"/>
                <a:sym typeface="Slackey"/>
              </a:defRPr>
            </a:lvl8pPr>
            <a:lvl9pPr lvl="8" algn="ctr"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11725" name="Google Shape;11725;p34"/>
          <p:cNvSpPr txBox="1">
            <a:spLocks noGrp="1"/>
          </p:cNvSpPr>
          <p:nvPr>
            <p:ph type="subTitle" idx="4"/>
          </p:nvPr>
        </p:nvSpPr>
        <p:spPr>
          <a:xfrm>
            <a:off x="811439" y="3866678"/>
            <a:ext cx="2365500" cy="67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1726" name="Google Shape;11726;p34"/>
          <p:cNvSpPr txBox="1">
            <a:spLocks noGrp="1"/>
          </p:cNvSpPr>
          <p:nvPr>
            <p:ph type="subTitle" idx="5"/>
          </p:nvPr>
        </p:nvSpPr>
        <p:spPr>
          <a:xfrm>
            <a:off x="3389251" y="3542400"/>
            <a:ext cx="2365500" cy="4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algn="ctr" rtl="0">
              <a:lnSpc>
                <a:spcPct val="100000"/>
              </a:lnSpc>
              <a:spcBef>
                <a:spcPts val="1600"/>
              </a:spcBef>
              <a:spcAft>
                <a:spcPts val="0"/>
              </a:spcAft>
              <a:buNone/>
              <a:defRPr>
                <a:latin typeface="Slackey"/>
                <a:ea typeface="Slackey"/>
                <a:cs typeface="Slackey"/>
                <a:sym typeface="Slackey"/>
              </a:defRPr>
            </a:lvl2pPr>
            <a:lvl3pPr lvl="2" algn="ctr" rtl="0">
              <a:lnSpc>
                <a:spcPct val="100000"/>
              </a:lnSpc>
              <a:spcBef>
                <a:spcPts val="1600"/>
              </a:spcBef>
              <a:spcAft>
                <a:spcPts val="0"/>
              </a:spcAft>
              <a:buNone/>
              <a:defRPr>
                <a:latin typeface="Slackey"/>
                <a:ea typeface="Slackey"/>
                <a:cs typeface="Slackey"/>
                <a:sym typeface="Slackey"/>
              </a:defRPr>
            </a:lvl3pPr>
            <a:lvl4pPr lvl="3" algn="ctr" rtl="0">
              <a:lnSpc>
                <a:spcPct val="100000"/>
              </a:lnSpc>
              <a:spcBef>
                <a:spcPts val="1600"/>
              </a:spcBef>
              <a:spcAft>
                <a:spcPts val="0"/>
              </a:spcAft>
              <a:buNone/>
              <a:defRPr>
                <a:latin typeface="Slackey"/>
                <a:ea typeface="Slackey"/>
                <a:cs typeface="Slackey"/>
                <a:sym typeface="Slackey"/>
              </a:defRPr>
            </a:lvl4pPr>
            <a:lvl5pPr lvl="4" algn="ctr" rtl="0">
              <a:lnSpc>
                <a:spcPct val="100000"/>
              </a:lnSpc>
              <a:spcBef>
                <a:spcPts val="1600"/>
              </a:spcBef>
              <a:spcAft>
                <a:spcPts val="0"/>
              </a:spcAft>
              <a:buNone/>
              <a:defRPr>
                <a:latin typeface="Slackey"/>
                <a:ea typeface="Slackey"/>
                <a:cs typeface="Slackey"/>
                <a:sym typeface="Slackey"/>
              </a:defRPr>
            </a:lvl5pPr>
            <a:lvl6pPr lvl="5" algn="ctr" rtl="0">
              <a:lnSpc>
                <a:spcPct val="100000"/>
              </a:lnSpc>
              <a:spcBef>
                <a:spcPts val="1600"/>
              </a:spcBef>
              <a:spcAft>
                <a:spcPts val="0"/>
              </a:spcAft>
              <a:buNone/>
              <a:defRPr>
                <a:latin typeface="Slackey"/>
                <a:ea typeface="Slackey"/>
                <a:cs typeface="Slackey"/>
                <a:sym typeface="Slackey"/>
              </a:defRPr>
            </a:lvl6pPr>
            <a:lvl7pPr lvl="6" algn="ctr" rtl="0">
              <a:lnSpc>
                <a:spcPct val="100000"/>
              </a:lnSpc>
              <a:spcBef>
                <a:spcPts val="1600"/>
              </a:spcBef>
              <a:spcAft>
                <a:spcPts val="0"/>
              </a:spcAft>
              <a:buNone/>
              <a:defRPr>
                <a:latin typeface="Slackey"/>
                <a:ea typeface="Slackey"/>
                <a:cs typeface="Slackey"/>
                <a:sym typeface="Slackey"/>
              </a:defRPr>
            </a:lvl7pPr>
            <a:lvl8pPr lvl="7" algn="ctr" rtl="0">
              <a:lnSpc>
                <a:spcPct val="100000"/>
              </a:lnSpc>
              <a:spcBef>
                <a:spcPts val="1600"/>
              </a:spcBef>
              <a:spcAft>
                <a:spcPts val="0"/>
              </a:spcAft>
              <a:buNone/>
              <a:defRPr>
                <a:latin typeface="Slackey"/>
                <a:ea typeface="Slackey"/>
                <a:cs typeface="Slackey"/>
                <a:sym typeface="Slackey"/>
              </a:defRPr>
            </a:lvl8pPr>
            <a:lvl9pPr lvl="8" algn="ctr"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11727" name="Google Shape;11727;p34"/>
          <p:cNvSpPr txBox="1">
            <a:spLocks noGrp="1"/>
          </p:cNvSpPr>
          <p:nvPr>
            <p:ph type="subTitle" idx="6"/>
          </p:nvPr>
        </p:nvSpPr>
        <p:spPr>
          <a:xfrm>
            <a:off x="3389251" y="3866682"/>
            <a:ext cx="2365500" cy="67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5">
  <p:cSld name="CUSTOM_1_2_2_1_1_1">
    <p:bg>
      <p:bgPr>
        <a:solidFill>
          <a:schemeClr val="accent2"/>
        </a:solidFill>
        <a:effectLst/>
      </p:bgPr>
    </p:bg>
    <p:spTree>
      <p:nvGrpSpPr>
        <p:cNvPr id="1" name="Shape 11799"/>
        <p:cNvGrpSpPr/>
        <p:nvPr/>
      </p:nvGrpSpPr>
      <p:grpSpPr>
        <a:xfrm>
          <a:off x="0" y="0"/>
          <a:ext cx="0" cy="0"/>
          <a:chOff x="0" y="0"/>
          <a:chExt cx="0" cy="0"/>
        </a:xfrm>
      </p:grpSpPr>
      <p:grpSp>
        <p:nvGrpSpPr>
          <p:cNvPr id="11800" name="Google Shape;11800;p39"/>
          <p:cNvGrpSpPr/>
          <p:nvPr/>
        </p:nvGrpSpPr>
        <p:grpSpPr>
          <a:xfrm>
            <a:off x="-613" y="32"/>
            <a:ext cx="9162959" cy="5162845"/>
            <a:chOff x="14670875" y="846675"/>
            <a:chExt cx="7166400" cy="3385250"/>
          </a:xfrm>
        </p:grpSpPr>
        <p:sp>
          <p:nvSpPr>
            <p:cNvPr id="11801" name="Google Shape;11801;p39"/>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39"/>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39"/>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39"/>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39"/>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39"/>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39"/>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39"/>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39"/>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39"/>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39"/>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39"/>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39"/>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39"/>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39"/>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6" name="Google Shape;11816;p39"/>
          <p:cNvSpPr txBox="1">
            <a:spLocks noGrp="1"/>
          </p:cNvSpPr>
          <p:nvPr>
            <p:ph type="title"/>
          </p:nvPr>
        </p:nvSpPr>
        <p:spPr>
          <a:xfrm>
            <a:off x="4953000" y="540000"/>
            <a:ext cx="3463200" cy="73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17" name="Google Shape;11817;p39"/>
          <p:cNvSpPr txBox="1">
            <a:spLocks noGrp="1"/>
          </p:cNvSpPr>
          <p:nvPr>
            <p:ph type="subTitle" idx="1"/>
          </p:nvPr>
        </p:nvSpPr>
        <p:spPr>
          <a:xfrm>
            <a:off x="5654900" y="2085975"/>
            <a:ext cx="2771700" cy="140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1_2_1_1">
    <p:bg>
      <p:bgPr>
        <a:solidFill>
          <a:schemeClr val="accent2"/>
        </a:solidFill>
        <a:effectLst/>
      </p:bgPr>
    </p:bg>
    <p:spTree>
      <p:nvGrpSpPr>
        <p:cNvPr id="1" name="Shape 13426"/>
        <p:cNvGrpSpPr/>
        <p:nvPr/>
      </p:nvGrpSpPr>
      <p:grpSpPr>
        <a:xfrm>
          <a:off x="0" y="0"/>
          <a:ext cx="0" cy="0"/>
          <a:chOff x="0" y="0"/>
          <a:chExt cx="0" cy="0"/>
        </a:xfrm>
      </p:grpSpPr>
      <p:grpSp>
        <p:nvGrpSpPr>
          <p:cNvPr id="13427" name="Google Shape;13427;p42"/>
          <p:cNvGrpSpPr/>
          <p:nvPr/>
        </p:nvGrpSpPr>
        <p:grpSpPr>
          <a:xfrm>
            <a:off x="0" y="-50"/>
            <a:ext cx="9148262" cy="5143598"/>
            <a:chOff x="0" y="-50"/>
            <a:chExt cx="9148262" cy="5143598"/>
          </a:xfrm>
        </p:grpSpPr>
        <p:sp>
          <p:nvSpPr>
            <p:cNvPr id="13428" name="Google Shape;13428;p42"/>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42"/>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42"/>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42"/>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42"/>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3" name="Google Shape;13433;p42"/>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4" name="Google Shape;13434;p42"/>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42"/>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42"/>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42"/>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42"/>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42"/>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0" name="Google Shape;13440;p42"/>
          <p:cNvSpPr txBox="1">
            <a:spLocks noGrp="1"/>
          </p:cNvSpPr>
          <p:nvPr>
            <p:ph type="title"/>
          </p:nvPr>
        </p:nvSpPr>
        <p:spPr>
          <a:xfrm>
            <a:off x="1262700" y="540000"/>
            <a:ext cx="6618600" cy="9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14">
    <p:bg>
      <p:bgPr>
        <a:solidFill>
          <a:schemeClr val="accent1"/>
        </a:solidFill>
        <a:effectLst/>
      </p:bgPr>
    </p:bg>
    <p:spTree>
      <p:nvGrpSpPr>
        <p:cNvPr id="1" name="Shape 13441"/>
        <p:cNvGrpSpPr/>
        <p:nvPr/>
      </p:nvGrpSpPr>
      <p:grpSpPr>
        <a:xfrm>
          <a:off x="0" y="0"/>
          <a:ext cx="0" cy="0"/>
          <a:chOff x="0" y="0"/>
          <a:chExt cx="0" cy="0"/>
        </a:xfrm>
      </p:grpSpPr>
      <p:grpSp>
        <p:nvGrpSpPr>
          <p:cNvPr id="13442" name="Google Shape;13442;p43"/>
          <p:cNvGrpSpPr/>
          <p:nvPr/>
        </p:nvGrpSpPr>
        <p:grpSpPr>
          <a:xfrm>
            <a:off x="0" y="-50"/>
            <a:ext cx="9148262" cy="5143598"/>
            <a:chOff x="0" y="-50"/>
            <a:chExt cx="9148262" cy="5143598"/>
          </a:xfrm>
        </p:grpSpPr>
        <p:sp>
          <p:nvSpPr>
            <p:cNvPr id="13443" name="Google Shape;13443;p43"/>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43"/>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3445;p43"/>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6" name="Google Shape;13446;p43"/>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7" name="Google Shape;13447;p43"/>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43"/>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43"/>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43"/>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43"/>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43"/>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43"/>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43"/>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55" name="Google Shape;13455;p43"/>
          <p:cNvSpPr txBox="1">
            <a:spLocks noGrp="1"/>
          </p:cNvSpPr>
          <p:nvPr>
            <p:ph type="title"/>
          </p:nvPr>
        </p:nvSpPr>
        <p:spPr>
          <a:xfrm>
            <a:off x="635575" y="526824"/>
            <a:ext cx="78729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CUSTOM_19">
    <p:bg>
      <p:bgPr>
        <a:solidFill>
          <a:schemeClr val="accent3"/>
        </a:solidFill>
        <a:effectLst/>
      </p:bgPr>
    </p:bg>
    <p:spTree>
      <p:nvGrpSpPr>
        <p:cNvPr id="1" name="Shape 13456"/>
        <p:cNvGrpSpPr/>
        <p:nvPr/>
      </p:nvGrpSpPr>
      <p:grpSpPr>
        <a:xfrm>
          <a:off x="0" y="0"/>
          <a:ext cx="0" cy="0"/>
          <a:chOff x="0" y="0"/>
          <a:chExt cx="0" cy="0"/>
        </a:xfrm>
      </p:grpSpPr>
      <p:grpSp>
        <p:nvGrpSpPr>
          <p:cNvPr id="13457" name="Google Shape;13457;p44"/>
          <p:cNvGrpSpPr/>
          <p:nvPr/>
        </p:nvGrpSpPr>
        <p:grpSpPr>
          <a:xfrm>
            <a:off x="0" y="-50"/>
            <a:ext cx="9148262" cy="5143598"/>
            <a:chOff x="0" y="-50"/>
            <a:chExt cx="9148262" cy="5143598"/>
          </a:xfrm>
        </p:grpSpPr>
        <p:sp>
          <p:nvSpPr>
            <p:cNvPr id="13458" name="Google Shape;13458;p44"/>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44"/>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44"/>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44"/>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44"/>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44"/>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44"/>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44"/>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44"/>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44"/>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44"/>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44"/>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0" name="Google Shape;13470;p44"/>
          <p:cNvSpPr txBox="1">
            <a:spLocks noGrp="1"/>
          </p:cNvSpPr>
          <p:nvPr>
            <p:ph type="title"/>
          </p:nvPr>
        </p:nvSpPr>
        <p:spPr>
          <a:xfrm>
            <a:off x="635575" y="526824"/>
            <a:ext cx="78729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610"/>
        <p:cNvGrpSpPr/>
        <p:nvPr/>
      </p:nvGrpSpPr>
      <p:grpSpPr>
        <a:xfrm>
          <a:off x="0" y="0"/>
          <a:ext cx="0" cy="0"/>
          <a:chOff x="0" y="0"/>
          <a:chExt cx="0" cy="0"/>
        </a:xfrm>
      </p:grpSpPr>
      <p:sp>
        <p:nvSpPr>
          <p:cNvPr id="1611" name="Google Shape;1611;p3"/>
          <p:cNvSpPr txBox="1">
            <a:spLocks noGrp="1"/>
          </p:cNvSpPr>
          <p:nvPr>
            <p:ph type="title"/>
          </p:nvPr>
        </p:nvSpPr>
        <p:spPr>
          <a:xfrm>
            <a:off x="2706000" y="2356791"/>
            <a:ext cx="3732000" cy="6756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12" name="Google Shape;1612;p3"/>
          <p:cNvSpPr txBox="1">
            <a:spLocks noGrp="1"/>
          </p:cNvSpPr>
          <p:nvPr>
            <p:ph type="title" idx="2" hasCustomPrompt="1"/>
          </p:nvPr>
        </p:nvSpPr>
        <p:spPr>
          <a:xfrm>
            <a:off x="3484800" y="1363791"/>
            <a:ext cx="21744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7200"/>
              <a:buNone/>
              <a:defRPr sz="72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13" name="Google Shape;1613;p3"/>
          <p:cNvSpPr txBox="1">
            <a:spLocks noGrp="1"/>
          </p:cNvSpPr>
          <p:nvPr>
            <p:ph type="subTitle" idx="1"/>
          </p:nvPr>
        </p:nvSpPr>
        <p:spPr>
          <a:xfrm>
            <a:off x="3194100" y="2905375"/>
            <a:ext cx="2755800" cy="599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1600"/>
              </a:spcBef>
              <a:spcAft>
                <a:spcPts val="0"/>
              </a:spcAft>
              <a:buSzPts val="1600"/>
              <a:buNone/>
              <a:defRPr/>
            </a:lvl2pPr>
            <a:lvl3pPr lvl="2" algn="ctr">
              <a:spcBef>
                <a:spcPts val="1600"/>
              </a:spcBef>
              <a:spcAft>
                <a:spcPts val="0"/>
              </a:spcAft>
              <a:buSzPts val="1600"/>
              <a:buNone/>
              <a:defRPr/>
            </a:lvl3pPr>
            <a:lvl4pPr lvl="3" algn="ctr">
              <a:spcBef>
                <a:spcPts val="1600"/>
              </a:spcBef>
              <a:spcAft>
                <a:spcPts val="0"/>
              </a:spcAft>
              <a:buSzPts val="1600"/>
              <a:buNone/>
              <a:defRPr/>
            </a:lvl4pPr>
            <a:lvl5pPr lvl="4" algn="ctr">
              <a:spcBef>
                <a:spcPts val="1600"/>
              </a:spcBef>
              <a:spcAft>
                <a:spcPts val="0"/>
              </a:spcAft>
              <a:buSzPts val="1600"/>
              <a:buNone/>
              <a:defRPr/>
            </a:lvl5pPr>
            <a:lvl6pPr lvl="5" algn="ctr">
              <a:spcBef>
                <a:spcPts val="1600"/>
              </a:spcBef>
              <a:spcAft>
                <a:spcPts val="0"/>
              </a:spcAft>
              <a:buSzPts val="1600"/>
              <a:buNone/>
              <a:defRPr/>
            </a:lvl6pPr>
            <a:lvl7pPr lvl="6" algn="ctr">
              <a:spcBef>
                <a:spcPts val="1600"/>
              </a:spcBef>
              <a:spcAft>
                <a:spcPts val="0"/>
              </a:spcAft>
              <a:buSzPts val="1600"/>
              <a:buNone/>
              <a:defRPr/>
            </a:lvl7pPr>
            <a:lvl8pPr lvl="7" algn="ctr">
              <a:spcBef>
                <a:spcPts val="1600"/>
              </a:spcBef>
              <a:spcAft>
                <a:spcPts val="0"/>
              </a:spcAft>
              <a:buSzPts val="1600"/>
              <a:buNone/>
              <a:defRPr/>
            </a:lvl8pPr>
            <a:lvl9pPr lvl="8" algn="ctr">
              <a:spcBef>
                <a:spcPts val="1600"/>
              </a:spcBef>
              <a:spcAft>
                <a:spcPts val="1600"/>
              </a:spcAft>
              <a:buSzPts val="1600"/>
              <a:buNone/>
              <a:defRPr/>
            </a:lvl9pPr>
          </a:lstStyle>
          <a:p>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7">
    <p:bg>
      <p:bgPr>
        <a:solidFill>
          <a:schemeClr val="accent3"/>
        </a:solidFill>
        <a:effectLst/>
      </p:bgPr>
    </p:bg>
    <p:spTree>
      <p:nvGrpSpPr>
        <p:cNvPr id="1" name="Shape 13516"/>
        <p:cNvGrpSpPr/>
        <p:nvPr/>
      </p:nvGrpSpPr>
      <p:grpSpPr>
        <a:xfrm>
          <a:off x="0" y="0"/>
          <a:ext cx="0" cy="0"/>
          <a:chOff x="0" y="0"/>
          <a:chExt cx="0" cy="0"/>
        </a:xfrm>
      </p:grpSpPr>
      <p:grpSp>
        <p:nvGrpSpPr>
          <p:cNvPr id="13517" name="Google Shape;13517;p48"/>
          <p:cNvGrpSpPr/>
          <p:nvPr/>
        </p:nvGrpSpPr>
        <p:grpSpPr>
          <a:xfrm>
            <a:off x="0" y="-50"/>
            <a:ext cx="9148262" cy="5143598"/>
            <a:chOff x="0" y="-50"/>
            <a:chExt cx="9148262" cy="5143598"/>
          </a:xfrm>
        </p:grpSpPr>
        <p:sp>
          <p:nvSpPr>
            <p:cNvPr id="13518" name="Google Shape;13518;p48"/>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48"/>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48"/>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48"/>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48"/>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48"/>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48"/>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48"/>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48"/>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48"/>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48"/>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48"/>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0" name="Google Shape;13530;p48"/>
          <p:cNvSpPr txBox="1">
            <a:spLocks noGrp="1"/>
          </p:cNvSpPr>
          <p:nvPr>
            <p:ph type="title"/>
          </p:nvPr>
        </p:nvSpPr>
        <p:spPr>
          <a:xfrm>
            <a:off x="1139625" y="533376"/>
            <a:ext cx="6864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31" name="Google Shape;13531;p48"/>
          <p:cNvSpPr txBox="1">
            <a:spLocks noGrp="1"/>
          </p:cNvSpPr>
          <p:nvPr>
            <p:ph type="subTitle" idx="1"/>
          </p:nvPr>
        </p:nvSpPr>
        <p:spPr>
          <a:xfrm>
            <a:off x="946350" y="3133725"/>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13532" name="Google Shape;13532;p48"/>
          <p:cNvSpPr txBox="1">
            <a:spLocks noGrp="1"/>
          </p:cNvSpPr>
          <p:nvPr>
            <p:ph type="subTitle" idx="2"/>
          </p:nvPr>
        </p:nvSpPr>
        <p:spPr>
          <a:xfrm>
            <a:off x="946350" y="3482103"/>
            <a:ext cx="22887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13533" name="Google Shape;13533;p48"/>
          <p:cNvSpPr txBox="1">
            <a:spLocks noGrp="1"/>
          </p:cNvSpPr>
          <p:nvPr>
            <p:ph type="subTitle" idx="3"/>
          </p:nvPr>
        </p:nvSpPr>
        <p:spPr>
          <a:xfrm>
            <a:off x="3410850" y="3133725"/>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13534" name="Google Shape;13534;p48"/>
          <p:cNvSpPr txBox="1">
            <a:spLocks noGrp="1"/>
          </p:cNvSpPr>
          <p:nvPr>
            <p:ph type="subTitle" idx="4"/>
          </p:nvPr>
        </p:nvSpPr>
        <p:spPr>
          <a:xfrm>
            <a:off x="3410925" y="3482103"/>
            <a:ext cx="22887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13535" name="Google Shape;13535;p48"/>
          <p:cNvSpPr txBox="1">
            <a:spLocks noGrp="1"/>
          </p:cNvSpPr>
          <p:nvPr>
            <p:ph type="subTitle" idx="5"/>
          </p:nvPr>
        </p:nvSpPr>
        <p:spPr>
          <a:xfrm>
            <a:off x="5875350" y="3132300"/>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13536" name="Google Shape;13536;p48"/>
          <p:cNvSpPr txBox="1">
            <a:spLocks noGrp="1"/>
          </p:cNvSpPr>
          <p:nvPr>
            <p:ph type="subTitle" idx="6"/>
          </p:nvPr>
        </p:nvSpPr>
        <p:spPr>
          <a:xfrm>
            <a:off x="5875500" y="3482103"/>
            <a:ext cx="22887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1">
  <p:cSld name="CUSTOM_23">
    <p:bg>
      <p:bgPr>
        <a:solidFill>
          <a:schemeClr val="accent1"/>
        </a:solidFill>
        <a:effectLst/>
      </p:bgPr>
    </p:bg>
    <p:spTree>
      <p:nvGrpSpPr>
        <p:cNvPr id="1" name="Shape 13652"/>
        <p:cNvGrpSpPr/>
        <p:nvPr/>
      </p:nvGrpSpPr>
      <p:grpSpPr>
        <a:xfrm>
          <a:off x="0" y="0"/>
          <a:ext cx="0" cy="0"/>
          <a:chOff x="0" y="0"/>
          <a:chExt cx="0" cy="0"/>
        </a:xfrm>
      </p:grpSpPr>
      <p:grpSp>
        <p:nvGrpSpPr>
          <p:cNvPr id="13653" name="Google Shape;13653;p53"/>
          <p:cNvGrpSpPr/>
          <p:nvPr/>
        </p:nvGrpSpPr>
        <p:grpSpPr>
          <a:xfrm flipH="1">
            <a:off x="-25" y="-419100"/>
            <a:ext cx="9136375" cy="5562608"/>
            <a:chOff x="-7728237" y="-419075"/>
            <a:chExt cx="15443501" cy="5562608"/>
          </a:xfrm>
        </p:grpSpPr>
        <p:sp>
          <p:nvSpPr>
            <p:cNvPr id="13654" name="Google Shape;13654;p53"/>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5" name="Google Shape;13655;p53"/>
            <p:cNvGrpSpPr/>
            <p:nvPr/>
          </p:nvGrpSpPr>
          <p:grpSpPr>
            <a:xfrm>
              <a:off x="-7728237" y="-419075"/>
              <a:ext cx="15443501" cy="5562608"/>
              <a:chOff x="-7728237" y="-419075"/>
              <a:chExt cx="15443501" cy="5562608"/>
            </a:xfrm>
          </p:grpSpPr>
          <p:sp>
            <p:nvSpPr>
              <p:cNvPr id="13656" name="Google Shape;13656;p53"/>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7" name="Google Shape;13657;p53"/>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53"/>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53"/>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53"/>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53"/>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53"/>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53"/>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53"/>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53"/>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53"/>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53"/>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68" name="Google Shape;13668;p53"/>
          <p:cNvSpPr txBox="1">
            <a:spLocks noGrp="1"/>
          </p:cNvSpPr>
          <p:nvPr>
            <p:ph type="body" idx="1"/>
          </p:nvPr>
        </p:nvSpPr>
        <p:spPr>
          <a:xfrm>
            <a:off x="2284280" y="3516999"/>
            <a:ext cx="2709000" cy="4188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SzPts val="1600"/>
              <a:buChar char="●"/>
              <a:defRPr sz="1800" b="1"/>
            </a:lvl1pPr>
            <a:lvl2pPr marL="914400" lvl="1" indent="-330200" algn="ctr" rtl="0">
              <a:lnSpc>
                <a:spcPct val="100000"/>
              </a:lnSpc>
              <a:spcBef>
                <a:spcPts val="0"/>
              </a:spcBef>
              <a:spcAft>
                <a:spcPts val="0"/>
              </a:spcAft>
              <a:buSzPts val="1600"/>
              <a:buChar char="○"/>
              <a:defRPr sz="1800" b="1"/>
            </a:lvl2pPr>
            <a:lvl3pPr marL="1371600" lvl="2" indent="-330200" algn="ctr" rtl="0">
              <a:lnSpc>
                <a:spcPct val="100000"/>
              </a:lnSpc>
              <a:spcBef>
                <a:spcPts val="0"/>
              </a:spcBef>
              <a:spcAft>
                <a:spcPts val="0"/>
              </a:spcAft>
              <a:buSzPts val="1600"/>
              <a:buChar char="■"/>
              <a:defRPr sz="1800" b="1"/>
            </a:lvl3pPr>
            <a:lvl4pPr marL="1828800" lvl="3" indent="-330200" algn="ctr" rtl="0">
              <a:lnSpc>
                <a:spcPct val="100000"/>
              </a:lnSpc>
              <a:spcBef>
                <a:spcPts val="0"/>
              </a:spcBef>
              <a:spcAft>
                <a:spcPts val="0"/>
              </a:spcAft>
              <a:buSzPts val="1600"/>
              <a:buChar char="●"/>
              <a:defRPr sz="1800" b="1"/>
            </a:lvl4pPr>
            <a:lvl5pPr marL="2286000" lvl="4" indent="-330200" algn="ctr" rtl="0">
              <a:lnSpc>
                <a:spcPct val="100000"/>
              </a:lnSpc>
              <a:spcBef>
                <a:spcPts val="0"/>
              </a:spcBef>
              <a:spcAft>
                <a:spcPts val="0"/>
              </a:spcAft>
              <a:buSzPts val="1600"/>
              <a:buChar char="○"/>
              <a:defRPr sz="1800" b="1"/>
            </a:lvl5pPr>
            <a:lvl6pPr marL="2743200" lvl="5" indent="-330200" algn="ctr" rtl="0">
              <a:lnSpc>
                <a:spcPct val="100000"/>
              </a:lnSpc>
              <a:spcBef>
                <a:spcPts val="0"/>
              </a:spcBef>
              <a:spcAft>
                <a:spcPts val="0"/>
              </a:spcAft>
              <a:buSzPts val="1600"/>
              <a:buChar char="■"/>
              <a:defRPr sz="1800" b="1"/>
            </a:lvl6pPr>
            <a:lvl7pPr marL="3200400" lvl="6" indent="-330200" algn="ctr" rtl="0">
              <a:lnSpc>
                <a:spcPct val="100000"/>
              </a:lnSpc>
              <a:spcBef>
                <a:spcPts val="0"/>
              </a:spcBef>
              <a:spcAft>
                <a:spcPts val="0"/>
              </a:spcAft>
              <a:buSzPts val="1600"/>
              <a:buChar char="●"/>
              <a:defRPr sz="1800" b="1"/>
            </a:lvl7pPr>
            <a:lvl8pPr marL="3657600" lvl="7" indent="-330200" algn="ctr" rtl="0">
              <a:lnSpc>
                <a:spcPct val="100000"/>
              </a:lnSpc>
              <a:spcBef>
                <a:spcPts val="0"/>
              </a:spcBef>
              <a:spcAft>
                <a:spcPts val="0"/>
              </a:spcAft>
              <a:buSzPts val="1600"/>
              <a:buChar char="○"/>
              <a:defRPr sz="1800" b="1"/>
            </a:lvl8pPr>
            <a:lvl9pPr marL="4114800" lvl="8" indent="-330200" algn="ctr" rtl="0">
              <a:lnSpc>
                <a:spcPct val="100000"/>
              </a:lnSpc>
              <a:spcBef>
                <a:spcPts val="0"/>
              </a:spcBef>
              <a:spcAft>
                <a:spcPts val="0"/>
              </a:spcAft>
              <a:buSzPts val="1600"/>
              <a:buChar char="■"/>
              <a:defRPr sz="1800" b="1"/>
            </a:lvl9pPr>
          </a:lstStyle>
          <a:p>
            <a:endParaRPr/>
          </a:p>
        </p:txBody>
      </p:sp>
      <p:sp>
        <p:nvSpPr>
          <p:cNvPr id="13669" name="Google Shape;13669;p53"/>
          <p:cNvSpPr txBox="1">
            <a:spLocks noGrp="1"/>
          </p:cNvSpPr>
          <p:nvPr>
            <p:ph type="title"/>
          </p:nvPr>
        </p:nvSpPr>
        <p:spPr>
          <a:xfrm>
            <a:off x="1388780" y="1642425"/>
            <a:ext cx="4500000" cy="18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200"/>
            </a:lvl1pPr>
            <a:lvl2pPr lvl="1" algn="ctr" rtl="0">
              <a:spcBef>
                <a:spcPts val="0"/>
              </a:spcBef>
              <a:spcAft>
                <a:spcPts val="0"/>
              </a:spcAft>
              <a:buNone/>
              <a:defRPr sz="2200">
                <a:latin typeface="Architects Daughter"/>
                <a:ea typeface="Architects Daughter"/>
                <a:cs typeface="Architects Daughter"/>
                <a:sym typeface="Architects Daughter"/>
              </a:defRPr>
            </a:lvl2pPr>
            <a:lvl3pPr lvl="2" algn="ctr" rtl="0">
              <a:spcBef>
                <a:spcPts val="0"/>
              </a:spcBef>
              <a:spcAft>
                <a:spcPts val="0"/>
              </a:spcAft>
              <a:buNone/>
              <a:defRPr sz="2200">
                <a:latin typeface="Architects Daughter"/>
                <a:ea typeface="Architects Daughter"/>
                <a:cs typeface="Architects Daughter"/>
                <a:sym typeface="Architects Daughter"/>
              </a:defRPr>
            </a:lvl3pPr>
            <a:lvl4pPr lvl="3" algn="ctr" rtl="0">
              <a:spcBef>
                <a:spcPts val="0"/>
              </a:spcBef>
              <a:spcAft>
                <a:spcPts val="0"/>
              </a:spcAft>
              <a:buNone/>
              <a:defRPr sz="2200">
                <a:latin typeface="Architects Daughter"/>
                <a:ea typeface="Architects Daughter"/>
                <a:cs typeface="Architects Daughter"/>
                <a:sym typeface="Architects Daughter"/>
              </a:defRPr>
            </a:lvl4pPr>
            <a:lvl5pPr lvl="4" algn="ctr" rtl="0">
              <a:spcBef>
                <a:spcPts val="0"/>
              </a:spcBef>
              <a:spcAft>
                <a:spcPts val="0"/>
              </a:spcAft>
              <a:buNone/>
              <a:defRPr sz="2200">
                <a:latin typeface="Architects Daughter"/>
                <a:ea typeface="Architects Daughter"/>
                <a:cs typeface="Architects Daughter"/>
                <a:sym typeface="Architects Daughter"/>
              </a:defRPr>
            </a:lvl5pPr>
            <a:lvl6pPr lvl="5" algn="ctr" rtl="0">
              <a:spcBef>
                <a:spcPts val="0"/>
              </a:spcBef>
              <a:spcAft>
                <a:spcPts val="0"/>
              </a:spcAft>
              <a:buNone/>
              <a:defRPr sz="2200">
                <a:latin typeface="Architects Daughter"/>
                <a:ea typeface="Architects Daughter"/>
                <a:cs typeface="Architects Daughter"/>
                <a:sym typeface="Architects Daughter"/>
              </a:defRPr>
            </a:lvl6pPr>
            <a:lvl7pPr lvl="6" algn="ctr" rtl="0">
              <a:spcBef>
                <a:spcPts val="0"/>
              </a:spcBef>
              <a:spcAft>
                <a:spcPts val="0"/>
              </a:spcAft>
              <a:buNone/>
              <a:defRPr sz="2200">
                <a:latin typeface="Architects Daughter"/>
                <a:ea typeface="Architects Daughter"/>
                <a:cs typeface="Architects Daughter"/>
                <a:sym typeface="Architects Daughter"/>
              </a:defRPr>
            </a:lvl7pPr>
            <a:lvl8pPr lvl="7" algn="ctr" rtl="0">
              <a:spcBef>
                <a:spcPts val="0"/>
              </a:spcBef>
              <a:spcAft>
                <a:spcPts val="0"/>
              </a:spcAft>
              <a:buNone/>
              <a:defRPr sz="2200">
                <a:latin typeface="Architects Daughter"/>
                <a:ea typeface="Architects Daughter"/>
                <a:cs typeface="Architects Daughter"/>
                <a:sym typeface="Architects Daughter"/>
              </a:defRPr>
            </a:lvl8pPr>
            <a:lvl9pPr lvl="8" algn="ctr" rtl="0">
              <a:spcBef>
                <a:spcPts val="0"/>
              </a:spcBef>
              <a:spcAft>
                <a:spcPts val="0"/>
              </a:spcAft>
              <a:buNone/>
              <a:defRPr sz="2200">
                <a:latin typeface="Architects Daughter"/>
                <a:ea typeface="Architects Daughter"/>
                <a:cs typeface="Architects Daughter"/>
                <a:sym typeface="Architects Daughter"/>
              </a:defRPr>
            </a:lvl9pPr>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4">
    <p:bg>
      <p:bgPr>
        <a:solidFill>
          <a:schemeClr val="accent3"/>
        </a:solidFill>
        <a:effectLst/>
      </p:bgPr>
    </p:bg>
    <p:spTree>
      <p:nvGrpSpPr>
        <p:cNvPr id="1" name="Shape 13670"/>
        <p:cNvGrpSpPr/>
        <p:nvPr/>
      </p:nvGrpSpPr>
      <p:grpSpPr>
        <a:xfrm>
          <a:off x="0" y="0"/>
          <a:ext cx="0" cy="0"/>
          <a:chOff x="0" y="0"/>
          <a:chExt cx="0" cy="0"/>
        </a:xfrm>
      </p:grpSpPr>
      <p:grpSp>
        <p:nvGrpSpPr>
          <p:cNvPr id="13671" name="Google Shape;13671;p54"/>
          <p:cNvGrpSpPr/>
          <p:nvPr/>
        </p:nvGrpSpPr>
        <p:grpSpPr>
          <a:xfrm>
            <a:off x="-52972" y="36998"/>
            <a:ext cx="9196967" cy="5099522"/>
            <a:chOff x="-52972" y="36998"/>
            <a:chExt cx="9196967" cy="5099522"/>
          </a:xfrm>
        </p:grpSpPr>
        <p:sp>
          <p:nvSpPr>
            <p:cNvPr id="13672" name="Google Shape;13672;p54"/>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54"/>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54"/>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54"/>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54"/>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54"/>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54"/>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54"/>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54"/>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54"/>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54"/>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54"/>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54"/>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54"/>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54"/>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54"/>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54"/>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9" name="Google Shape;13689;p54"/>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0" name="Google Shape;13690;p54"/>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54"/>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54"/>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54"/>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54"/>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54"/>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54"/>
            <p:cNvSpPr/>
            <p:nvPr/>
          </p:nvSpPr>
          <p:spPr>
            <a:xfrm>
              <a:off x="5595008"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54"/>
            <p:cNvSpPr/>
            <p:nvPr/>
          </p:nvSpPr>
          <p:spPr>
            <a:xfrm>
              <a:off x="5437007"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54"/>
            <p:cNvSpPr/>
            <p:nvPr/>
          </p:nvSpPr>
          <p:spPr>
            <a:xfrm>
              <a:off x="5751534"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54"/>
            <p:cNvSpPr/>
            <p:nvPr/>
          </p:nvSpPr>
          <p:spPr>
            <a:xfrm>
              <a:off x="5437007"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54"/>
            <p:cNvSpPr/>
            <p:nvPr/>
          </p:nvSpPr>
          <p:spPr>
            <a:xfrm>
              <a:off x="5751534"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54"/>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54"/>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3" name="Google Shape;13703;p54"/>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54"/>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5" name="Google Shape;13705;p54"/>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54"/>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54"/>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54"/>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54"/>
            <p:cNvSpPr/>
            <p:nvPr/>
          </p:nvSpPr>
          <p:spPr>
            <a:xfrm>
              <a:off x="5595008"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0" name="Google Shape;13710;p54"/>
            <p:cNvSpPr/>
            <p:nvPr/>
          </p:nvSpPr>
          <p:spPr>
            <a:xfrm>
              <a:off x="5437007"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54"/>
            <p:cNvSpPr/>
            <p:nvPr/>
          </p:nvSpPr>
          <p:spPr>
            <a:xfrm>
              <a:off x="5751534"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54"/>
            <p:cNvSpPr/>
            <p:nvPr/>
          </p:nvSpPr>
          <p:spPr>
            <a:xfrm>
              <a:off x="5437007"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54"/>
            <p:cNvSpPr/>
            <p:nvPr/>
          </p:nvSpPr>
          <p:spPr>
            <a:xfrm>
              <a:off x="5751534"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4" name="Google Shape;13714;p54"/>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5" name="Google Shape;13715;p54"/>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54"/>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54"/>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54"/>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54"/>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54"/>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54"/>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2" name="Google Shape;13722;p54"/>
            <p:cNvSpPr/>
            <p:nvPr/>
          </p:nvSpPr>
          <p:spPr>
            <a:xfrm>
              <a:off x="5595008"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3" name="Google Shape;13723;p54"/>
            <p:cNvSpPr/>
            <p:nvPr/>
          </p:nvSpPr>
          <p:spPr>
            <a:xfrm>
              <a:off x="5437007"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54"/>
            <p:cNvSpPr/>
            <p:nvPr/>
          </p:nvSpPr>
          <p:spPr>
            <a:xfrm>
              <a:off x="5751534"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5" name="Google Shape;13725;p54"/>
            <p:cNvSpPr/>
            <p:nvPr/>
          </p:nvSpPr>
          <p:spPr>
            <a:xfrm>
              <a:off x="5437007"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6" name="Google Shape;13726;p54"/>
            <p:cNvSpPr/>
            <p:nvPr/>
          </p:nvSpPr>
          <p:spPr>
            <a:xfrm>
              <a:off x="5751534"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54"/>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54"/>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54"/>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0" name="Google Shape;13730;p54"/>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1" name="Google Shape;13731;p54"/>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2" name="Google Shape;13732;p54"/>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54"/>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54"/>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54"/>
            <p:cNvSpPr/>
            <p:nvPr/>
          </p:nvSpPr>
          <p:spPr>
            <a:xfrm>
              <a:off x="5595008"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54"/>
            <p:cNvSpPr/>
            <p:nvPr/>
          </p:nvSpPr>
          <p:spPr>
            <a:xfrm>
              <a:off x="5437007"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7" name="Google Shape;13737;p54"/>
            <p:cNvSpPr/>
            <p:nvPr/>
          </p:nvSpPr>
          <p:spPr>
            <a:xfrm>
              <a:off x="5751534"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8" name="Google Shape;13738;p54"/>
            <p:cNvSpPr/>
            <p:nvPr/>
          </p:nvSpPr>
          <p:spPr>
            <a:xfrm>
              <a:off x="5437007"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54"/>
            <p:cNvSpPr/>
            <p:nvPr/>
          </p:nvSpPr>
          <p:spPr>
            <a:xfrm>
              <a:off x="5751534"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54"/>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54"/>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54"/>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3" name="Google Shape;13743;p54"/>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4" name="Google Shape;13744;p54"/>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54"/>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54"/>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54"/>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8" name="Google Shape;13748;p54"/>
            <p:cNvSpPr/>
            <p:nvPr/>
          </p:nvSpPr>
          <p:spPr>
            <a:xfrm>
              <a:off x="5595008"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9" name="Google Shape;13749;p54"/>
            <p:cNvSpPr/>
            <p:nvPr/>
          </p:nvSpPr>
          <p:spPr>
            <a:xfrm>
              <a:off x="5437007"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54"/>
            <p:cNvSpPr/>
            <p:nvPr/>
          </p:nvSpPr>
          <p:spPr>
            <a:xfrm>
              <a:off x="5751534"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54"/>
            <p:cNvSpPr/>
            <p:nvPr/>
          </p:nvSpPr>
          <p:spPr>
            <a:xfrm>
              <a:off x="5437007"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54"/>
            <p:cNvSpPr/>
            <p:nvPr/>
          </p:nvSpPr>
          <p:spPr>
            <a:xfrm>
              <a:off x="5751534"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54"/>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54"/>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54"/>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54"/>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54"/>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54"/>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54"/>
            <p:cNvSpPr/>
            <p:nvPr/>
          </p:nvSpPr>
          <p:spPr>
            <a:xfrm>
              <a:off x="5595008"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54"/>
            <p:cNvSpPr/>
            <p:nvPr/>
          </p:nvSpPr>
          <p:spPr>
            <a:xfrm>
              <a:off x="5437007"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54"/>
            <p:cNvSpPr/>
            <p:nvPr/>
          </p:nvSpPr>
          <p:spPr>
            <a:xfrm>
              <a:off x="5751534"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54"/>
            <p:cNvSpPr/>
            <p:nvPr/>
          </p:nvSpPr>
          <p:spPr>
            <a:xfrm>
              <a:off x="5437007"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54"/>
            <p:cNvSpPr/>
            <p:nvPr/>
          </p:nvSpPr>
          <p:spPr>
            <a:xfrm>
              <a:off x="5751534"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54"/>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54"/>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54"/>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54"/>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54"/>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54"/>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54"/>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54"/>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54"/>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54"/>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54"/>
            <p:cNvSpPr/>
            <p:nvPr/>
          </p:nvSpPr>
          <p:spPr>
            <a:xfrm>
              <a:off x="4967427"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54"/>
            <p:cNvSpPr/>
            <p:nvPr/>
          </p:nvSpPr>
          <p:spPr>
            <a:xfrm>
              <a:off x="481090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54"/>
            <p:cNvSpPr/>
            <p:nvPr/>
          </p:nvSpPr>
          <p:spPr>
            <a:xfrm>
              <a:off x="5123954"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54"/>
            <p:cNvSpPr/>
            <p:nvPr/>
          </p:nvSpPr>
          <p:spPr>
            <a:xfrm>
              <a:off x="481090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54"/>
            <p:cNvSpPr/>
            <p:nvPr/>
          </p:nvSpPr>
          <p:spPr>
            <a:xfrm>
              <a:off x="5123954"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9" name="Google Shape;13779;p54"/>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0" name="Google Shape;13780;p54"/>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54"/>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2" name="Google Shape;13782;p54"/>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3" name="Google Shape;13783;p54"/>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4" name="Google Shape;13784;p54"/>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5" name="Google Shape;13785;p54"/>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54"/>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7" name="Google Shape;13787;p54"/>
            <p:cNvSpPr/>
            <p:nvPr/>
          </p:nvSpPr>
          <p:spPr>
            <a:xfrm>
              <a:off x="4967427"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8" name="Google Shape;13788;p54"/>
            <p:cNvSpPr/>
            <p:nvPr/>
          </p:nvSpPr>
          <p:spPr>
            <a:xfrm>
              <a:off x="481090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9" name="Google Shape;13789;p54"/>
            <p:cNvSpPr/>
            <p:nvPr/>
          </p:nvSpPr>
          <p:spPr>
            <a:xfrm>
              <a:off x="5123954"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0" name="Google Shape;13790;p54"/>
            <p:cNvSpPr/>
            <p:nvPr/>
          </p:nvSpPr>
          <p:spPr>
            <a:xfrm>
              <a:off x="481090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1" name="Google Shape;13791;p54"/>
            <p:cNvSpPr/>
            <p:nvPr/>
          </p:nvSpPr>
          <p:spPr>
            <a:xfrm>
              <a:off x="5123954"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54"/>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3" name="Google Shape;13793;p54"/>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4" name="Google Shape;13794;p54"/>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5" name="Google Shape;13795;p54"/>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6" name="Google Shape;13796;p54"/>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7" name="Google Shape;13797;p54"/>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8" name="Google Shape;13798;p54"/>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9" name="Google Shape;13799;p54"/>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0" name="Google Shape;13800;p54"/>
            <p:cNvSpPr/>
            <p:nvPr/>
          </p:nvSpPr>
          <p:spPr>
            <a:xfrm>
              <a:off x="4967427"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1" name="Google Shape;13801;p54"/>
            <p:cNvSpPr/>
            <p:nvPr/>
          </p:nvSpPr>
          <p:spPr>
            <a:xfrm>
              <a:off x="481090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2" name="Google Shape;13802;p54"/>
            <p:cNvSpPr/>
            <p:nvPr/>
          </p:nvSpPr>
          <p:spPr>
            <a:xfrm>
              <a:off x="5123954"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3" name="Google Shape;13803;p54"/>
            <p:cNvSpPr/>
            <p:nvPr/>
          </p:nvSpPr>
          <p:spPr>
            <a:xfrm>
              <a:off x="481090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4" name="Google Shape;13804;p54"/>
            <p:cNvSpPr/>
            <p:nvPr/>
          </p:nvSpPr>
          <p:spPr>
            <a:xfrm>
              <a:off x="5123954"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5" name="Google Shape;13805;p54"/>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6" name="Google Shape;13806;p54"/>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7" name="Google Shape;13807;p54"/>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8" name="Google Shape;13808;p54"/>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54"/>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54"/>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54"/>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2" name="Google Shape;13812;p54"/>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3" name="Google Shape;13813;p54"/>
            <p:cNvSpPr/>
            <p:nvPr/>
          </p:nvSpPr>
          <p:spPr>
            <a:xfrm>
              <a:off x="4967427"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4" name="Google Shape;13814;p54"/>
            <p:cNvSpPr/>
            <p:nvPr/>
          </p:nvSpPr>
          <p:spPr>
            <a:xfrm>
              <a:off x="481090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54"/>
            <p:cNvSpPr/>
            <p:nvPr/>
          </p:nvSpPr>
          <p:spPr>
            <a:xfrm>
              <a:off x="5123954"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6" name="Google Shape;13816;p54"/>
            <p:cNvSpPr/>
            <p:nvPr/>
          </p:nvSpPr>
          <p:spPr>
            <a:xfrm>
              <a:off x="481090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7" name="Google Shape;13817;p54"/>
            <p:cNvSpPr/>
            <p:nvPr/>
          </p:nvSpPr>
          <p:spPr>
            <a:xfrm>
              <a:off x="5123954"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8" name="Google Shape;13818;p54"/>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9" name="Google Shape;13819;p54"/>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54"/>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1" name="Google Shape;13821;p54"/>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2" name="Google Shape;13822;p54"/>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3" name="Google Shape;13823;p54"/>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54"/>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5" name="Google Shape;13825;p54"/>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54"/>
            <p:cNvSpPr/>
            <p:nvPr/>
          </p:nvSpPr>
          <p:spPr>
            <a:xfrm>
              <a:off x="4967427"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7" name="Google Shape;13827;p54"/>
            <p:cNvSpPr/>
            <p:nvPr/>
          </p:nvSpPr>
          <p:spPr>
            <a:xfrm>
              <a:off x="481090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8" name="Google Shape;13828;p54"/>
            <p:cNvSpPr/>
            <p:nvPr/>
          </p:nvSpPr>
          <p:spPr>
            <a:xfrm>
              <a:off x="5123954"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9" name="Google Shape;13829;p54"/>
            <p:cNvSpPr/>
            <p:nvPr/>
          </p:nvSpPr>
          <p:spPr>
            <a:xfrm>
              <a:off x="481090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0" name="Google Shape;13830;p54"/>
            <p:cNvSpPr/>
            <p:nvPr/>
          </p:nvSpPr>
          <p:spPr>
            <a:xfrm>
              <a:off x="5123954"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1" name="Google Shape;13831;p54"/>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2" name="Google Shape;13832;p54"/>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54"/>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4" name="Google Shape;13834;p54"/>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5" name="Google Shape;13835;p54"/>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6" name="Google Shape;13836;p54"/>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54"/>
            <p:cNvSpPr/>
            <p:nvPr/>
          </p:nvSpPr>
          <p:spPr>
            <a:xfrm>
              <a:off x="4967427"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8" name="Google Shape;13838;p54"/>
            <p:cNvSpPr/>
            <p:nvPr/>
          </p:nvSpPr>
          <p:spPr>
            <a:xfrm>
              <a:off x="481090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9" name="Google Shape;13839;p54"/>
            <p:cNvSpPr/>
            <p:nvPr/>
          </p:nvSpPr>
          <p:spPr>
            <a:xfrm>
              <a:off x="5123954"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0" name="Google Shape;13840;p54"/>
            <p:cNvSpPr/>
            <p:nvPr/>
          </p:nvSpPr>
          <p:spPr>
            <a:xfrm>
              <a:off x="481090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1" name="Google Shape;13841;p54"/>
            <p:cNvSpPr/>
            <p:nvPr/>
          </p:nvSpPr>
          <p:spPr>
            <a:xfrm>
              <a:off x="5123954"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2" name="Google Shape;13842;p54"/>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3" name="Google Shape;13843;p54"/>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4" name="Google Shape;13844;p54"/>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54"/>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54"/>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7" name="Google Shape;13847;p54"/>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8" name="Google Shape;13848;p54"/>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9" name="Google Shape;13849;p54"/>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0" name="Google Shape;13850;p54"/>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54"/>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2" name="Google Shape;13852;p54"/>
            <p:cNvSpPr/>
            <p:nvPr/>
          </p:nvSpPr>
          <p:spPr>
            <a:xfrm>
              <a:off x="4339846"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3" name="Google Shape;13853;p54"/>
            <p:cNvSpPr/>
            <p:nvPr/>
          </p:nvSpPr>
          <p:spPr>
            <a:xfrm>
              <a:off x="4183320"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4" name="Google Shape;13854;p54"/>
            <p:cNvSpPr/>
            <p:nvPr/>
          </p:nvSpPr>
          <p:spPr>
            <a:xfrm>
              <a:off x="4496373"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5" name="Google Shape;13855;p54"/>
            <p:cNvSpPr/>
            <p:nvPr/>
          </p:nvSpPr>
          <p:spPr>
            <a:xfrm>
              <a:off x="4183320"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6" name="Google Shape;13856;p54"/>
            <p:cNvSpPr/>
            <p:nvPr/>
          </p:nvSpPr>
          <p:spPr>
            <a:xfrm>
              <a:off x="4496373"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7" name="Google Shape;13857;p54"/>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54"/>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9" name="Google Shape;13859;p54"/>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0" name="Google Shape;13860;p54"/>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1" name="Google Shape;13861;p54"/>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54"/>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3" name="Google Shape;13863;p54"/>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4" name="Google Shape;13864;p54"/>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5" name="Google Shape;13865;p54"/>
            <p:cNvSpPr/>
            <p:nvPr/>
          </p:nvSpPr>
          <p:spPr>
            <a:xfrm>
              <a:off x="4339846"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6" name="Google Shape;13866;p54"/>
            <p:cNvSpPr/>
            <p:nvPr/>
          </p:nvSpPr>
          <p:spPr>
            <a:xfrm>
              <a:off x="4183320"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7" name="Google Shape;13867;p54"/>
            <p:cNvSpPr/>
            <p:nvPr/>
          </p:nvSpPr>
          <p:spPr>
            <a:xfrm>
              <a:off x="4496373"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8" name="Google Shape;13868;p54"/>
            <p:cNvSpPr/>
            <p:nvPr/>
          </p:nvSpPr>
          <p:spPr>
            <a:xfrm>
              <a:off x="4183320"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9" name="Google Shape;13869;p54"/>
            <p:cNvSpPr/>
            <p:nvPr/>
          </p:nvSpPr>
          <p:spPr>
            <a:xfrm>
              <a:off x="4496373"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0" name="Google Shape;13870;p54"/>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1" name="Google Shape;13871;p54"/>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2" name="Google Shape;13872;p54"/>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3" name="Google Shape;13873;p54"/>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54"/>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5" name="Google Shape;13875;p54"/>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6" name="Google Shape;13876;p54"/>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7" name="Google Shape;13877;p54"/>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8" name="Google Shape;13878;p54"/>
            <p:cNvSpPr/>
            <p:nvPr/>
          </p:nvSpPr>
          <p:spPr>
            <a:xfrm>
              <a:off x="4339846"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9" name="Google Shape;13879;p54"/>
            <p:cNvSpPr/>
            <p:nvPr/>
          </p:nvSpPr>
          <p:spPr>
            <a:xfrm>
              <a:off x="4183320"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0" name="Google Shape;13880;p54"/>
            <p:cNvSpPr/>
            <p:nvPr/>
          </p:nvSpPr>
          <p:spPr>
            <a:xfrm>
              <a:off x="4496373"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1" name="Google Shape;13881;p54"/>
            <p:cNvSpPr/>
            <p:nvPr/>
          </p:nvSpPr>
          <p:spPr>
            <a:xfrm>
              <a:off x="4183320"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2" name="Google Shape;13882;p54"/>
            <p:cNvSpPr/>
            <p:nvPr/>
          </p:nvSpPr>
          <p:spPr>
            <a:xfrm>
              <a:off x="4496373"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3" name="Google Shape;13883;p54"/>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4" name="Google Shape;13884;p54"/>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5" name="Google Shape;13885;p54"/>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6" name="Google Shape;13886;p54"/>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7" name="Google Shape;13887;p54"/>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8" name="Google Shape;13888;p54"/>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9" name="Google Shape;13889;p54"/>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0" name="Google Shape;13890;p54"/>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1" name="Google Shape;13891;p54"/>
            <p:cNvSpPr/>
            <p:nvPr/>
          </p:nvSpPr>
          <p:spPr>
            <a:xfrm>
              <a:off x="4339846"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54"/>
            <p:cNvSpPr/>
            <p:nvPr/>
          </p:nvSpPr>
          <p:spPr>
            <a:xfrm>
              <a:off x="4183320"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3" name="Google Shape;13893;p54"/>
            <p:cNvSpPr/>
            <p:nvPr/>
          </p:nvSpPr>
          <p:spPr>
            <a:xfrm>
              <a:off x="4496373"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4" name="Google Shape;13894;p54"/>
            <p:cNvSpPr/>
            <p:nvPr/>
          </p:nvSpPr>
          <p:spPr>
            <a:xfrm>
              <a:off x="4183320"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5" name="Google Shape;13895;p54"/>
            <p:cNvSpPr/>
            <p:nvPr/>
          </p:nvSpPr>
          <p:spPr>
            <a:xfrm>
              <a:off x="4496373"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6" name="Google Shape;13896;p54"/>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7" name="Google Shape;13897;p54"/>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8" name="Google Shape;13898;p54"/>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9" name="Google Shape;13899;p54"/>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0" name="Google Shape;13900;p54"/>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1" name="Google Shape;13901;p54"/>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2" name="Google Shape;13902;p54"/>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3" name="Google Shape;13903;p54"/>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4" name="Google Shape;13904;p54"/>
            <p:cNvSpPr/>
            <p:nvPr/>
          </p:nvSpPr>
          <p:spPr>
            <a:xfrm>
              <a:off x="4339846"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54"/>
            <p:cNvSpPr/>
            <p:nvPr/>
          </p:nvSpPr>
          <p:spPr>
            <a:xfrm>
              <a:off x="4183320"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6" name="Google Shape;13906;p54"/>
            <p:cNvSpPr/>
            <p:nvPr/>
          </p:nvSpPr>
          <p:spPr>
            <a:xfrm>
              <a:off x="4496373"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7" name="Google Shape;13907;p54"/>
            <p:cNvSpPr/>
            <p:nvPr/>
          </p:nvSpPr>
          <p:spPr>
            <a:xfrm>
              <a:off x="4183320"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8" name="Google Shape;13908;p54"/>
            <p:cNvSpPr/>
            <p:nvPr/>
          </p:nvSpPr>
          <p:spPr>
            <a:xfrm>
              <a:off x="4496373"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9" name="Google Shape;13909;p54"/>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0" name="Google Shape;13910;p54"/>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1" name="Google Shape;13911;p54"/>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54"/>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3" name="Google Shape;13913;p54"/>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4" name="Google Shape;13914;p54"/>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54"/>
            <p:cNvSpPr/>
            <p:nvPr/>
          </p:nvSpPr>
          <p:spPr>
            <a:xfrm>
              <a:off x="4339846"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6" name="Google Shape;13916;p54"/>
            <p:cNvSpPr/>
            <p:nvPr/>
          </p:nvSpPr>
          <p:spPr>
            <a:xfrm>
              <a:off x="4183320"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7" name="Google Shape;13917;p54"/>
            <p:cNvSpPr/>
            <p:nvPr/>
          </p:nvSpPr>
          <p:spPr>
            <a:xfrm>
              <a:off x="4496373"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8" name="Google Shape;13918;p54"/>
            <p:cNvSpPr/>
            <p:nvPr/>
          </p:nvSpPr>
          <p:spPr>
            <a:xfrm>
              <a:off x="4183320"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9" name="Google Shape;13919;p54"/>
            <p:cNvSpPr/>
            <p:nvPr/>
          </p:nvSpPr>
          <p:spPr>
            <a:xfrm>
              <a:off x="4496373"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0" name="Google Shape;13920;p54"/>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1" name="Google Shape;13921;p54"/>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2" name="Google Shape;13922;p54"/>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54"/>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54"/>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5" name="Google Shape;13925;p54"/>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6" name="Google Shape;13926;p54"/>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7" name="Google Shape;13927;p54"/>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8" name="Google Shape;13928;p54"/>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9" name="Google Shape;13929;p54"/>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54"/>
            <p:cNvSpPr/>
            <p:nvPr/>
          </p:nvSpPr>
          <p:spPr>
            <a:xfrm>
              <a:off x="371091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1" name="Google Shape;13931;p54"/>
            <p:cNvSpPr/>
            <p:nvPr/>
          </p:nvSpPr>
          <p:spPr>
            <a:xfrm>
              <a:off x="355438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2" name="Google Shape;13932;p54"/>
            <p:cNvSpPr/>
            <p:nvPr/>
          </p:nvSpPr>
          <p:spPr>
            <a:xfrm>
              <a:off x="386891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3" name="Google Shape;13933;p54"/>
            <p:cNvSpPr/>
            <p:nvPr/>
          </p:nvSpPr>
          <p:spPr>
            <a:xfrm>
              <a:off x="355438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4" name="Google Shape;13934;p54"/>
            <p:cNvSpPr/>
            <p:nvPr/>
          </p:nvSpPr>
          <p:spPr>
            <a:xfrm>
              <a:off x="386891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5" name="Google Shape;13935;p54"/>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6" name="Google Shape;13936;p54"/>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7" name="Google Shape;13937;p54"/>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8" name="Google Shape;13938;p54"/>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9" name="Google Shape;13939;p54"/>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54"/>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1" name="Google Shape;13941;p54"/>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2" name="Google Shape;13942;p54"/>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3" name="Google Shape;13943;p54"/>
            <p:cNvSpPr/>
            <p:nvPr/>
          </p:nvSpPr>
          <p:spPr>
            <a:xfrm>
              <a:off x="371091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4" name="Google Shape;13944;p54"/>
            <p:cNvSpPr/>
            <p:nvPr/>
          </p:nvSpPr>
          <p:spPr>
            <a:xfrm>
              <a:off x="355438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5" name="Google Shape;13945;p54"/>
            <p:cNvSpPr/>
            <p:nvPr/>
          </p:nvSpPr>
          <p:spPr>
            <a:xfrm>
              <a:off x="386891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6" name="Google Shape;13946;p54"/>
            <p:cNvSpPr/>
            <p:nvPr/>
          </p:nvSpPr>
          <p:spPr>
            <a:xfrm>
              <a:off x="355438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7" name="Google Shape;13947;p54"/>
            <p:cNvSpPr/>
            <p:nvPr/>
          </p:nvSpPr>
          <p:spPr>
            <a:xfrm>
              <a:off x="386891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54"/>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9" name="Google Shape;13949;p54"/>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0" name="Google Shape;13950;p54"/>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54"/>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2" name="Google Shape;13952;p54"/>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3" name="Google Shape;13953;p54"/>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4" name="Google Shape;13954;p54"/>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5" name="Google Shape;13955;p54"/>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6" name="Google Shape;13956;p54"/>
            <p:cNvSpPr/>
            <p:nvPr/>
          </p:nvSpPr>
          <p:spPr>
            <a:xfrm>
              <a:off x="371091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7" name="Google Shape;13957;p54"/>
            <p:cNvSpPr/>
            <p:nvPr/>
          </p:nvSpPr>
          <p:spPr>
            <a:xfrm>
              <a:off x="355438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8" name="Google Shape;13958;p54"/>
            <p:cNvSpPr/>
            <p:nvPr/>
          </p:nvSpPr>
          <p:spPr>
            <a:xfrm>
              <a:off x="386891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54"/>
            <p:cNvSpPr/>
            <p:nvPr/>
          </p:nvSpPr>
          <p:spPr>
            <a:xfrm>
              <a:off x="355438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0" name="Google Shape;13960;p54"/>
            <p:cNvSpPr/>
            <p:nvPr/>
          </p:nvSpPr>
          <p:spPr>
            <a:xfrm>
              <a:off x="386891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1" name="Google Shape;13961;p54"/>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2" name="Google Shape;13962;p54"/>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54"/>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4" name="Google Shape;13964;p54"/>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5" name="Google Shape;13965;p54"/>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54"/>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7" name="Google Shape;13967;p54"/>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8" name="Google Shape;13968;p54"/>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9" name="Google Shape;13969;p54"/>
            <p:cNvSpPr/>
            <p:nvPr/>
          </p:nvSpPr>
          <p:spPr>
            <a:xfrm>
              <a:off x="371091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0" name="Google Shape;13970;p54"/>
            <p:cNvSpPr/>
            <p:nvPr/>
          </p:nvSpPr>
          <p:spPr>
            <a:xfrm>
              <a:off x="355438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54"/>
            <p:cNvSpPr/>
            <p:nvPr/>
          </p:nvSpPr>
          <p:spPr>
            <a:xfrm>
              <a:off x="386891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2" name="Google Shape;13972;p54"/>
            <p:cNvSpPr/>
            <p:nvPr/>
          </p:nvSpPr>
          <p:spPr>
            <a:xfrm>
              <a:off x="355438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3" name="Google Shape;13973;p54"/>
            <p:cNvSpPr/>
            <p:nvPr/>
          </p:nvSpPr>
          <p:spPr>
            <a:xfrm>
              <a:off x="386891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4" name="Google Shape;13974;p54"/>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5" name="Google Shape;13975;p54"/>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6" name="Google Shape;13976;p54"/>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54"/>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54"/>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9" name="Google Shape;13979;p54"/>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0" name="Google Shape;13980;p54"/>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1" name="Google Shape;13981;p54"/>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54"/>
            <p:cNvSpPr/>
            <p:nvPr/>
          </p:nvSpPr>
          <p:spPr>
            <a:xfrm>
              <a:off x="371091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3" name="Google Shape;13983;p54"/>
            <p:cNvSpPr/>
            <p:nvPr/>
          </p:nvSpPr>
          <p:spPr>
            <a:xfrm>
              <a:off x="355438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54"/>
            <p:cNvSpPr/>
            <p:nvPr/>
          </p:nvSpPr>
          <p:spPr>
            <a:xfrm>
              <a:off x="386891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54"/>
            <p:cNvSpPr/>
            <p:nvPr/>
          </p:nvSpPr>
          <p:spPr>
            <a:xfrm>
              <a:off x="355438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54"/>
            <p:cNvSpPr/>
            <p:nvPr/>
          </p:nvSpPr>
          <p:spPr>
            <a:xfrm>
              <a:off x="386891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7" name="Google Shape;13987;p54"/>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54"/>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54"/>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54"/>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54"/>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54"/>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54"/>
            <p:cNvSpPr/>
            <p:nvPr/>
          </p:nvSpPr>
          <p:spPr>
            <a:xfrm>
              <a:off x="371091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54"/>
            <p:cNvSpPr/>
            <p:nvPr/>
          </p:nvSpPr>
          <p:spPr>
            <a:xfrm>
              <a:off x="355438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5" name="Google Shape;13995;p54"/>
            <p:cNvSpPr/>
            <p:nvPr/>
          </p:nvSpPr>
          <p:spPr>
            <a:xfrm>
              <a:off x="386891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54"/>
            <p:cNvSpPr/>
            <p:nvPr/>
          </p:nvSpPr>
          <p:spPr>
            <a:xfrm>
              <a:off x="355438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54"/>
            <p:cNvSpPr/>
            <p:nvPr/>
          </p:nvSpPr>
          <p:spPr>
            <a:xfrm>
              <a:off x="386891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54"/>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54"/>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54"/>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54"/>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2" name="Google Shape;14002;p54"/>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54"/>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54"/>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54"/>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54"/>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7" name="Google Shape;14007;p54"/>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54"/>
            <p:cNvSpPr/>
            <p:nvPr/>
          </p:nvSpPr>
          <p:spPr>
            <a:xfrm>
              <a:off x="30833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54"/>
            <p:cNvSpPr/>
            <p:nvPr/>
          </p:nvSpPr>
          <p:spPr>
            <a:xfrm>
              <a:off x="2926807"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0" name="Google Shape;14010;p54"/>
            <p:cNvSpPr/>
            <p:nvPr/>
          </p:nvSpPr>
          <p:spPr>
            <a:xfrm>
              <a:off x="324133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1" name="Google Shape;14011;p54"/>
            <p:cNvSpPr/>
            <p:nvPr/>
          </p:nvSpPr>
          <p:spPr>
            <a:xfrm>
              <a:off x="2926807"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54"/>
            <p:cNvSpPr/>
            <p:nvPr/>
          </p:nvSpPr>
          <p:spPr>
            <a:xfrm>
              <a:off x="324133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3" name="Google Shape;14013;p54"/>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54"/>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54"/>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54"/>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7" name="Google Shape;14017;p54"/>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54"/>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54"/>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54"/>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1" name="Google Shape;14021;p54"/>
            <p:cNvSpPr/>
            <p:nvPr/>
          </p:nvSpPr>
          <p:spPr>
            <a:xfrm>
              <a:off x="30833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2" name="Google Shape;14022;p54"/>
            <p:cNvSpPr/>
            <p:nvPr/>
          </p:nvSpPr>
          <p:spPr>
            <a:xfrm>
              <a:off x="2926807"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54"/>
            <p:cNvSpPr/>
            <p:nvPr/>
          </p:nvSpPr>
          <p:spPr>
            <a:xfrm>
              <a:off x="324133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54"/>
            <p:cNvSpPr/>
            <p:nvPr/>
          </p:nvSpPr>
          <p:spPr>
            <a:xfrm>
              <a:off x="2926807"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54"/>
            <p:cNvSpPr/>
            <p:nvPr/>
          </p:nvSpPr>
          <p:spPr>
            <a:xfrm>
              <a:off x="324133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54"/>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54"/>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54"/>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54"/>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54"/>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54"/>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54"/>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54"/>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54"/>
            <p:cNvSpPr/>
            <p:nvPr/>
          </p:nvSpPr>
          <p:spPr>
            <a:xfrm>
              <a:off x="30833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54"/>
            <p:cNvSpPr/>
            <p:nvPr/>
          </p:nvSpPr>
          <p:spPr>
            <a:xfrm>
              <a:off x="2926807"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54"/>
            <p:cNvSpPr/>
            <p:nvPr/>
          </p:nvSpPr>
          <p:spPr>
            <a:xfrm>
              <a:off x="324133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54"/>
            <p:cNvSpPr/>
            <p:nvPr/>
          </p:nvSpPr>
          <p:spPr>
            <a:xfrm>
              <a:off x="2926807"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54"/>
            <p:cNvSpPr/>
            <p:nvPr/>
          </p:nvSpPr>
          <p:spPr>
            <a:xfrm>
              <a:off x="324133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54"/>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0" name="Google Shape;14040;p54"/>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1" name="Google Shape;14041;p54"/>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54"/>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54"/>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54"/>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54"/>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6" name="Google Shape;14046;p54"/>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54"/>
            <p:cNvSpPr/>
            <p:nvPr/>
          </p:nvSpPr>
          <p:spPr>
            <a:xfrm>
              <a:off x="30833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54"/>
            <p:cNvSpPr/>
            <p:nvPr/>
          </p:nvSpPr>
          <p:spPr>
            <a:xfrm>
              <a:off x="2926807"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54"/>
            <p:cNvSpPr/>
            <p:nvPr/>
          </p:nvSpPr>
          <p:spPr>
            <a:xfrm>
              <a:off x="324133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54"/>
            <p:cNvSpPr/>
            <p:nvPr/>
          </p:nvSpPr>
          <p:spPr>
            <a:xfrm>
              <a:off x="2926807"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54"/>
            <p:cNvSpPr/>
            <p:nvPr/>
          </p:nvSpPr>
          <p:spPr>
            <a:xfrm>
              <a:off x="324133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2" name="Google Shape;14052;p54"/>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3" name="Google Shape;14053;p54"/>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4" name="Google Shape;14054;p54"/>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5" name="Google Shape;14055;p54"/>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54"/>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54"/>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8" name="Google Shape;14058;p54"/>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9" name="Google Shape;14059;p54"/>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54"/>
            <p:cNvSpPr/>
            <p:nvPr/>
          </p:nvSpPr>
          <p:spPr>
            <a:xfrm>
              <a:off x="30833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54"/>
            <p:cNvSpPr/>
            <p:nvPr/>
          </p:nvSpPr>
          <p:spPr>
            <a:xfrm>
              <a:off x="2926807"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54"/>
            <p:cNvSpPr/>
            <p:nvPr/>
          </p:nvSpPr>
          <p:spPr>
            <a:xfrm>
              <a:off x="324133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54"/>
            <p:cNvSpPr/>
            <p:nvPr/>
          </p:nvSpPr>
          <p:spPr>
            <a:xfrm>
              <a:off x="2926807"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4" name="Google Shape;14064;p54"/>
            <p:cNvSpPr/>
            <p:nvPr/>
          </p:nvSpPr>
          <p:spPr>
            <a:xfrm>
              <a:off x="324133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5" name="Google Shape;14065;p54"/>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54"/>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54"/>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54"/>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54"/>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0" name="Google Shape;14070;p54"/>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1" name="Google Shape;14071;p54"/>
            <p:cNvSpPr/>
            <p:nvPr/>
          </p:nvSpPr>
          <p:spPr>
            <a:xfrm>
              <a:off x="30833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2" name="Google Shape;14072;p54"/>
            <p:cNvSpPr/>
            <p:nvPr/>
          </p:nvSpPr>
          <p:spPr>
            <a:xfrm>
              <a:off x="2926807"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3" name="Google Shape;14073;p54"/>
            <p:cNvSpPr/>
            <p:nvPr/>
          </p:nvSpPr>
          <p:spPr>
            <a:xfrm>
              <a:off x="324133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54"/>
            <p:cNvSpPr/>
            <p:nvPr/>
          </p:nvSpPr>
          <p:spPr>
            <a:xfrm>
              <a:off x="2926807"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54"/>
            <p:cNvSpPr/>
            <p:nvPr/>
          </p:nvSpPr>
          <p:spPr>
            <a:xfrm>
              <a:off x="324133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54"/>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7" name="Google Shape;14077;p54"/>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8" name="Google Shape;14078;p54"/>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9" name="Google Shape;14079;p54"/>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0" name="Google Shape;14080;p54"/>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54"/>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54"/>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54"/>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54"/>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54"/>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54"/>
            <p:cNvSpPr/>
            <p:nvPr/>
          </p:nvSpPr>
          <p:spPr>
            <a:xfrm>
              <a:off x="2457228"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54"/>
            <p:cNvSpPr/>
            <p:nvPr/>
          </p:nvSpPr>
          <p:spPr>
            <a:xfrm>
              <a:off x="2299227"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54"/>
            <p:cNvSpPr/>
            <p:nvPr/>
          </p:nvSpPr>
          <p:spPr>
            <a:xfrm>
              <a:off x="2613754"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54"/>
            <p:cNvSpPr/>
            <p:nvPr/>
          </p:nvSpPr>
          <p:spPr>
            <a:xfrm>
              <a:off x="2299227"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54"/>
            <p:cNvSpPr/>
            <p:nvPr/>
          </p:nvSpPr>
          <p:spPr>
            <a:xfrm>
              <a:off x="2613754"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54"/>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2" name="Google Shape;14092;p54"/>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3" name="Google Shape;14093;p54"/>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54"/>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54"/>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54"/>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54"/>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54"/>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54"/>
            <p:cNvSpPr/>
            <p:nvPr/>
          </p:nvSpPr>
          <p:spPr>
            <a:xfrm>
              <a:off x="2457228"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4" y="595"/>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0" name="Google Shape;14100;p54"/>
            <p:cNvSpPr/>
            <p:nvPr/>
          </p:nvSpPr>
          <p:spPr>
            <a:xfrm>
              <a:off x="2299227"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1" name="Google Shape;14101;p54"/>
            <p:cNvSpPr/>
            <p:nvPr/>
          </p:nvSpPr>
          <p:spPr>
            <a:xfrm>
              <a:off x="2613754"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2" name="Google Shape;14102;p54"/>
            <p:cNvSpPr/>
            <p:nvPr/>
          </p:nvSpPr>
          <p:spPr>
            <a:xfrm>
              <a:off x="2299227"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3" name="Google Shape;14103;p54"/>
            <p:cNvSpPr/>
            <p:nvPr/>
          </p:nvSpPr>
          <p:spPr>
            <a:xfrm>
              <a:off x="2613754"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4" name="Google Shape;14104;p54"/>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5" name="Google Shape;14105;p54"/>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6" name="Google Shape;14106;p54"/>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7" name="Google Shape;14107;p54"/>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8" name="Google Shape;14108;p54"/>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9" name="Google Shape;14109;p54"/>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0" name="Google Shape;14110;p54"/>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1" name="Google Shape;14111;p54"/>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2" name="Google Shape;14112;p54"/>
            <p:cNvSpPr/>
            <p:nvPr/>
          </p:nvSpPr>
          <p:spPr>
            <a:xfrm>
              <a:off x="2457228"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3" name="Google Shape;14113;p54"/>
            <p:cNvSpPr/>
            <p:nvPr/>
          </p:nvSpPr>
          <p:spPr>
            <a:xfrm>
              <a:off x="2299227"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4" name="Google Shape;14114;p54"/>
            <p:cNvSpPr/>
            <p:nvPr/>
          </p:nvSpPr>
          <p:spPr>
            <a:xfrm>
              <a:off x="2613754"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5" name="Google Shape;14115;p54"/>
            <p:cNvSpPr/>
            <p:nvPr/>
          </p:nvSpPr>
          <p:spPr>
            <a:xfrm>
              <a:off x="2299227"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6" name="Google Shape;14116;p54"/>
            <p:cNvSpPr/>
            <p:nvPr/>
          </p:nvSpPr>
          <p:spPr>
            <a:xfrm>
              <a:off x="2613754"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7" name="Google Shape;14117;p54"/>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8" name="Google Shape;14118;p54"/>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9" name="Google Shape;14119;p54"/>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0" name="Google Shape;14120;p54"/>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1" name="Google Shape;14121;p54"/>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2" name="Google Shape;14122;p54"/>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3" name="Google Shape;14123;p54"/>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4" name="Google Shape;14124;p54"/>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5" name="Google Shape;14125;p54"/>
            <p:cNvSpPr/>
            <p:nvPr/>
          </p:nvSpPr>
          <p:spPr>
            <a:xfrm>
              <a:off x="2457228"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6" name="Google Shape;14126;p54"/>
            <p:cNvSpPr/>
            <p:nvPr/>
          </p:nvSpPr>
          <p:spPr>
            <a:xfrm>
              <a:off x="2299227"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7" name="Google Shape;14127;p54"/>
            <p:cNvSpPr/>
            <p:nvPr/>
          </p:nvSpPr>
          <p:spPr>
            <a:xfrm>
              <a:off x="2613754"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8" name="Google Shape;14128;p54"/>
            <p:cNvSpPr/>
            <p:nvPr/>
          </p:nvSpPr>
          <p:spPr>
            <a:xfrm>
              <a:off x="2299227"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9" name="Google Shape;14129;p54"/>
            <p:cNvSpPr/>
            <p:nvPr/>
          </p:nvSpPr>
          <p:spPr>
            <a:xfrm>
              <a:off x="2613754"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0" name="Google Shape;14130;p54"/>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1" name="Google Shape;14131;p54"/>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2" name="Google Shape;14132;p54"/>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3" name="Google Shape;14133;p54"/>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4" name="Google Shape;14134;p54"/>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5" name="Google Shape;14135;p54"/>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6" name="Google Shape;14136;p54"/>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7" name="Google Shape;14137;p54"/>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8" name="Google Shape;14138;p54"/>
            <p:cNvSpPr/>
            <p:nvPr/>
          </p:nvSpPr>
          <p:spPr>
            <a:xfrm>
              <a:off x="2457228"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9" name="Google Shape;14139;p54"/>
            <p:cNvSpPr/>
            <p:nvPr/>
          </p:nvSpPr>
          <p:spPr>
            <a:xfrm>
              <a:off x="2299227"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0" name="Google Shape;14140;p54"/>
            <p:cNvSpPr/>
            <p:nvPr/>
          </p:nvSpPr>
          <p:spPr>
            <a:xfrm>
              <a:off x="2613754"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1" name="Google Shape;14141;p54"/>
            <p:cNvSpPr/>
            <p:nvPr/>
          </p:nvSpPr>
          <p:spPr>
            <a:xfrm>
              <a:off x="2299227"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2" name="Google Shape;14142;p54"/>
            <p:cNvSpPr/>
            <p:nvPr/>
          </p:nvSpPr>
          <p:spPr>
            <a:xfrm>
              <a:off x="2613754"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3" name="Google Shape;14143;p54"/>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4" name="Google Shape;14144;p54"/>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5" name="Google Shape;14145;p54"/>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6" name="Google Shape;14146;p54"/>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54"/>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8" name="Google Shape;14148;p54"/>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9" name="Google Shape;14149;p54"/>
            <p:cNvSpPr/>
            <p:nvPr/>
          </p:nvSpPr>
          <p:spPr>
            <a:xfrm>
              <a:off x="2457228"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0" name="Google Shape;14150;p54"/>
            <p:cNvSpPr/>
            <p:nvPr/>
          </p:nvSpPr>
          <p:spPr>
            <a:xfrm>
              <a:off x="2299227"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1" name="Google Shape;14151;p54"/>
            <p:cNvSpPr/>
            <p:nvPr/>
          </p:nvSpPr>
          <p:spPr>
            <a:xfrm>
              <a:off x="2613754"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2" name="Google Shape;14152;p54"/>
            <p:cNvSpPr/>
            <p:nvPr/>
          </p:nvSpPr>
          <p:spPr>
            <a:xfrm>
              <a:off x="2299227"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3" name="Google Shape;14153;p54"/>
            <p:cNvSpPr/>
            <p:nvPr/>
          </p:nvSpPr>
          <p:spPr>
            <a:xfrm>
              <a:off x="2613754"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4" name="Google Shape;14154;p54"/>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5" name="Google Shape;14155;p54"/>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6" name="Google Shape;14156;p54"/>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7" name="Google Shape;14157;p54"/>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8" name="Google Shape;14158;p54"/>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9" name="Google Shape;14159;p54"/>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0" name="Google Shape;14160;p54"/>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1" name="Google Shape;14161;p54"/>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2" name="Google Shape;14162;p54"/>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3" name="Google Shape;14163;p54"/>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4" name="Google Shape;14164;p54"/>
            <p:cNvSpPr/>
            <p:nvPr/>
          </p:nvSpPr>
          <p:spPr>
            <a:xfrm>
              <a:off x="1829647"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5" name="Google Shape;14165;p54"/>
            <p:cNvSpPr/>
            <p:nvPr/>
          </p:nvSpPr>
          <p:spPr>
            <a:xfrm>
              <a:off x="167312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6" name="Google Shape;14166;p54"/>
            <p:cNvSpPr/>
            <p:nvPr/>
          </p:nvSpPr>
          <p:spPr>
            <a:xfrm>
              <a:off x="1984699"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54"/>
            <p:cNvSpPr/>
            <p:nvPr/>
          </p:nvSpPr>
          <p:spPr>
            <a:xfrm>
              <a:off x="167312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54"/>
            <p:cNvSpPr/>
            <p:nvPr/>
          </p:nvSpPr>
          <p:spPr>
            <a:xfrm>
              <a:off x="1984699"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54"/>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54"/>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1" name="Google Shape;14171;p54"/>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2" name="Google Shape;14172;p54"/>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3" name="Google Shape;14173;p54"/>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4" name="Google Shape;14174;p54"/>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54"/>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54"/>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7" name="Google Shape;14177;p54"/>
            <p:cNvSpPr/>
            <p:nvPr/>
          </p:nvSpPr>
          <p:spPr>
            <a:xfrm>
              <a:off x="1829647"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8" name="Google Shape;14178;p54"/>
            <p:cNvSpPr/>
            <p:nvPr/>
          </p:nvSpPr>
          <p:spPr>
            <a:xfrm>
              <a:off x="167312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9" name="Google Shape;14179;p54"/>
            <p:cNvSpPr/>
            <p:nvPr/>
          </p:nvSpPr>
          <p:spPr>
            <a:xfrm>
              <a:off x="1984699"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54"/>
            <p:cNvSpPr/>
            <p:nvPr/>
          </p:nvSpPr>
          <p:spPr>
            <a:xfrm>
              <a:off x="167312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1" name="Google Shape;14181;p54"/>
            <p:cNvSpPr/>
            <p:nvPr/>
          </p:nvSpPr>
          <p:spPr>
            <a:xfrm>
              <a:off x="1984699"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54"/>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54"/>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54"/>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54"/>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6" name="Google Shape;14186;p54"/>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7" name="Google Shape;14187;p54"/>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54"/>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54"/>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0" name="Google Shape;14190;p54"/>
            <p:cNvSpPr/>
            <p:nvPr/>
          </p:nvSpPr>
          <p:spPr>
            <a:xfrm>
              <a:off x="1829647"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1" name="Google Shape;14191;p54"/>
            <p:cNvSpPr/>
            <p:nvPr/>
          </p:nvSpPr>
          <p:spPr>
            <a:xfrm>
              <a:off x="167312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2" name="Google Shape;14192;p54"/>
            <p:cNvSpPr/>
            <p:nvPr/>
          </p:nvSpPr>
          <p:spPr>
            <a:xfrm>
              <a:off x="1984699"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3" name="Google Shape;14193;p54"/>
            <p:cNvSpPr/>
            <p:nvPr/>
          </p:nvSpPr>
          <p:spPr>
            <a:xfrm>
              <a:off x="167312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4" name="Google Shape;14194;p54"/>
            <p:cNvSpPr/>
            <p:nvPr/>
          </p:nvSpPr>
          <p:spPr>
            <a:xfrm>
              <a:off x="1984699"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5" name="Google Shape;14195;p54"/>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6" name="Google Shape;14196;p54"/>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7" name="Google Shape;14197;p54"/>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8" name="Google Shape;14198;p54"/>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9" name="Google Shape;14199;p54"/>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0" name="Google Shape;14200;p54"/>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1" name="Google Shape;14201;p54"/>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2" name="Google Shape;14202;p54"/>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3" name="Google Shape;14203;p54"/>
            <p:cNvSpPr/>
            <p:nvPr/>
          </p:nvSpPr>
          <p:spPr>
            <a:xfrm>
              <a:off x="1829647"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4" name="Google Shape;14204;p54"/>
            <p:cNvSpPr/>
            <p:nvPr/>
          </p:nvSpPr>
          <p:spPr>
            <a:xfrm>
              <a:off x="167312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5" name="Google Shape;14205;p54"/>
            <p:cNvSpPr/>
            <p:nvPr/>
          </p:nvSpPr>
          <p:spPr>
            <a:xfrm>
              <a:off x="1984699"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6" name="Google Shape;14206;p54"/>
            <p:cNvSpPr/>
            <p:nvPr/>
          </p:nvSpPr>
          <p:spPr>
            <a:xfrm>
              <a:off x="167312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7" name="Google Shape;14207;p54"/>
            <p:cNvSpPr/>
            <p:nvPr/>
          </p:nvSpPr>
          <p:spPr>
            <a:xfrm>
              <a:off x="1984699"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8" name="Google Shape;14208;p54"/>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9" name="Google Shape;14209;p54"/>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0" name="Google Shape;14210;p54"/>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1" name="Google Shape;14211;p54"/>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2" name="Google Shape;14212;p54"/>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3" name="Google Shape;14213;p54"/>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4" name="Google Shape;14214;p54"/>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5" name="Google Shape;14215;p54"/>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6" name="Google Shape;14216;p54"/>
            <p:cNvSpPr/>
            <p:nvPr/>
          </p:nvSpPr>
          <p:spPr>
            <a:xfrm>
              <a:off x="1829647"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7" name="Google Shape;14217;p54"/>
            <p:cNvSpPr/>
            <p:nvPr/>
          </p:nvSpPr>
          <p:spPr>
            <a:xfrm>
              <a:off x="167312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8" name="Google Shape;14218;p54"/>
            <p:cNvSpPr/>
            <p:nvPr/>
          </p:nvSpPr>
          <p:spPr>
            <a:xfrm>
              <a:off x="1984699"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9" name="Google Shape;14219;p54"/>
            <p:cNvSpPr/>
            <p:nvPr/>
          </p:nvSpPr>
          <p:spPr>
            <a:xfrm>
              <a:off x="167312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0" name="Google Shape;14220;p54"/>
            <p:cNvSpPr/>
            <p:nvPr/>
          </p:nvSpPr>
          <p:spPr>
            <a:xfrm>
              <a:off x="1984699"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1" name="Google Shape;14221;p54"/>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2" name="Google Shape;14222;p54"/>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3" name="Google Shape;14223;p54"/>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4" name="Google Shape;14224;p54"/>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5" name="Google Shape;14225;p54"/>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6" name="Google Shape;14226;p54"/>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7" name="Google Shape;14227;p54"/>
            <p:cNvSpPr/>
            <p:nvPr/>
          </p:nvSpPr>
          <p:spPr>
            <a:xfrm>
              <a:off x="1829647"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8" name="Google Shape;14228;p54"/>
            <p:cNvSpPr/>
            <p:nvPr/>
          </p:nvSpPr>
          <p:spPr>
            <a:xfrm>
              <a:off x="167312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9" name="Google Shape;14229;p54"/>
            <p:cNvSpPr/>
            <p:nvPr/>
          </p:nvSpPr>
          <p:spPr>
            <a:xfrm>
              <a:off x="1984699"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0" name="Google Shape;14230;p54"/>
            <p:cNvSpPr/>
            <p:nvPr/>
          </p:nvSpPr>
          <p:spPr>
            <a:xfrm>
              <a:off x="167312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1" name="Google Shape;14231;p54"/>
            <p:cNvSpPr/>
            <p:nvPr/>
          </p:nvSpPr>
          <p:spPr>
            <a:xfrm>
              <a:off x="1984699"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2" name="Google Shape;14232;p54"/>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3" name="Google Shape;14233;p54"/>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4" name="Google Shape;14234;p54"/>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5" name="Google Shape;14235;p54"/>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6" name="Google Shape;14236;p54"/>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7" name="Google Shape;14237;p54"/>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8" name="Google Shape;14238;p54"/>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9" name="Google Shape;14239;p54"/>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0" name="Google Shape;14240;p54"/>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1" name="Google Shape;14241;p54"/>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2" name="Google Shape;14242;p54"/>
            <p:cNvSpPr/>
            <p:nvPr/>
          </p:nvSpPr>
          <p:spPr>
            <a:xfrm>
              <a:off x="1200715" y="35152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3" name="Google Shape;14243;p54"/>
            <p:cNvSpPr/>
            <p:nvPr/>
          </p:nvSpPr>
          <p:spPr>
            <a:xfrm>
              <a:off x="1045663"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4" name="Google Shape;14244;p54"/>
            <p:cNvSpPr/>
            <p:nvPr/>
          </p:nvSpPr>
          <p:spPr>
            <a:xfrm>
              <a:off x="1357241" y="50657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5" name="Google Shape;14245;p54"/>
            <p:cNvSpPr/>
            <p:nvPr/>
          </p:nvSpPr>
          <p:spPr>
            <a:xfrm>
              <a:off x="1045663"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6" name="Google Shape;14246;p54"/>
            <p:cNvSpPr/>
            <p:nvPr/>
          </p:nvSpPr>
          <p:spPr>
            <a:xfrm>
              <a:off x="1357241" y="19352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7" name="Google Shape;14247;p54"/>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8" name="Google Shape;14248;p54"/>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9" name="Google Shape;14249;p54"/>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0" name="Google Shape;14250;p54"/>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1" name="Google Shape;14251;p54"/>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2" name="Google Shape;14252;p54"/>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3" name="Google Shape;14253;p54"/>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4" name="Google Shape;14254;p54"/>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5" name="Google Shape;14255;p54"/>
            <p:cNvSpPr/>
            <p:nvPr/>
          </p:nvSpPr>
          <p:spPr>
            <a:xfrm>
              <a:off x="1200715" y="979106"/>
              <a:ext cx="95096" cy="95218"/>
            </a:xfrm>
            <a:custGeom>
              <a:avLst/>
              <a:gdLst/>
              <a:ahLst/>
              <a:cxnLst/>
              <a:rect l="l" t="t" r="r" b="b"/>
              <a:pathLst>
                <a:path w="774" h="775" extrusionOk="0">
                  <a:moveTo>
                    <a:pt x="381" y="0"/>
                  </a:moveTo>
                  <a:cubicBezTo>
                    <a:pt x="179" y="0"/>
                    <a:pt x="0" y="167"/>
                    <a:pt x="0" y="381"/>
                  </a:cubicBezTo>
                  <a:cubicBezTo>
                    <a:pt x="0" y="595"/>
                    <a:pt x="179"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6" name="Google Shape;14256;p54"/>
            <p:cNvSpPr/>
            <p:nvPr/>
          </p:nvSpPr>
          <p:spPr>
            <a:xfrm>
              <a:off x="1045663"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7" name="Google Shape;14257;p54"/>
            <p:cNvSpPr/>
            <p:nvPr/>
          </p:nvSpPr>
          <p:spPr>
            <a:xfrm>
              <a:off x="1357241" y="1135632"/>
              <a:ext cx="95096" cy="95096"/>
            </a:xfrm>
            <a:custGeom>
              <a:avLst/>
              <a:gdLst/>
              <a:ahLst/>
              <a:cxnLst/>
              <a:rect l="l" t="t" r="r" b="b"/>
              <a:pathLst>
                <a:path w="774" h="774" extrusionOk="0">
                  <a:moveTo>
                    <a:pt x="393" y="0"/>
                  </a:moveTo>
                  <a:cubicBezTo>
                    <a:pt x="179" y="0"/>
                    <a:pt x="0" y="179"/>
                    <a:pt x="0" y="393"/>
                  </a:cubicBezTo>
                  <a:cubicBezTo>
                    <a:pt x="0" y="595"/>
                    <a:pt x="179" y="774"/>
                    <a:pt x="393" y="774"/>
                  </a:cubicBezTo>
                  <a:cubicBezTo>
                    <a:pt x="607" y="774"/>
                    <a:pt x="774" y="595"/>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8" name="Google Shape;14258;p54"/>
            <p:cNvSpPr/>
            <p:nvPr/>
          </p:nvSpPr>
          <p:spPr>
            <a:xfrm>
              <a:off x="1045663"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9" name="Google Shape;14259;p54"/>
            <p:cNvSpPr/>
            <p:nvPr/>
          </p:nvSpPr>
          <p:spPr>
            <a:xfrm>
              <a:off x="1357241" y="821105"/>
              <a:ext cx="95096" cy="95218"/>
            </a:xfrm>
            <a:custGeom>
              <a:avLst/>
              <a:gdLst/>
              <a:ahLst/>
              <a:cxnLst/>
              <a:rect l="l" t="t" r="r" b="b"/>
              <a:pathLst>
                <a:path w="774" h="775" extrusionOk="0">
                  <a:moveTo>
                    <a:pt x="393" y="0"/>
                  </a:moveTo>
                  <a:cubicBezTo>
                    <a:pt x="179" y="0"/>
                    <a:pt x="0" y="179"/>
                    <a:pt x="0" y="393"/>
                  </a:cubicBezTo>
                  <a:cubicBezTo>
                    <a:pt x="0" y="596"/>
                    <a:pt x="179" y="774"/>
                    <a:pt x="393" y="774"/>
                  </a:cubicBezTo>
                  <a:cubicBezTo>
                    <a:pt x="607" y="774"/>
                    <a:pt x="774" y="596"/>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0" name="Google Shape;14260;p54"/>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1" name="Google Shape;14261;p54"/>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2" name="Google Shape;14262;p54"/>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3" name="Google Shape;14263;p54"/>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4" name="Google Shape;14264;p54"/>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5" name="Google Shape;14265;p54"/>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6" name="Google Shape;14266;p54"/>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7" name="Google Shape;14267;p54"/>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8" name="Google Shape;14268;p54"/>
            <p:cNvSpPr/>
            <p:nvPr/>
          </p:nvSpPr>
          <p:spPr>
            <a:xfrm>
              <a:off x="1200715" y="1605089"/>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9" name="Google Shape;14269;p54"/>
            <p:cNvSpPr/>
            <p:nvPr/>
          </p:nvSpPr>
          <p:spPr>
            <a:xfrm>
              <a:off x="1045663"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0" name="Google Shape;14270;p54"/>
            <p:cNvSpPr/>
            <p:nvPr/>
          </p:nvSpPr>
          <p:spPr>
            <a:xfrm>
              <a:off x="1357241" y="1763090"/>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1" name="Google Shape;14271;p54"/>
            <p:cNvSpPr/>
            <p:nvPr/>
          </p:nvSpPr>
          <p:spPr>
            <a:xfrm>
              <a:off x="1045663"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2" name="Google Shape;14272;p54"/>
            <p:cNvSpPr/>
            <p:nvPr/>
          </p:nvSpPr>
          <p:spPr>
            <a:xfrm>
              <a:off x="1357241" y="1448685"/>
              <a:ext cx="95096" cy="95096"/>
            </a:xfrm>
            <a:custGeom>
              <a:avLst/>
              <a:gdLst/>
              <a:ahLst/>
              <a:cxnLst/>
              <a:rect l="l" t="t" r="r" b="b"/>
              <a:pathLst>
                <a:path w="774" h="774"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3" name="Google Shape;14273;p54"/>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4" name="Google Shape;14274;p54"/>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5" name="Google Shape;14275;p54"/>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6" name="Google Shape;14276;p54"/>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7" name="Google Shape;14277;p54"/>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8" name="Google Shape;14278;p54"/>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9" name="Google Shape;14279;p54"/>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0" name="Google Shape;14280;p54"/>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1" name="Google Shape;14281;p54"/>
            <p:cNvSpPr/>
            <p:nvPr/>
          </p:nvSpPr>
          <p:spPr>
            <a:xfrm>
              <a:off x="1200715" y="2232670"/>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2" name="Google Shape;14282;p54"/>
            <p:cNvSpPr/>
            <p:nvPr/>
          </p:nvSpPr>
          <p:spPr>
            <a:xfrm>
              <a:off x="1045663"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3" name="Google Shape;14283;p54"/>
            <p:cNvSpPr/>
            <p:nvPr/>
          </p:nvSpPr>
          <p:spPr>
            <a:xfrm>
              <a:off x="1357241" y="2389196"/>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4" name="Google Shape;14284;p54"/>
            <p:cNvSpPr/>
            <p:nvPr/>
          </p:nvSpPr>
          <p:spPr>
            <a:xfrm>
              <a:off x="1045663"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5" name="Google Shape;14285;p54"/>
            <p:cNvSpPr/>
            <p:nvPr/>
          </p:nvSpPr>
          <p:spPr>
            <a:xfrm>
              <a:off x="1357241" y="2076143"/>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6" name="Google Shape;14286;p54"/>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7" name="Google Shape;14287;p54"/>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8" name="Google Shape;14288;p54"/>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9" name="Google Shape;14289;p54"/>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0" name="Google Shape;14290;p54"/>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1" name="Google Shape;14291;p54"/>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2" name="Google Shape;14292;p54"/>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3" name="Google Shape;14293;p54"/>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4" name="Google Shape;14294;p54"/>
            <p:cNvSpPr/>
            <p:nvPr/>
          </p:nvSpPr>
          <p:spPr>
            <a:xfrm>
              <a:off x="1200715" y="2860250"/>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5" name="Google Shape;14295;p54"/>
            <p:cNvSpPr/>
            <p:nvPr/>
          </p:nvSpPr>
          <p:spPr>
            <a:xfrm>
              <a:off x="1045663"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6" name="Google Shape;14296;p54"/>
            <p:cNvSpPr/>
            <p:nvPr/>
          </p:nvSpPr>
          <p:spPr>
            <a:xfrm>
              <a:off x="1357241" y="3016777"/>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7" name="Google Shape;14297;p54"/>
            <p:cNvSpPr/>
            <p:nvPr/>
          </p:nvSpPr>
          <p:spPr>
            <a:xfrm>
              <a:off x="1045663"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8" name="Google Shape;14298;p54"/>
            <p:cNvSpPr/>
            <p:nvPr/>
          </p:nvSpPr>
          <p:spPr>
            <a:xfrm>
              <a:off x="1357241" y="2705198"/>
              <a:ext cx="95096" cy="93744"/>
            </a:xfrm>
            <a:custGeom>
              <a:avLst/>
              <a:gdLst/>
              <a:ahLst/>
              <a:cxnLst/>
              <a:rect l="l" t="t" r="r" b="b"/>
              <a:pathLst>
                <a:path w="774" h="763" extrusionOk="0">
                  <a:moveTo>
                    <a:pt x="393" y="0"/>
                  </a:moveTo>
                  <a:cubicBezTo>
                    <a:pt x="179" y="0"/>
                    <a:pt x="0" y="167"/>
                    <a:pt x="0" y="381"/>
                  </a:cubicBezTo>
                  <a:cubicBezTo>
                    <a:pt x="0" y="596"/>
                    <a:pt x="179" y="762"/>
                    <a:pt x="393" y="762"/>
                  </a:cubicBezTo>
                  <a:cubicBezTo>
                    <a:pt x="607" y="762"/>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9" name="Google Shape;14299;p54"/>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0" name="Google Shape;14300;p54"/>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1" name="Google Shape;14301;p54"/>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2" name="Google Shape;14302;p54"/>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3" name="Google Shape;14303;p54"/>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4" name="Google Shape;14304;p54"/>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5" name="Google Shape;14305;p54"/>
            <p:cNvSpPr/>
            <p:nvPr/>
          </p:nvSpPr>
          <p:spPr>
            <a:xfrm>
              <a:off x="1200715" y="348930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6" name="Google Shape;14306;p54"/>
            <p:cNvSpPr/>
            <p:nvPr/>
          </p:nvSpPr>
          <p:spPr>
            <a:xfrm>
              <a:off x="1045663"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7" name="Google Shape;14307;p54"/>
            <p:cNvSpPr/>
            <p:nvPr/>
          </p:nvSpPr>
          <p:spPr>
            <a:xfrm>
              <a:off x="1357241" y="364435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8" name="Google Shape;14308;p54"/>
            <p:cNvSpPr/>
            <p:nvPr/>
          </p:nvSpPr>
          <p:spPr>
            <a:xfrm>
              <a:off x="1045663"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9" name="Google Shape;14309;p54"/>
            <p:cNvSpPr/>
            <p:nvPr/>
          </p:nvSpPr>
          <p:spPr>
            <a:xfrm>
              <a:off x="1357241" y="33313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0" name="Google Shape;14310;p54"/>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1" name="Google Shape;14311;p54"/>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2" name="Google Shape;14312;p54"/>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3" name="Google Shape;14313;p54"/>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4" name="Google Shape;14314;p54"/>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5" name="Google Shape;14315;p54"/>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6" name="Google Shape;14316;p54"/>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7" name="Google Shape;14317;p54"/>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8" name="Google Shape;14318;p54"/>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9" name="Google Shape;14319;p54"/>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0" name="Google Shape;14320;p54"/>
            <p:cNvSpPr/>
            <p:nvPr/>
          </p:nvSpPr>
          <p:spPr>
            <a:xfrm>
              <a:off x="5731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1" name="Google Shape;14321;p54"/>
            <p:cNvSpPr/>
            <p:nvPr/>
          </p:nvSpPr>
          <p:spPr>
            <a:xfrm>
              <a:off x="41660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2" name="Google Shape;14322;p54"/>
            <p:cNvSpPr/>
            <p:nvPr/>
          </p:nvSpPr>
          <p:spPr>
            <a:xfrm>
              <a:off x="73113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3" name="Google Shape;14323;p54"/>
            <p:cNvSpPr/>
            <p:nvPr/>
          </p:nvSpPr>
          <p:spPr>
            <a:xfrm>
              <a:off x="41660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4" name="Google Shape;14324;p54"/>
            <p:cNvSpPr/>
            <p:nvPr/>
          </p:nvSpPr>
          <p:spPr>
            <a:xfrm>
              <a:off x="73113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5" name="Google Shape;14325;p54"/>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6" name="Google Shape;14326;p54"/>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7" name="Google Shape;14327;p54"/>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8" name="Google Shape;14328;p54"/>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9" name="Google Shape;14329;p54"/>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0" name="Google Shape;14330;p54"/>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1" name="Google Shape;14331;p54"/>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2" name="Google Shape;14332;p54"/>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3" name="Google Shape;14333;p54"/>
            <p:cNvSpPr/>
            <p:nvPr/>
          </p:nvSpPr>
          <p:spPr>
            <a:xfrm>
              <a:off x="5731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4" name="Google Shape;14334;p54"/>
            <p:cNvSpPr/>
            <p:nvPr/>
          </p:nvSpPr>
          <p:spPr>
            <a:xfrm>
              <a:off x="41660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5" name="Google Shape;14335;p54"/>
            <p:cNvSpPr/>
            <p:nvPr/>
          </p:nvSpPr>
          <p:spPr>
            <a:xfrm>
              <a:off x="73113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6" name="Google Shape;14336;p54"/>
            <p:cNvSpPr/>
            <p:nvPr/>
          </p:nvSpPr>
          <p:spPr>
            <a:xfrm>
              <a:off x="41660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7" name="Google Shape;14337;p54"/>
            <p:cNvSpPr/>
            <p:nvPr/>
          </p:nvSpPr>
          <p:spPr>
            <a:xfrm>
              <a:off x="73113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8" name="Google Shape;14338;p54"/>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9" name="Google Shape;14339;p54"/>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0" name="Google Shape;14340;p54"/>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1" name="Google Shape;14341;p54"/>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2" name="Google Shape;14342;p54"/>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3" name="Google Shape;14343;p54"/>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4" name="Google Shape;14344;p54"/>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5" name="Google Shape;14345;p54"/>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6" name="Google Shape;14346;p54"/>
            <p:cNvSpPr/>
            <p:nvPr/>
          </p:nvSpPr>
          <p:spPr>
            <a:xfrm>
              <a:off x="5731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7" name="Google Shape;14347;p54"/>
            <p:cNvSpPr/>
            <p:nvPr/>
          </p:nvSpPr>
          <p:spPr>
            <a:xfrm>
              <a:off x="41660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8" name="Google Shape;14348;p54"/>
            <p:cNvSpPr/>
            <p:nvPr/>
          </p:nvSpPr>
          <p:spPr>
            <a:xfrm>
              <a:off x="73113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9" name="Google Shape;14349;p54"/>
            <p:cNvSpPr/>
            <p:nvPr/>
          </p:nvSpPr>
          <p:spPr>
            <a:xfrm>
              <a:off x="41660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0" name="Google Shape;14350;p54"/>
            <p:cNvSpPr/>
            <p:nvPr/>
          </p:nvSpPr>
          <p:spPr>
            <a:xfrm>
              <a:off x="73113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1" name="Google Shape;14351;p54"/>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2" name="Google Shape;14352;p54"/>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3" name="Google Shape;14353;p54"/>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4" name="Google Shape;14354;p54"/>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5" name="Google Shape;14355;p54"/>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6" name="Google Shape;14356;p54"/>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7" name="Google Shape;14357;p54"/>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8" name="Google Shape;14358;p54"/>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9" name="Google Shape;14359;p54"/>
            <p:cNvSpPr/>
            <p:nvPr/>
          </p:nvSpPr>
          <p:spPr>
            <a:xfrm>
              <a:off x="5731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0" name="Google Shape;14360;p54"/>
            <p:cNvSpPr/>
            <p:nvPr/>
          </p:nvSpPr>
          <p:spPr>
            <a:xfrm>
              <a:off x="41660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1" name="Google Shape;14361;p54"/>
            <p:cNvSpPr/>
            <p:nvPr/>
          </p:nvSpPr>
          <p:spPr>
            <a:xfrm>
              <a:off x="73113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2" name="Google Shape;14362;p54"/>
            <p:cNvSpPr/>
            <p:nvPr/>
          </p:nvSpPr>
          <p:spPr>
            <a:xfrm>
              <a:off x="41660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3" name="Google Shape;14363;p54"/>
            <p:cNvSpPr/>
            <p:nvPr/>
          </p:nvSpPr>
          <p:spPr>
            <a:xfrm>
              <a:off x="73113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4" name="Google Shape;14364;p54"/>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5" name="Google Shape;14365;p54"/>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6" name="Google Shape;14366;p54"/>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7" name="Google Shape;14367;p54"/>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8" name="Google Shape;14368;p54"/>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9" name="Google Shape;14369;p54"/>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0" name="Google Shape;14370;p54"/>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1" name="Google Shape;14371;p54"/>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2" name="Google Shape;14372;p54"/>
            <p:cNvSpPr/>
            <p:nvPr/>
          </p:nvSpPr>
          <p:spPr>
            <a:xfrm>
              <a:off x="5731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3" name="Google Shape;14373;p54"/>
            <p:cNvSpPr/>
            <p:nvPr/>
          </p:nvSpPr>
          <p:spPr>
            <a:xfrm>
              <a:off x="41660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4" name="Google Shape;14374;p54"/>
            <p:cNvSpPr/>
            <p:nvPr/>
          </p:nvSpPr>
          <p:spPr>
            <a:xfrm>
              <a:off x="73113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5" name="Google Shape;14375;p54"/>
            <p:cNvSpPr/>
            <p:nvPr/>
          </p:nvSpPr>
          <p:spPr>
            <a:xfrm>
              <a:off x="41660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6" name="Google Shape;14376;p54"/>
            <p:cNvSpPr/>
            <p:nvPr/>
          </p:nvSpPr>
          <p:spPr>
            <a:xfrm>
              <a:off x="73113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7" name="Google Shape;14377;p54"/>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8" name="Google Shape;14378;p54"/>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9" name="Google Shape;14379;p54"/>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0" name="Google Shape;14380;p54"/>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1" name="Google Shape;14381;p54"/>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2" name="Google Shape;14382;p54"/>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3" name="Google Shape;14383;p54"/>
            <p:cNvSpPr/>
            <p:nvPr/>
          </p:nvSpPr>
          <p:spPr>
            <a:xfrm>
              <a:off x="5731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4" name="Google Shape;14384;p54"/>
            <p:cNvSpPr/>
            <p:nvPr/>
          </p:nvSpPr>
          <p:spPr>
            <a:xfrm>
              <a:off x="41660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5" name="Google Shape;14385;p54"/>
            <p:cNvSpPr/>
            <p:nvPr/>
          </p:nvSpPr>
          <p:spPr>
            <a:xfrm>
              <a:off x="73113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6" name="Google Shape;14386;p54"/>
            <p:cNvSpPr/>
            <p:nvPr/>
          </p:nvSpPr>
          <p:spPr>
            <a:xfrm>
              <a:off x="41660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7" name="Google Shape;14387;p54"/>
            <p:cNvSpPr/>
            <p:nvPr/>
          </p:nvSpPr>
          <p:spPr>
            <a:xfrm>
              <a:off x="73113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8" name="Google Shape;14388;p54"/>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9" name="Google Shape;14389;p54"/>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0" name="Google Shape;14390;p54"/>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1" name="Google Shape;14391;p54"/>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2" name="Google Shape;14392;p54"/>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3" name="Google Shape;14393;p54"/>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4" name="Google Shape;14394;p54"/>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5" name="Google Shape;14395;p54"/>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6" name="Google Shape;14396;p54"/>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7" name="Google Shape;14397;p54"/>
            <p:cNvSpPr/>
            <p:nvPr/>
          </p:nvSpPr>
          <p:spPr>
            <a:xfrm>
              <a:off x="-52972"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8" name="Google Shape;14398;p54"/>
            <p:cNvSpPr/>
            <p:nvPr/>
          </p:nvSpPr>
          <p:spPr>
            <a:xfrm>
              <a:off x="10355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9" name="Google Shape;14399;p54"/>
            <p:cNvSpPr/>
            <p:nvPr/>
          </p:nvSpPr>
          <p:spPr>
            <a:xfrm>
              <a:off x="10355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0" name="Google Shape;14400;p54"/>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1" name="Google Shape;14401;p54"/>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2" name="Google Shape;14402;p54"/>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3" name="Google Shape;14403;p54"/>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4" name="Google Shape;14404;p54"/>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5" name="Google Shape;14405;p54"/>
            <p:cNvSpPr/>
            <p:nvPr/>
          </p:nvSpPr>
          <p:spPr>
            <a:xfrm>
              <a:off x="-52972"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6" name="Google Shape;14406;p54"/>
            <p:cNvSpPr/>
            <p:nvPr/>
          </p:nvSpPr>
          <p:spPr>
            <a:xfrm>
              <a:off x="10355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7" name="Google Shape;14407;p54"/>
            <p:cNvSpPr/>
            <p:nvPr/>
          </p:nvSpPr>
          <p:spPr>
            <a:xfrm>
              <a:off x="10355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8" name="Google Shape;14408;p54"/>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9" name="Google Shape;14409;p54"/>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0" name="Google Shape;14410;p54"/>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1" name="Google Shape;14411;p54"/>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2" name="Google Shape;14412;p54"/>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3" name="Google Shape;14413;p54"/>
            <p:cNvSpPr/>
            <p:nvPr/>
          </p:nvSpPr>
          <p:spPr>
            <a:xfrm>
              <a:off x="-52972"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4" name="Google Shape;14414;p54"/>
            <p:cNvSpPr/>
            <p:nvPr/>
          </p:nvSpPr>
          <p:spPr>
            <a:xfrm>
              <a:off x="10355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5" name="Google Shape;14415;p54"/>
            <p:cNvSpPr/>
            <p:nvPr/>
          </p:nvSpPr>
          <p:spPr>
            <a:xfrm>
              <a:off x="10355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6" name="Google Shape;14416;p54"/>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7" name="Google Shape;14417;p54"/>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8" name="Google Shape;14418;p54"/>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9" name="Google Shape;14419;p54"/>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0" name="Google Shape;14420;p54"/>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1" name="Google Shape;14421;p54"/>
            <p:cNvSpPr/>
            <p:nvPr/>
          </p:nvSpPr>
          <p:spPr>
            <a:xfrm>
              <a:off x="-52972"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2" name="Google Shape;14422;p54"/>
            <p:cNvSpPr/>
            <p:nvPr/>
          </p:nvSpPr>
          <p:spPr>
            <a:xfrm>
              <a:off x="10355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3" name="Google Shape;14423;p54"/>
            <p:cNvSpPr/>
            <p:nvPr/>
          </p:nvSpPr>
          <p:spPr>
            <a:xfrm>
              <a:off x="10355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4" name="Google Shape;14424;p54"/>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5" name="Google Shape;14425;p54"/>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6" name="Google Shape;14426;p54"/>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7" name="Google Shape;14427;p54"/>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8" name="Google Shape;14428;p54"/>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9" name="Google Shape;14429;p54"/>
            <p:cNvSpPr/>
            <p:nvPr/>
          </p:nvSpPr>
          <p:spPr>
            <a:xfrm>
              <a:off x="-52972"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0" name="Google Shape;14430;p54"/>
            <p:cNvSpPr/>
            <p:nvPr/>
          </p:nvSpPr>
          <p:spPr>
            <a:xfrm>
              <a:off x="10355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1" name="Google Shape;14431;p54"/>
            <p:cNvSpPr/>
            <p:nvPr/>
          </p:nvSpPr>
          <p:spPr>
            <a:xfrm>
              <a:off x="10355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2" name="Google Shape;14432;p54"/>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3" name="Google Shape;14433;p54"/>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4" name="Google Shape;14434;p54"/>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5" name="Google Shape;14435;p54"/>
            <p:cNvSpPr/>
            <p:nvPr/>
          </p:nvSpPr>
          <p:spPr>
            <a:xfrm>
              <a:off x="-52972"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6" name="Google Shape;14436;p54"/>
            <p:cNvSpPr/>
            <p:nvPr/>
          </p:nvSpPr>
          <p:spPr>
            <a:xfrm>
              <a:off x="10355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7" name="Google Shape;14437;p54"/>
            <p:cNvSpPr/>
            <p:nvPr/>
          </p:nvSpPr>
          <p:spPr>
            <a:xfrm>
              <a:off x="10355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8" name="Google Shape;14438;p54"/>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9" name="Google Shape;14439;p54"/>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0" name="Google Shape;14440;p54"/>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1" name="Google Shape;14441;p54"/>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2" name="Google Shape;14442;p54"/>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3" name="Google Shape;14443;p54"/>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4" name="Google Shape;14444;p54"/>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5" name="Google Shape;14445;p54"/>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6" name="Google Shape;14446;p54"/>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7" name="Google Shape;14447;p54"/>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8" name="Google Shape;14448;p54"/>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9" name="Google Shape;14449;p54"/>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0" name="Google Shape;14450;p54"/>
            <p:cNvSpPr/>
            <p:nvPr/>
          </p:nvSpPr>
          <p:spPr>
            <a:xfrm>
              <a:off x="5595008"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1" name="Google Shape;14451;p54"/>
            <p:cNvSpPr/>
            <p:nvPr/>
          </p:nvSpPr>
          <p:spPr>
            <a:xfrm>
              <a:off x="5437007"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2" name="Google Shape;14452;p54"/>
            <p:cNvSpPr/>
            <p:nvPr/>
          </p:nvSpPr>
          <p:spPr>
            <a:xfrm>
              <a:off x="5751534"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3" name="Google Shape;14453;p54"/>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4" name="Google Shape;14454;p54"/>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5" name="Google Shape;14455;p54"/>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6" name="Google Shape;14456;p54"/>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7" name="Google Shape;14457;p54"/>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8" name="Google Shape;14458;p54"/>
            <p:cNvSpPr/>
            <p:nvPr/>
          </p:nvSpPr>
          <p:spPr>
            <a:xfrm>
              <a:off x="5595008"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9" name="Google Shape;14459;p54"/>
            <p:cNvSpPr/>
            <p:nvPr/>
          </p:nvSpPr>
          <p:spPr>
            <a:xfrm>
              <a:off x="5437007"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0" name="Google Shape;14460;p54"/>
            <p:cNvSpPr/>
            <p:nvPr/>
          </p:nvSpPr>
          <p:spPr>
            <a:xfrm>
              <a:off x="5751534"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1" name="Google Shape;14461;p54"/>
            <p:cNvSpPr/>
            <p:nvPr/>
          </p:nvSpPr>
          <p:spPr>
            <a:xfrm>
              <a:off x="5437007"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2" name="Google Shape;14462;p54"/>
            <p:cNvSpPr/>
            <p:nvPr/>
          </p:nvSpPr>
          <p:spPr>
            <a:xfrm>
              <a:off x="5751534"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3" name="Google Shape;14463;p54"/>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4" name="Google Shape;14464;p54"/>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5" name="Google Shape;14465;p54"/>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6" name="Google Shape;14466;p54"/>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7" name="Google Shape;14467;p54"/>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8" name="Google Shape;14468;p54"/>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9" name="Google Shape;14469;p54"/>
            <p:cNvSpPr/>
            <p:nvPr/>
          </p:nvSpPr>
          <p:spPr>
            <a:xfrm>
              <a:off x="5595008"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0" name="Google Shape;14470;p54"/>
            <p:cNvSpPr/>
            <p:nvPr/>
          </p:nvSpPr>
          <p:spPr>
            <a:xfrm>
              <a:off x="5437007"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1" name="Google Shape;14471;p54"/>
            <p:cNvSpPr/>
            <p:nvPr/>
          </p:nvSpPr>
          <p:spPr>
            <a:xfrm>
              <a:off x="5751534"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2" name="Google Shape;14472;p54"/>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3" name="Google Shape;14473;p54"/>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4" name="Google Shape;14474;p54"/>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5" name="Google Shape;14475;p54"/>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6" name="Google Shape;14476;p54"/>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7" name="Google Shape;14477;p54"/>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8" name="Google Shape;14478;p54"/>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9" name="Google Shape;14479;p54"/>
            <p:cNvSpPr/>
            <p:nvPr/>
          </p:nvSpPr>
          <p:spPr>
            <a:xfrm>
              <a:off x="4967427"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0" name="Google Shape;14480;p54"/>
            <p:cNvSpPr/>
            <p:nvPr/>
          </p:nvSpPr>
          <p:spPr>
            <a:xfrm>
              <a:off x="481090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1" name="Google Shape;14481;p54"/>
            <p:cNvSpPr/>
            <p:nvPr/>
          </p:nvSpPr>
          <p:spPr>
            <a:xfrm>
              <a:off x="5123954"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2" name="Google Shape;14482;p54"/>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3" name="Google Shape;14483;p54"/>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4" name="Google Shape;14484;p54"/>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5" name="Google Shape;14485;p54"/>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6" name="Google Shape;14486;p54"/>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7" name="Google Shape;14487;p54"/>
            <p:cNvSpPr/>
            <p:nvPr/>
          </p:nvSpPr>
          <p:spPr>
            <a:xfrm>
              <a:off x="4967427"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8" name="Google Shape;14488;p54"/>
            <p:cNvSpPr/>
            <p:nvPr/>
          </p:nvSpPr>
          <p:spPr>
            <a:xfrm>
              <a:off x="481090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9" name="Google Shape;14489;p54"/>
            <p:cNvSpPr/>
            <p:nvPr/>
          </p:nvSpPr>
          <p:spPr>
            <a:xfrm>
              <a:off x="5123954"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0" name="Google Shape;14490;p54"/>
            <p:cNvSpPr/>
            <p:nvPr/>
          </p:nvSpPr>
          <p:spPr>
            <a:xfrm>
              <a:off x="481090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1" name="Google Shape;14491;p54"/>
            <p:cNvSpPr/>
            <p:nvPr/>
          </p:nvSpPr>
          <p:spPr>
            <a:xfrm>
              <a:off x="5123954"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2" name="Google Shape;14492;p54"/>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3" name="Google Shape;14493;p54"/>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4" name="Google Shape;14494;p54"/>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5" name="Google Shape;14495;p54"/>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6" name="Google Shape;14496;p54"/>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7" name="Google Shape;14497;p54"/>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8" name="Google Shape;14498;p54"/>
            <p:cNvSpPr/>
            <p:nvPr/>
          </p:nvSpPr>
          <p:spPr>
            <a:xfrm>
              <a:off x="4967427"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9" name="Google Shape;14499;p54"/>
            <p:cNvSpPr/>
            <p:nvPr/>
          </p:nvSpPr>
          <p:spPr>
            <a:xfrm>
              <a:off x="481090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0" name="Google Shape;14500;p54"/>
            <p:cNvSpPr/>
            <p:nvPr/>
          </p:nvSpPr>
          <p:spPr>
            <a:xfrm>
              <a:off x="5123954"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1" name="Google Shape;14501;p54"/>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2" name="Google Shape;14502;p54"/>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3" name="Google Shape;14503;p54"/>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4" name="Google Shape;14504;p54"/>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5" name="Google Shape;14505;p54"/>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6" name="Google Shape;14506;p54"/>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7" name="Google Shape;14507;p54"/>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8" name="Google Shape;14508;p54"/>
            <p:cNvSpPr/>
            <p:nvPr/>
          </p:nvSpPr>
          <p:spPr>
            <a:xfrm>
              <a:off x="4339846"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9" name="Google Shape;14509;p54"/>
            <p:cNvSpPr/>
            <p:nvPr/>
          </p:nvSpPr>
          <p:spPr>
            <a:xfrm>
              <a:off x="4183320"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0" name="Google Shape;14510;p54"/>
            <p:cNvSpPr/>
            <p:nvPr/>
          </p:nvSpPr>
          <p:spPr>
            <a:xfrm>
              <a:off x="4496373"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1" name="Google Shape;14511;p54"/>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2" name="Google Shape;14512;p54"/>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3" name="Google Shape;14513;p54"/>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4" name="Google Shape;14514;p54"/>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5" name="Google Shape;14515;p54"/>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6" name="Google Shape;14516;p54"/>
            <p:cNvSpPr/>
            <p:nvPr/>
          </p:nvSpPr>
          <p:spPr>
            <a:xfrm>
              <a:off x="4339846"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7" name="Google Shape;14517;p54"/>
            <p:cNvSpPr/>
            <p:nvPr/>
          </p:nvSpPr>
          <p:spPr>
            <a:xfrm>
              <a:off x="4183320"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8" name="Google Shape;14518;p54"/>
            <p:cNvSpPr/>
            <p:nvPr/>
          </p:nvSpPr>
          <p:spPr>
            <a:xfrm>
              <a:off x="4496373"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9" name="Google Shape;14519;p54"/>
            <p:cNvSpPr/>
            <p:nvPr/>
          </p:nvSpPr>
          <p:spPr>
            <a:xfrm>
              <a:off x="4183320"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0" name="Google Shape;14520;p54"/>
            <p:cNvSpPr/>
            <p:nvPr/>
          </p:nvSpPr>
          <p:spPr>
            <a:xfrm>
              <a:off x="4496373"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1" name="Google Shape;14521;p54"/>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2" name="Google Shape;14522;p54"/>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3" name="Google Shape;14523;p54"/>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4" name="Google Shape;14524;p54"/>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5" name="Google Shape;14525;p54"/>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6" name="Google Shape;14526;p54"/>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7" name="Google Shape;14527;p54"/>
            <p:cNvSpPr/>
            <p:nvPr/>
          </p:nvSpPr>
          <p:spPr>
            <a:xfrm>
              <a:off x="4339846"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8" name="Google Shape;14528;p54"/>
            <p:cNvSpPr/>
            <p:nvPr/>
          </p:nvSpPr>
          <p:spPr>
            <a:xfrm>
              <a:off x="4183320"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9" name="Google Shape;14529;p54"/>
            <p:cNvSpPr/>
            <p:nvPr/>
          </p:nvSpPr>
          <p:spPr>
            <a:xfrm>
              <a:off x="4496373"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0" name="Google Shape;14530;p54"/>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1" name="Google Shape;14531;p54"/>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2" name="Google Shape;14532;p54"/>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3" name="Google Shape;14533;p54"/>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4" name="Google Shape;14534;p54"/>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5" name="Google Shape;14535;p54"/>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6" name="Google Shape;14536;p54"/>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7" name="Google Shape;14537;p54"/>
            <p:cNvSpPr/>
            <p:nvPr/>
          </p:nvSpPr>
          <p:spPr>
            <a:xfrm>
              <a:off x="371091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8" name="Google Shape;14538;p54"/>
            <p:cNvSpPr/>
            <p:nvPr/>
          </p:nvSpPr>
          <p:spPr>
            <a:xfrm>
              <a:off x="355438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9" name="Google Shape;14539;p54"/>
            <p:cNvSpPr/>
            <p:nvPr/>
          </p:nvSpPr>
          <p:spPr>
            <a:xfrm>
              <a:off x="386891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0" name="Google Shape;14540;p54"/>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1" name="Google Shape;14541;p54"/>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2" name="Google Shape;14542;p54"/>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3" name="Google Shape;14543;p54"/>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4" name="Google Shape;14544;p54"/>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5" name="Google Shape;14545;p54"/>
            <p:cNvSpPr/>
            <p:nvPr/>
          </p:nvSpPr>
          <p:spPr>
            <a:xfrm>
              <a:off x="371091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6" name="Google Shape;14546;p54"/>
            <p:cNvSpPr/>
            <p:nvPr/>
          </p:nvSpPr>
          <p:spPr>
            <a:xfrm>
              <a:off x="355438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7" name="Google Shape;14547;p54"/>
            <p:cNvSpPr/>
            <p:nvPr/>
          </p:nvSpPr>
          <p:spPr>
            <a:xfrm>
              <a:off x="386891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8" name="Google Shape;14548;p54"/>
            <p:cNvSpPr/>
            <p:nvPr/>
          </p:nvSpPr>
          <p:spPr>
            <a:xfrm>
              <a:off x="355438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9" name="Google Shape;14549;p54"/>
            <p:cNvSpPr/>
            <p:nvPr/>
          </p:nvSpPr>
          <p:spPr>
            <a:xfrm>
              <a:off x="386891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0" name="Google Shape;14550;p54"/>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1" name="Google Shape;14551;p54"/>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2" name="Google Shape;14552;p54"/>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3" name="Google Shape;14553;p54"/>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4" name="Google Shape;14554;p54"/>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5" name="Google Shape;14555;p54"/>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6" name="Google Shape;14556;p54"/>
            <p:cNvSpPr/>
            <p:nvPr/>
          </p:nvSpPr>
          <p:spPr>
            <a:xfrm>
              <a:off x="371091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7" name="Google Shape;14557;p54"/>
            <p:cNvSpPr/>
            <p:nvPr/>
          </p:nvSpPr>
          <p:spPr>
            <a:xfrm>
              <a:off x="355438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8" name="Google Shape;14558;p54"/>
            <p:cNvSpPr/>
            <p:nvPr/>
          </p:nvSpPr>
          <p:spPr>
            <a:xfrm>
              <a:off x="386891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9" name="Google Shape;14559;p54"/>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0" name="Google Shape;14560;p54"/>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1" name="Google Shape;14561;p54"/>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2" name="Google Shape;14562;p54"/>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3" name="Google Shape;14563;p54"/>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4" name="Google Shape;14564;p54"/>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5" name="Google Shape;14565;p54"/>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6" name="Google Shape;14566;p54"/>
            <p:cNvSpPr/>
            <p:nvPr/>
          </p:nvSpPr>
          <p:spPr>
            <a:xfrm>
              <a:off x="30833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7" name="Google Shape;14567;p54"/>
            <p:cNvSpPr/>
            <p:nvPr/>
          </p:nvSpPr>
          <p:spPr>
            <a:xfrm>
              <a:off x="2926807"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8" name="Google Shape;14568;p54"/>
            <p:cNvSpPr/>
            <p:nvPr/>
          </p:nvSpPr>
          <p:spPr>
            <a:xfrm>
              <a:off x="324133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9" name="Google Shape;14569;p54"/>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0" name="Google Shape;14570;p54"/>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1" name="Google Shape;14571;p54"/>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2" name="Google Shape;14572;p54"/>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3" name="Google Shape;14573;p54"/>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4" name="Google Shape;14574;p54"/>
            <p:cNvSpPr/>
            <p:nvPr/>
          </p:nvSpPr>
          <p:spPr>
            <a:xfrm>
              <a:off x="30833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5" name="Google Shape;14575;p54"/>
            <p:cNvSpPr/>
            <p:nvPr/>
          </p:nvSpPr>
          <p:spPr>
            <a:xfrm>
              <a:off x="2926807"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6" name="Google Shape;14576;p54"/>
            <p:cNvSpPr/>
            <p:nvPr/>
          </p:nvSpPr>
          <p:spPr>
            <a:xfrm>
              <a:off x="324133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7" name="Google Shape;14577;p54"/>
            <p:cNvSpPr/>
            <p:nvPr/>
          </p:nvSpPr>
          <p:spPr>
            <a:xfrm>
              <a:off x="2926807"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8" name="Google Shape;14578;p54"/>
            <p:cNvSpPr/>
            <p:nvPr/>
          </p:nvSpPr>
          <p:spPr>
            <a:xfrm>
              <a:off x="324133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9" name="Google Shape;14579;p54"/>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0" name="Google Shape;14580;p54"/>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1" name="Google Shape;14581;p54"/>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2" name="Google Shape;14582;p54"/>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3" name="Google Shape;14583;p54"/>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4" name="Google Shape;14584;p54"/>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5" name="Google Shape;14585;p54"/>
            <p:cNvSpPr/>
            <p:nvPr/>
          </p:nvSpPr>
          <p:spPr>
            <a:xfrm>
              <a:off x="30833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6" name="Google Shape;14586;p54"/>
            <p:cNvSpPr/>
            <p:nvPr/>
          </p:nvSpPr>
          <p:spPr>
            <a:xfrm>
              <a:off x="2926807"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7" name="Google Shape;14587;p54"/>
            <p:cNvSpPr/>
            <p:nvPr/>
          </p:nvSpPr>
          <p:spPr>
            <a:xfrm>
              <a:off x="324133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8" name="Google Shape;14588;p54"/>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9" name="Google Shape;14589;p54"/>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0" name="Google Shape;14590;p54"/>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1" name="Google Shape;14591;p54"/>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2" name="Google Shape;14592;p54"/>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3" name="Google Shape;14593;p54"/>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4" name="Google Shape;14594;p54"/>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5" name="Google Shape;14595;p54"/>
            <p:cNvSpPr/>
            <p:nvPr/>
          </p:nvSpPr>
          <p:spPr>
            <a:xfrm>
              <a:off x="2457228"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6" name="Google Shape;14596;p54"/>
            <p:cNvSpPr/>
            <p:nvPr/>
          </p:nvSpPr>
          <p:spPr>
            <a:xfrm>
              <a:off x="2299227"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7" name="Google Shape;14597;p54"/>
            <p:cNvSpPr/>
            <p:nvPr/>
          </p:nvSpPr>
          <p:spPr>
            <a:xfrm>
              <a:off x="2613754"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8" name="Google Shape;14598;p54"/>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9" name="Google Shape;14599;p54"/>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0" name="Google Shape;14600;p54"/>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1" name="Google Shape;14601;p54"/>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2" name="Google Shape;14602;p54"/>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3" name="Google Shape;14603;p54"/>
            <p:cNvSpPr/>
            <p:nvPr/>
          </p:nvSpPr>
          <p:spPr>
            <a:xfrm>
              <a:off x="2457228"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4" name="Google Shape;14604;p54"/>
            <p:cNvSpPr/>
            <p:nvPr/>
          </p:nvSpPr>
          <p:spPr>
            <a:xfrm>
              <a:off x="2299227"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5" name="Google Shape;14605;p54"/>
            <p:cNvSpPr/>
            <p:nvPr/>
          </p:nvSpPr>
          <p:spPr>
            <a:xfrm>
              <a:off x="2613754"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6" name="Google Shape;14606;p54"/>
            <p:cNvSpPr/>
            <p:nvPr/>
          </p:nvSpPr>
          <p:spPr>
            <a:xfrm>
              <a:off x="2299227"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7" name="Google Shape;14607;p54"/>
            <p:cNvSpPr/>
            <p:nvPr/>
          </p:nvSpPr>
          <p:spPr>
            <a:xfrm>
              <a:off x="2613754"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8" name="Google Shape;14608;p54"/>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9" name="Google Shape;14609;p54"/>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0" name="Google Shape;14610;p54"/>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1" name="Google Shape;14611;p54"/>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2" name="Google Shape;14612;p54"/>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3" name="Google Shape;14613;p54"/>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4" name="Google Shape;14614;p54"/>
            <p:cNvSpPr/>
            <p:nvPr/>
          </p:nvSpPr>
          <p:spPr>
            <a:xfrm>
              <a:off x="2457228"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5" name="Google Shape;14615;p54"/>
            <p:cNvSpPr/>
            <p:nvPr/>
          </p:nvSpPr>
          <p:spPr>
            <a:xfrm>
              <a:off x="2299227"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6" name="Google Shape;14616;p54"/>
            <p:cNvSpPr/>
            <p:nvPr/>
          </p:nvSpPr>
          <p:spPr>
            <a:xfrm>
              <a:off x="2613754"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7" name="Google Shape;14617;p54"/>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8" name="Google Shape;14618;p54"/>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9" name="Google Shape;14619;p54"/>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0" name="Google Shape;14620;p54"/>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1" name="Google Shape;14621;p54"/>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2" name="Google Shape;14622;p54"/>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3" name="Google Shape;14623;p54"/>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4" name="Google Shape;14624;p54"/>
            <p:cNvSpPr/>
            <p:nvPr/>
          </p:nvSpPr>
          <p:spPr>
            <a:xfrm>
              <a:off x="1829647"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5" name="Google Shape;14625;p54"/>
            <p:cNvSpPr/>
            <p:nvPr/>
          </p:nvSpPr>
          <p:spPr>
            <a:xfrm>
              <a:off x="167312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6" name="Google Shape;14626;p54"/>
            <p:cNvSpPr/>
            <p:nvPr/>
          </p:nvSpPr>
          <p:spPr>
            <a:xfrm>
              <a:off x="1984699"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7" name="Google Shape;14627;p54"/>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8" name="Google Shape;14628;p54"/>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9" name="Google Shape;14629;p54"/>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0" name="Google Shape;14630;p54"/>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1" name="Google Shape;14631;p54"/>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2" name="Google Shape;14632;p54"/>
            <p:cNvSpPr/>
            <p:nvPr/>
          </p:nvSpPr>
          <p:spPr>
            <a:xfrm>
              <a:off x="1829647"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3" name="Google Shape;14633;p54"/>
            <p:cNvSpPr/>
            <p:nvPr/>
          </p:nvSpPr>
          <p:spPr>
            <a:xfrm>
              <a:off x="167312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4" name="Google Shape;14634;p54"/>
            <p:cNvSpPr/>
            <p:nvPr/>
          </p:nvSpPr>
          <p:spPr>
            <a:xfrm>
              <a:off x="1984699"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5" name="Google Shape;14635;p54"/>
            <p:cNvSpPr/>
            <p:nvPr/>
          </p:nvSpPr>
          <p:spPr>
            <a:xfrm>
              <a:off x="167312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6" name="Google Shape;14636;p54"/>
            <p:cNvSpPr/>
            <p:nvPr/>
          </p:nvSpPr>
          <p:spPr>
            <a:xfrm>
              <a:off x="1984699"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7" name="Google Shape;14637;p54"/>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8" name="Google Shape;14638;p54"/>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9" name="Google Shape;14639;p54"/>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0" name="Google Shape;14640;p54"/>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1" name="Google Shape;14641;p54"/>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2" name="Google Shape;14642;p54"/>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3" name="Google Shape;14643;p54"/>
            <p:cNvSpPr/>
            <p:nvPr/>
          </p:nvSpPr>
          <p:spPr>
            <a:xfrm>
              <a:off x="1829647"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4" name="Google Shape;14644;p54"/>
            <p:cNvSpPr/>
            <p:nvPr/>
          </p:nvSpPr>
          <p:spPr>
            <a:xfrm>
              <a:off x="167312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5" name="Google Shape;14645;p54"/>
            <p:cNvSpPr/>
            <p:nvPr/>
          </p:nvSpPr>
          <p:spPr>
            <a:xfrm>
              <a:off x="1984699"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6" name="Google Shape;14646;p54"/>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7" name="Google Shape;14647;p54"/>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8" name="Google Shape;14648;p54"/>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9" name="Google Shape;14649;p54"/>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0" name="Google Shape;14650;p54"/>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1" name="Google Shape;14651;p54"/>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2" name="Google Shape;14652;p54"/>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3" name="Google Shape;14653;p54"/>
            <p:cNvSpPr/>
            <p:nvPr/>
          </p:nvSpPr>
          <p:spPr>
            <a:xfrm>
              <a:off x="1200715" y="3784789"/>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4" name="Google Shape;14654;p54"/>
            <p:cNvSpPr/>
            <p:nvPr/>
          </p:nvSpPr>
          <p:spPr>
            <a:xfrm>
              <a:off x="1045663"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5" name="Google Shape;14655;p54"/>
            <p:cNvSpPr/>
            <p:nvPr/>
          </p:nvSpPr>
          <p:spPr>
            <a:xfrm>
              <a:off x="1357241" y="3942790"/>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6" name="Google Shape;14656;p54"/>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7" name="Google Shape;14657;p54"/>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8" name="Google Shape;14658;p54"/>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9" name="Google Shape;14659;p54"/>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0" name="Google Shape;14660;p54"/>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1" name="Google Shape;14661;p54"/>
            <p:cNvSpPr/>
            <p:nvPr/>
          </p:nvSpPr>
          <p:spPr>
            <a:xfrm>
              <a:off x="1200715" y="4413721"/>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2" name="Google Shape;14662;p54"/>
            <p:cNvSpPr/>
            <p:nvPr/>
          </p:nvSpPr>
          <p:spPr>
            <a:xfrm>
              <a:off x="1045663"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3" name="Google Shape;14663;p54"/>
            <p:cNvSpPr/>
            <p:nvPr/>
          </p:nvSpPr>
          <p:spPr>
            <a:xfrm>
              <a:off x="1357241" y="4570248"/>
              <a:ext cx="95096" cy="93744"/>
            </a:xfrm>
            <a:custGeom>
              <a:avLst/>
              <a:gdLst/>
              <a:ahLst/>
              <a:cxnLst/>
              <a:rect l="l" t="t" r="r" b="b"/>
              <a:pathLst>
                <a:path w="774" h="763" extrusionOk="0">
                  <a:moveTo>
                    <a:pt x="393" y="1"/>
                  </a:moveTo>
                  <a:cubicBezTo>
                    <a:pt x="179" y="1"/>
                    <a:pt x="0" y="168"/>
                    <a:pt x="0" y="382"/>
                  </a:cubicBezTo>
                  <a:cubicBezTo>
                    <a:pt x="0" y="596"/>
                    <a:pt x="179" y="763"/>
                    <a:pt x="393" y="763"/>
                  </a:cubicBezTo>
                  <a:cubicBezTo>
                    <a:pt x="607" y="763"/>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4" name="Google Shape;14664;p54"/>
            <p:cNvSpPr/>
            <p:nvPr/>
          </p:nvSpPr>
          <p:spPr>
            <a:xfrm>
              <a:off x="1045663"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5" name="Google Shape;14665;p54"/>
            <p:cNvSpPr/>
            <p:nvPr/>
          </p:nvSpPr>
          <p:spPr>
            <a:xfrm>
              <a:off x="1357241" y="4257195"/>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6" name="Google Shape;14666;p54"/>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7" name="Google Shape;14667;p54"/>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8" name="Google Shape;14668;p54"/>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9" name="Google Shape;14669;p54"/>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0" name="Google Shape;14670;p54"/>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1" name="Google Shape;14671;p54"/>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2" name="Google Shape;14672;p54"/>
            <p:cNvSpPr/>
            <p:nvPr/>
          </p:nvSpPr>
          <p:spPr>
            <a:xfrm>
              <a:off x="1200715" y="5041302"/>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3" name="Google Shape;14673;p54"/>
            <p:cNvSpPr/>
            <p:nvPr/>
          </p:nvSpPr>
          <p:spPr>
            <a:xfrm>
              <a:off x="1045663"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4" name="Google Shape;14674;p54"/>
            <p:cNvSpPr/>
            <p:nvPr/>
          </p:nvSpPr>
          <p:spPr>
            <a:xfrm>
              <a:off x="1357241" y="4884775"/>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5" name="Google Shape;14675;p54"/>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6" name="Google Shape;14676;p54"/>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7" name="Google Shape;14677;p54"/>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8" name="Google Shape;14678;p54"/>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9" name="Google Shape;14679;p54"/>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0" name="Google Shape;14680;p54"/>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1" name="Google Shape;14681;p54"/>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2" name="Google Shape;14682;p54"/>
            <p:cNvSpPr/>
            <p:nvPr/>
          </p:nvSpPr>
          <p:spPr>
            <a:xfrm>
              <a:off x="5731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3" name="Google Shape;14683;p54"/>
            <p:cNvSpPr/>
            <p:nvPr/>
          </p:nvSpPr>
          <p:spPr>
            <a:xfrm>
              <a:off x="41660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4" name="Google Shape;14684;p54"/>
            <p:cNvSpPr/>
            <p:nvPr/>
          </p:nvSpPr>
          <p:spPr>
            <a:xfrm>
              <a:off x="73113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5" name="Google Shape;14685;p54"/>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6" name="Google Shape;14686;p54"/>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7" name="Google Shape;14687;p54"/>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8" name="Google Shape;14688;p54"/>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9" name="Google Shape;14689;p54"/>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0" name="Google Shape;14690;p54"/>
            <p:cNvSpPr/>
            <p:nvPr/>
          </p:nvSpPr>
          <p:spPr>
            <a:xfrm>
              <a:off x="5731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1" name="Google Shape;14691;p54"/>
            <p:cNvSpPr/>
            <p:nvPr/>
          </p:nvSpPr>
          <p:spPr>
            <a:xfrm>
              <a:off x="41660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2" name="Google Shape;14692;p54"/>
            <p:cNvSpPr/>
            <p:nvPr/>
          </p:nvSpPr>
          <p:spPr>
            <a:xfrm>
              <a:off x="73113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3" name="Google Shape;14693;p54"/>
            <p:cNvSpPr/>
            <p:nvPr/>
          </p:nvSpPr>
          <p:spPr>
            <a:xfrm>
              <a:off x="41660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4" name="Google Shape;14694;p54"/>
            <p:cNvSpPr/>
            <p:nvPr/>
          </p:nvSpPr>
          <p:spPr>
            <a:xfrm>
              <a:off x="73113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5" name="Google Shape;14695;p54"/>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6" name="Google Shape;14696;p54"/>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7" name="Google Shape;14697;p54"/>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8" name="Google Shape;14698;p54"/>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9" name="Google Shape;14699;p54"/>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0" name="Google Shape;14700;p54"/>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1" name="Google Shape;14701;p54"/>
            <p:cNvSpPr/>
            <p:nvPr/>
          </p:nvSpPr>
          <p:spPr>
            <a:xfrm>
              <a:off x="5731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2" name="Google Shape;14702;p54"/>
            <p:cNvSpPr/>
            <p:nvPr/>
          </p:nvSpPr>
          <p:spPr>
            <a:xfrm>
              <a:off x="41660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3" name="Google Shape;14703;p54"/>
            <p:cNvSpPr/>
            <p:nvPr/>
          </p:nvSpPr>
          <p:spPr>
            <a:xfrm>
              <a:off x="73113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4" name="Google Shape;14704;p54"/>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5" name="Google Shape;14705;p54"/>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6" name="Google Shape;14706;p54"/>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7" name="Google Shape;14707;p54"/>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8" name="Google Shape;14708;p54"/>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9" name="Google Shape;14709;p54"/>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0" name="Google Shape;14710;p54"/>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1" name="Google Shape;14711;p54"/>
            <p:cNvSpPr/>
            <p:nvPr/>
          </p:nvSpPr>
          <p:spPr>
            <a:xfrm>
              <a:off x="-52972"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2" name="Google Shape;14712;p54"/>
            <p:cNvSpPr/>
            <p:nvPr/>
          </p:nvSpPr>
          <p:spPr>
            <a:xfrm>
              <a:off x="10355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3" name="Google Shape;14713;p54"/>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4" name="Google Shape;14714;p54"/>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5" name="Google Shape;14715;p54"/>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6" name="Google Shape;14716;p54"/>
            <p:cNvSpPr/>
            <p:nvPr/>
          </p:nvSpPr>
          <p:spPr>
            <a:xfrm>
              <a:off x="-52972"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7" name="Google Shape;14717;p54"/>
            <p:cNvSpPr/>
            <p:nvPr/>
          </p:nvSpPr>
          <p:spPr>
            <a:xfrm>
              <a:off x="10355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8" name="Google Shape;14718;p54"/>
            <p:cNvSpPr/>
            <p:nvPr/>
          </p:nvSpPr>
          <p:spPr>
            <a:xfrm>
              <a:off x="10355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9" name="Google Shape;14719;p54"/>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0" name="Google Shape;14720;p54"/>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1" name="Google Shape;14721;p54"/>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2" name="Google Shape;14722;p54"/>
            <p:cNvSpPr/>
            <p:nvPr/>
          </p:nvSpPr>
          <p:spPr>
            <a:xfrm>
              <a:off x="-52972"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3" name="Google Shape;14723;p54"/>
            <p:cNvSpPr/>
            <p:nvPr/>
          </p:nvSpPr>
          <p:spPr>
            <a:xfrm>
              <a:off x="10355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4" name="Google Shape;14724;p54"/>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5" name="Google Shape;14725;p54"/>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6" name="Google Shape;14726;p54"/>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7" name="Google Shape;14727;p54"/>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8" name="Google Shape;14728;p54"/>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9" name="Google Shape;14729;p54"/>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0" name="Google Shape;14730;p54"/>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1" name="Google Shape;14731;p54"/>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2" name="Google Shape;14732;p54"/>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3" name="Google Shape;14733;p54"/>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4" name="Google Shape;14734;p54"/>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5" name="Google Shape;14735;p54"/>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6" name="Google Shape;14736;p54"/>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7" name="Google Shape;14737;p54"/>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8" name="Google Shape;14738;p54"/>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9" name="Google Shape;14739;p54"/>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0" name="Google Shape;14740;p54"/>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1" name="Google Shape;14741;p54"/>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2" name="Google Shape;14742;p54"/>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3" name="Google Shape;14743;p54"/>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4" name="Google Shape;14744;p54"/>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5" name="Google Shape;14745;p54"/>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6" name="Google Shape;14746;p54"/>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7" name="Google Shape;14747;p54"/>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8" name="Google Shape;14748;p54"/>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9" name="Google Shape;14749;p54"/>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0" name="Google Shape;14750;p54"/>
            <p:cNvSpPr/>
            <p:nvPr/>
          </p:nvSpPr>
          <p:spPr>
            <a:xfrm>
              <a:off x="8734250"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1" name="Google Shape;14751;p54"/>
            <p:cNvSpPr/>
            <p:nvPr/>
          </p:nvSpPr>
          <p:spPr>
            <a:xfrm>
              <a:off x="8576249"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2" name="Google Shape;14752;p54"/>
            <p:cNvSpPr/>
            <p:nvPr/>
          </p:nvSpPr>
          <p:spPr>
            <a:xfrm>
              <a:off x="8890776"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3" name="Google Shape;14753;p54"/>
            <p:cNvSpPr/>
            <p:nvPr/>
          </p:nvSpPr>
          <p:spPr>
            <a:xfrm>
              <a:off x="8576249"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4" name="Google Shape;14754;p54"/>
            <p:cNvSpPr/>
            <p:nvPr/>
          </p:nvSpPr>
          <p:spPr>
            <a:xfrm>
              <a:off x="8890776"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5" name="Google Shape;14755;p54"/>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6" name="Google Shape;14756;p54"/>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7" name="Google Shape;14757;p54"/>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8" name="Google Shape;14758;p54"/>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9" name="Google Shape;14759;p54"/>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0" name="Google Shape;14760;p54"/>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1" name="Google Shape;14761;p54"/>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2" name="Google Shape;14762;p54"/>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3" name="Google Shape;14763;p54"/>
            <p:cNvSpPr/>
            <p:nvPr/>
          </p:nvSpPr>
          <p:spPr>
            <a:xfrm>
              <a:off x="8734250"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4" name="Google Shape;14764;p54"/>
            <p:cNvSpPr/>
            <p:nvPr/>
          </p:nvSpPr>
          <p:spPr>
            <a:xfrm>
              <a:off x="8576249"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5" name="Google Shape;14765;p54"/>
            <p:cNvSpPr/>
            <p:nvPr/>
          </p:nvSpPr>
          <p:spPr>
            <a:xfrm>
              <a:off x="8890776"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6" name="Google Shape;14766;p54"/>
            <p:cNvSpPr/>
            <p:nvPr/>
          </p:nvSpPr>
          <p:spPr>
            <a:xfrm>
              <a:off x="8576249"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7" name="Google Shape;14767;p54"/>
            <p:cNvSpPr/>
            <p:nvPr/>
          </p:nvSpPr>
          <p:spPr>
            <a:xfrm>
              <a:off x="8890776"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8" name="Google Shape;14768;p54"/>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9" name="Google Shape;14769;p54"/>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0" name="Google Shape;14770;p54"/>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1" name="Google Shape;14771;p54"/>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2" name="Google Shape;14772;p54"/>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3" name="Google Shape;14773;p54"/>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4" name="Google Shape;14774;p54"/>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5" name="Google Shape;14775;p54"/>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6" name="Google Shape;14776;p54"/>
            <p:cNvSpPr/>
            <p:nvPr/>
          </p:nvSpPr>
          <p:spPr>
            <a:xfrm>
              <a:off x="8734250"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7" name="Google Shape;14777;p54"/>
            <p:cNvSpPr/>
            <p:nvPr/>
          </p:nvSpPr>
          <p:spPr>
            <a:xfrm>
              <a:off x="8576249"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8" name="Google Shape;14778;p54"/>
            <p:cNvSpPr/>
            <p:nvPr/>
          </p:nvSpPr>
          <p:spPr>
            <a:xfrm>
              <a:off x="8890776"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9" name="Google Shape;14779;p54"/>
            <p:cNvSpPr/>
            <p:nvPr/>
          </p:nvSpPr>
          <p:spPr>
            <a:xfrm>
              <a:off x="8576249"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0" name="Google Shape;14780;p54"/>
            <p:cNvSpPr/>
            <p:nvPr/>
          </p:nvSpPr>
          <p:spPr>
            <a:xfrm>
              <a:off x="8890776"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1" name="Google Shape;14781;p54"/>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2" name="Google Shape;14782;p54"/>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3" name="Google Shape;14783;p54"/>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4" name="Google Shape;14784;p54"/>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5" name="Google Shape;14785;p54"/>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6" name="Google Shape;14786;p54"/>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7" name="Google Shape;14787;p54"/>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8" name="Google Shape;14788;p54"/>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9" name="Google Shape;14789;p54"/>
            <p:cNvSpPr/>
            <p:nvPr/>
          </p:nvSpPr>
          <p:spPr>
            <a:xfrm>
              <a:off x="8734250"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0" name="Google Shape;14790;p54"/>
            <p:cNvSpPr/>
            <p:nvPr/>
          </p:nvSpPr>
          <p:spPr>
            <a:xfrm>
              <a:off x="8576249"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1" name="Google Shape;14791;p54"/>
            <p:cNvSpPr/>
            <p:nvPr/>
          </p:nvSpPr>
          <p:spPr>
            <a:xfrm>
              <a:off x="8890776"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2" name="Google Shape;14792;p54"/>
            <p:cNvSpPr/>
            <p:nvPr/>
          </p:nvSpPr>
          <p:spPr>
            <a:xfrm>
              <a:off x="8576249"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3" name="Google Shape;14793;p54"/>
            <p:cNvSpPr/>
            <p:nvPr/>
          </p:nvSpPr>
          <p:spPr>
            <a:xfrm>
              <a:off x="8890776"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4" name="Google Shape;14794;p54"/>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5" name="Google Shape;14795;p54"/>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6" name="Google Shape;14796;p54"/>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7" name="Google Shape;14797;p54"/>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8" name="Google Shape;14798;p54"/>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9" name="Google Shape;14799;p54"/>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0" name="Google Shape;14800;p54"/>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1" name="Google Shape;14801;p54"/>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2" name="Google Shape;14802;p54"/>
            <p:cNvSpPr/>
            <p:nvPr/>
          </p:nvSpPr>
          <p:spPr>
            <a:xfrm>
              <a:off x="8734250"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3" name="Google Shape;14803;p54"/>
            <p:cNvSpPr/>
            <p:nvPr/>
          </p:nvSpPr>
          <p:spPr>
            <a:xfrm>
              <a:off x="8576249"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4" name="Google Shape;14804;p54"/>
            <p:cNvSpPr/>
            <p:nvPr/>
          </p:nvSpPr>
          <p:spPr>
            <a:xfrm>
              <a:off x="8890776"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5" name="Google Shape;14805;p54"/>
            <p:cNvSpPr/>
            <p:nvPr/>
          </p:nvSpPr>
          <p:spPr>
            <a:xfrm>
              <a:off x="8576249"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6" name="Google Shape;14806;p54"/>
            <p:cNvSpPr/>
            <p:nvPr/>
          </p:nvSpPr>
          <p:spPr>
            <a:xfrm>
              <a:off x="8890776"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7" name="Google Shape;14807;p54"/>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8" name="Google Shape;14808;p54"/>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9" name="Google Shape;14809;p54"/>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0" name="Google Shape;14810;p54"/>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1" name="Google Shape;14811;p54"/>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2" name="Google Shape;14812;p54"/>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3" name="Google Shape;14813;p54"/>
            <p:cNvSpPr/>
            <p:nvPr/>
          </p:nvSpPr>
          <p:spPr>
            <a:xfrm>
              <a:off x="8734250"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4" name="Google Shape;14814;p54"/>
            <p:cNvSpPr/>
            <p:nvPr/>
          </p:nvSpPr>
          <p:spPr>
            <a:xfrm>
              <a:off x="8576249"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5" name="Google Shape;14815;p54"/>
            <p:cNvSpPr/>
            <p:nvPr/>
          </p:nvSpPr>
          <p:spPr>
            <a:xfrm>
              <a:off x="8890776"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6" name="Google Shape;14816;p54"/>
            <p:cNvSpPr/>
            <p:nvPr/>
          </p:nvSpPr>
          <p:spPr>
            <a:xfrm>
              <a:off x="8576249"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7" name="Google Shape;14817;p54"/>
            <p:cNvSpPr/>
            <p:nvPr/>
          </p:nvSpPr>
          <p:spPr>
            <a:xfrm>
              <a:off x="8890776"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8" name="Google Shape;14818;p54"/>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9" name="Google Shape;14819;p54"/>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0" name="Google Shape;14820;p54"/>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1" name="Google Shape;14821;p54"/>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2" name="Google Shape;14822;p54"/>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3" name="Google Shape;14823;p54"/>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4" name="Google Shape;14824;p54"/>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5" name="Google Shape;14825;p54"/>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6" name="Google Shape;14826;p54"/>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7" name="Google Shape;14827;p54"/>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8" name="Google Shape;14828;p54"/>
            <p:cNvSpPr/>
            <p:nvPr/>
          </p:nvSpPr>
          <p:spPr>
            <a:xfrm>
              <a:off x="8106669"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9" name="Google Shape;14829;p54"/>
            <p:cNvSpPr/>
            <p:nvPr/>
          </p:nvSpPr>
          <p:spPr>
            <a:xfrm>
              <a:off x="7950142"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0" name="Google Shape;14830;p54"/>
            <p:cNvSpPr/>
            <p:nvPr/>
          </p:nvSpPr>
          <p:spPr>
            <a:xfrm>
              <a:off x="8263196"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1" name="Google Shape;14831;p54"/>
            <p:cNvSpPr/>
            <p:nvPr/>
          </p:nvSpPr>
          <p:spPr>
            <a:xfrm>
              <a:off x="7950142"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2" name="Google Shape;14832;p54"/>
            <p:cNvSpPr/>
            <p:nvPr/>
          </p:nvSpPr>
          <p:spPr>
            <a:xfrm>
              <a:off x="8263196"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3" name="Google Shape;14833;p54"/>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4" name="Google Shape;14834;p54"/>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5" name="Google Shape;14835;p54"/>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6" name="Google Shape;14836;p54"/>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7" name="Google Shape;14837;p54"/>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8" name="Google Shape;14838;p54"/>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9" name="Google Shape;14839;p54"/>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0" name="Google Shape;14840;p54"/>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1" name="Google Shape;14841;p54"/>
            <p:cNvSpPr/>
            <p:nvPr/>
          </p:nvSpPr>
          <p:spPr>
            <a:xfrm>
              <a:off x="8106669"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2" name="Google Shape;14842;p54"/>
            <p:cNvSpPr/>
            <p:nvPr/>
          </p:nvSpPr>
          <p:spPr>
            <a:xfrm>
              <a:off x="7950142"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3" name="Google Shape;14843;p54"/>
            <p:cNvSpPr/>
            <p:nvPr/>
          </p:nvSpPr>
          <p:spPr>
            <a:xfrm>
              <a:off x="8263196"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4" name="Google Shape;14844;p54"/>
            <p:cNvSpPr/>
            <p:nvPr/>
          </p:nvSpPr>
          <p:spPr>
            <a:xfrm>
              <a:off x="7950142"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5" name="Google Shape;14845;p54"/>
            <p:cNvSpPr/>
            <p:nvPr/>
          </p:nvSpPr>
          <p:spPr>
            <a:xfrm>
              <a:off x="8263196"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6" name="Google Shape;14846;p54"/>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7" name="Google Shape;14847;p54"/>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8" name="Google Shape;14848;p54"/>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9" name="Google Shape;14849;p54"/>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0" name="Google Shape;14850;p54"/>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1" name="Google Shape;14851;p54"/>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2" name="Google Shape;14852;p54"/>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3" name="Google Shape;14853;p54"/>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4" name="Google Shape;14854;p54"/>
            <p:cNvSpPr/>
            <p:nvPr/>
          </p:nvSpPr>
          <p:spPr>
            <a:xfrm>
              <a:off x="8106669"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5" name="Google Shape;14855;p54"/>
            <p:cNvSpPr/>
            <p:nvPr/>
          </p:nvSpPr>
          <p:spPr>
            <a:xfrm>
              <a:off x="7950142"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6" name="Google Shape;14856;p54"/>
            <p:cNvSpPr/>
            <p:nvPr/>
          </p:nvSpPr>
          <p:spPr>
            <a:xfrm>
              <a:off x="8263196"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7" name="Google Shape;14857;p54"/>
            <p:cNvSpPr/>
            <p:nvPr/>
          </p:nvSpPr>
          <p:spPr>
            <a:xfrm>
              <a:off x="7950142"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8" name="Google Shape;14858;p54"/>
            <p:cNvSpPr/>
            <p:nvPr/>
          </p:nvSpPr>
          <p:spPr>
            <a:xfrm>
              <a:off x="8263196"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9" name="Google Shape;14859;p54"/>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0" name="Google Shape;14860;p54"/>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1" name="Google Shape;14861;p54"/>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2" name="Google Shape;14862;p54"/>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3" name="Google Shape;14863;p54"/>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4" name="Google Shape;14864;p54"/>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5" name="Google Shape;14865;p54"/>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6" name="Google Shape;14866;p54"/>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7" name="Google Shape;14867;p54"/>
            <p:cNvSpPr/>
            <p:nvPr/>
          </p:nvSpPr>
          <p:spPr>
            <a:xfrm>
              <a:off x="8106669"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8" name="Google Shape;14868;p54"/>
            <p:cNvSpPr/>
            <p:nvPr/>
          </p:nvSpPr>
          <p:spPr>
            <a:xfrm>
              <a:off x="7950142"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9" name="Google Shape;14869;p54"/>
            <p:cNvSpPr/>
            <p:nvPr/>
          </p:nvSpPr>
          <p:spPr>
            <a:xfrm>
              <a:off x="8263196"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0" name="Google Shape;14870;p54"/>
            <p:cNvSpPr/>
            <p:nvPr/>
          </p:nvSpPr>
          <p:spPr>
            <a:xfrm>
              <a:off x="7950142"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1" name="Google Shape;14871;p54"/>
            <p:cNvSpPr/>
            <p:nvPr/>
          </p:nvSpPr>
          <p:spPr>
            <a:xfrm>
              <a:off x="8263196"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2" name="Google Shape;14872;p54"/>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3" name="Google Shape;14873;p54"/>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4" name="Google Shape;14874;p54"/>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5" name="Google Shape;14875;p54"/>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6" name="Google Shape;14876;p54"/>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7" name="Google Shape;14877;p54"/>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8" name="Google Shape;14878;p54"/>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9" name="Google Shape;14879;p54"/>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0" name="Google Shape;14880;p54"/>
            <p:cNvSpPr/>
            <p:nvPr/>
          </p:nvSpPr>
          <p:spPr>
            <a:xfrm>
              <a:off x="8106669"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1" name="Google Shape;14881;p54"/>
            <p:cNvSpPr/>
            <p:nvPr/>
          </p:nvSpPr>
          <p:spPr>
            <a:xfrm>
              <a:off x="7950142"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2" name="Google Shape;14882;p54"/>
            <p:cNvSpPr/>
            <p:nvPr/>
          </p:nvSpPr>
          <p:spPr>
            <a:xfrm>
              <a:off x="8263196"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3" name="Google Shape;14883;p54"/>
            <p:cNvSpPr/>
            <p:nvPr/>
          </p:nvSpPr>
          <p:spPr>
            <a:xfrm>
              <a:off x="7950142"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4" name="Google Shape;14884;p54"/>
            <p:cNvSpPr/>
            <p:nvPr/>
          </p:nvSpPr>
          <p:spPr>
            <a:xfrm>
              <a:off x="8263196"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5" name="Google Shape;14885;p54"/>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6" name="Google Shape;14886;p54"/>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7" name="Google Shape;14887;p54"/>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8" name="Google Shape;14888;p54"/>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9" name="Google Shape;14889;p54"/>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0" name="Google Shape;14890;p54"/>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1" name="Google Shape;14891;p54"/>
            <p:cNvSpPr/>
            <p:nvPr/>
          </p:nvSpPr>
          <p:spPr>
            <a:xfrm>
              <a:off x="8106669"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2" name="Google Shape;14892;p54"/>
            <p:cNvSpPr/>
            <p:nvPr/>
          </p:nvSpPr>
          <p:spPr>
            <a:xfrm>
              <a:off x="7950142"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3" name="Google Shape;14893;p54"/>
            <p:cNvSpPr/>
            <p:nvPr/>
          </p:nvSpPr>
          <p:spPr>
            <a:xfrm>
              <a:off x="8263196"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4" name="Google Shape;14894;p54"/>
            <p:cNvSpPr/>
            <p:nvPr/>
          </p:nvSpPr>
          <p:spPr>
            <a:xfrm>
              <a:off x="7950142"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5" name="Google Shape;14895;p54"/>
            <p:cNvSpPr/>
            <p:nvPr/>
          </p:nvSpPr>
          <p:spPr>
            <a:xfrm>
              <a:off x="8263196"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6" name="Google Shape;14896;p54"/>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7" name="Google Shape;14897;p54"/>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8" name="Google Shape;14898;p54"/>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9" name="Google Shape;14899;p54"/>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0" name="Google Shape;14900;p54"/>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1" name="Google Shape;14901;p54"/>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2" name="Google Shape;14902;p54"/>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3" name="Google Shape;14903;p54"/>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4" name="Google Shape;14904;p54"/>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5" name="Google Shape;14905;p54"/>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6" name="Google Shape;14906;p54"/>
            <p:cNvSpPr/>
            <p:nvPr/>
          </p:nvSpPr>
          <p:spPr>
            <a:xfrm>
              <a:off x="7479088"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7" name="Google Shape;14907;p54"/>
            <p:cNvSpPr/>
            <p:nvPr/>
          </p:nvSpPr>
          <p:spPr>
            <a:xfrm>
              <a:off x="7322562"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8" name="Google Shape;14908;p54"/>
            <p:cNvSpPr/>
            <p:nvPr/>
          </p:nvSpPr>
          <p:spPr>
            <a:xfrm>
              <a:off x="7635615"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9" name="Google Shape;14909;p54"/>
            <p:cNvSpPr/>
            <p:nvPr/>
          </p:nvSpPr>
          <p:spPr>
            <a:xfrm>
              <a:off x="7322562"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0" name="Google Shape;14910;p54"/>
            <p:cNvSpPr/>
            <p:nvPr/>
          </p:nvSpPr>
          <p:spPr>
            <a:xfrm>
              <a:off x="7635615"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1" name="Google Shape;14911;p54"/>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2" name="Google Shape;14912;p54"/>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3" name="Google Shape;14913;p54"/>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4" name="Google Shape;14914;p54"/>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5" name="Google Shape;14915;p54"/>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6" name="Google Shape;14916;p54"/>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7" name="Google Shape;14917;p54"/>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8" name="Google Shape;14918;p54"/>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9" name="Google Shape;14919;p54"/>
            <p:cNvSpPr/>
            <p:nvPr/>
          </p:nvSpPr>
          <p:spPr>
            <a:xfrm>
              <a:off x="7479088"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0" name="Google Shape;14920;p54"/>
            <p:cNvSpPr/>
            <p:nvPr/>
          </p:nvSpPr>
          <p:spPr>
            <a:xfrm>
              <a:off x="7322562"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1" name="Google Shape;14921;p54"/>
            <p:cNvSpPr/>
            <p:nvPr/>
          </p:nvSpPr>
          <p:spPr>
            <a:xfrm>
              <a:off x="7635615"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2" name="Google Shape;14922;p54"/>
            <p:cNvSpPr/>
            <p:nvPr/>
          </p:nvSpPr>
          <p:spPr>
            <a:xfrm>
              <a:off x="7322562"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3" name="Google Shape;14923;p54"/>
            <p:cNvSpPr/>
            <p:nvPr/>
          </p:nvSpPr>
          <p:spPr>
            <a:xfrm>
              <a:off x="7635615"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4" name="Google Shape;14924;p54"/>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5" name="Google Shape;14925;p54"/>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6" name="Google Shape;14926;p54"/>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7" name="Google Shape;14927;p54"/>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8" name="Google Shape;14928;p54"/>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9" name="Google Shape;14929;p54"/>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0" name="Google Shape;14930;p54"/>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1" name="Google Shape;14931;p54"/>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2" name="Google Shape;14932;p54"/>
            <p:cNvSpPr/>
            <p:nvPr/>
          </p:nvSpPr>
          <p:spPr>
            <a:xfrm>
              <a:off x="7479088"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3" name="Google Shape;14933;p54"/>
            <p:cNvSpPr/>
            <p:nvPr/>
          </p:nvSpPr>
          <p:spPr>
            <a:xfrm>
              <a:off x="7322562"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4" name="Google Shape;14934;p54"/>
            <p:cNvSpPr/>
            <p:nvPr/>
          </p:nvSpPr>
          <p:spPr>
            <a:xfrm>
              <a:off x="7635615"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5" name="Google Shape;14935;p54"/>
            <p:cNvSpPr/>
            <p:nvPr/>
          </p:nvSpPr>
          <p:spPr>
            <a:xfrm>
              <a:off x="7322562"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6" name="Google Shape;14936;p54"/>
            <p:cNvSpPr/>
            <p:nvPr/>
          </p:nvSpPr>
          <p:spPr>
            <a:xfrm>
              <a:off x="7635615"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7" name="Google Shape;14937;p54"/>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8" name="Google Shape;14938;p54"/>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9" name="Google Shape;14939;p54"/>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0" name="Google Shape;14940;p54"/>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1" name="Google Shape;14941;p54"/>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2" name="Google Shape;14942;p54"/>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3" name="Google Shape;14943;p54"/>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4" name="Google Shape;14944;p54"/>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5" name="Google Shape;14945;p54"/>
            <p:cNvSpPr/>
            <p:nvPr/>
          </p:nvSpPr>
          <p:spPr>
            <a:xfrm>
              <a:off x="7479088"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6" name="Google Shape;14946;p54"/>
            <p:cNvSpPr/>
            <p:nvPr/>
          </p:nvSpPr>
          <p:spPr>
            <a:xfrm>
              <a:off x="7322562"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7" name="Google Shape;14947;p54"/>
            <p:cNvSpPr/>
            <p:nvPr/>
          </p:nvSpPr>
          <p:spPr>
            <a:xfrm>
              <a:off x="7635615"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8" name="Google Shape;14948;p54"/>
            <p:cNvSpPr/>
            <p:nvPr/>
          </p:nvSpPr>
          <p:spPr>
            <a:xfrm>
              <a:off x="7322562"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9" name="Google Shape;14949;p54"/>
            <p:cNvSpPr/>
            <p:nvPr/>
          </p:nvSpPr>
          <p:spPr>
            <a:xfrm>
              <a:off x="7635615"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0" name="Google Shape;14950;p54"/>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1" name="Google Shape;14951;p54"/>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2" name="Google Shape;14952;p54"/>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3" name="Google Shape;14953;p54"/>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4" name="Google Shape;14954;p54"/>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5" name="Google Shape;14955;p54"/>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6" name="Google Shape;14956;p54"/>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7" name="Google Shape;14957;p54"/>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8" name="Google Shape;14958;p54"/>
            <p:cNvSpPr/>
            <p:nvPr/>
          </p:nvSpPr>
          <p:spPr>
            <a:xfrm>
              <a:off x="7479088"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9" name="Google Shape;14959;p54"/>
            <p:cNvSpPr/>
            <p:nvPr/>
          </p:nvSpPr>
          <p:spPr>
            <a:xfrm>
              <a:off x="7322562"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0" name="Google Shape;14960;p54"/>
            <p:cNvSpPr/>
            <p:nvPr/>
          </p:nvSpPr>
          <p:spPr>
            <a:xfrm>
              <a:off x="7635615"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1" name="Google Shape;14961;p54"/>
            <p:cNvSpPr/>
            <p:nvPr/>
          </p:nvSpPr>
          <p:spPr>
            <a:xfrm>
              <a:off x="7322562"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2" name="Google Shape;14962;p54"/>
            <p:cNvSpPr/>
            <p:nvPr/>
          </p:nvSpPr>
          <p:spPr>
            <a:xfrm>
              <a:off x="7635615"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3" name="Google Shape;14963;p54"/>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4" name="Google Shape;14964;p54"/>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5" name="Google Shape;14965;p54"/>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6" name="Google Shape;14966;p54"/>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7" name="Google Shape;14967;p54"/>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8" name="Google Shape;14968;p54"/>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9" name="Google Shape;14969;p54"/>
            <p:cNvSpPr/>
            <p:nvPr/>
          </p:nvSpPr>
          <p:spPr>
            <a:xfrm>
              <a:off x="7479088"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0" name="Google Shape;14970;p54"/>
            <p:cNvSpPr/>
            <p:nvPr/>
          </p:nvSpPr>
          <p:spPr>
            <a:xfrm>
              <a:off x="7322562"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1" name="Google Shape;14971;p54"/>
            <p:cNvSpPr/>
            <p:nvPr/>
          </p:nvSpPr>
          <p:spPr>
            <a:xfrm>
              <a:off x="7635615"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2" name="Google Shape;14972;p54"/>
            <p:cNvSpPr/>
            <p:nvPr/>
          </p:nvSpPr>
          <p:spPr>
            <a:xfrm>
              <a:off x="7322562"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3" name="Google Shape;14973;p54"/>
            <p:cNvSpPr/>
            <p:nvPr/>
          </p:nvSpPr>
          <p:spPr>
            <a:xfrm>
              <a:off x="7635615"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4" name="Google Shape;14974;p54"/>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5" name="Google Shape;14975;p54"/>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6" name="Google Shape;14976;p54"/>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7" name="Google Shape;14977;p54"/>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8" name="Google Shape;14978;p54"/>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9" name="Google Shape;14979;p54"/>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0" name="Google Shape;14980;p54"/>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1" name="Google Shape;14981;p54"/>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2" name="Google Shape;14982;p54"/>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3" name="Google Shape;14983;p54"/>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4" name="Google Shape;14984;p54"/>
            <p:cNvSpPr/>
            <p:nvPr/>
          </p:nvSpPr>
          <p:spPr>
            <a:xfrm>
              <a:off x="685015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5" name="Google Shape;14985;p54"/>
            <p:cNvSpPr/>
            <p:nvPr/>
          </p:nvSpPr>
          <p:spPr>
            <a:xfrm>
              <a:off x="6693630"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6" name="Google Shape;14986;p54"/>
            <p:cNvSpPr/>
            <p:nvPr/>
          </p:nvSpPr>
          <p:spPr>
            <a:xfrm>
              <a:off x="7008157"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7" name="Google Shape;14987;p54"/>
            <p:cNvSpPr/>
            <p:nvPr/>
          </p:nvSpPr>
          <p:spPr>
            <a:xfrm>
              <a:off x="6693630"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8" name="Google Shape;14988;p54"/>
            <p:cNvSpPr/>
            <p:nvPr/>
          </p:nvSpPr>
          <p:spPr>
            <a:xfrm>
              <a:off x="7008157"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9" name="Google Shape;14989;p54"/>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0" name="Google Shape;14990;p54"/>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1" name="Google Shape;14991;p54"/>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2" name="Google Shape;14992;p54"/>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3" name="Google Shape;14993;p54"/>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4" name="Google Shape;14994;p54"/>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5" name="Google Shape;14995;p54"/>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6" name="Google Shape;14996;p54"/>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7" name="Google Shape;14997;p54"/>
            <p:cNvSpPr/>
            <p:nvPr/>
          </p:nvSpPr>
          <p:spPr>
            <a:xfrm>
              <a:off x="685015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8" name="Google Shape;14998;p54"/>
            <p:cNvSpPr/>
            <p:nvPr/>
          </p:nvSpPr>
          <p:spPr>
            <a:xfrm>
              <a:off x="6693630"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9" name="Google Shape;14999;p54"/>
            <p:cNvSpPr/>
            <p:nvPr/>
          </p:nvSpPr>
          <p:spPr>
            <a:xfrm>
              <a:off x="7008157"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0" name="Google Shape;15000;p54"/>
            <p:cNvSpPr/>
            <p:nvPr/>
          </p:nvSpPr>
          <p:spPr>
            <a:xfrm>
              <a:off x="6693630"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1" name="Google Shape;15001;p54"/>
            <p:cNvSpPr/>
            <p:nvPr/>
          </p:nvSpPr>
          <p:spPr>
            <a:xfrm>
              <a:off x="7008157"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2" name="Google Shape;15002;p54"/>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3" name="Google Shape;15003;p54"/>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4" name="Google Shape;15004;p54"/>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5" name="Google Shape;15005;p54"/>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6" name="Google Shape;15006;p54"/>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7" name="Google Shape;15007;p54"/>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8" name="Google Shape;15008;p54"/>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9" name="Google Shape;15009;p54"/>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0" name="Google Shape;15010;p54"/>
            <p:cNvSpPr/>
            <p:nvPr/>
          </p:nvSpPr>
          <p:spPr>
            <a:xfrm>
              <a:off x="685015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1" name="Google Shape;15011;p54"/>
            <p:cNvSpPr/>
            <p:nvPr/>
          </p:nvSpPr>
          <p:spPr>
            <a:xfrm>
              <a:off x="6693630"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2" name="Google Shape;15012;p54"/>
            <p:cNvSpPr/>
            <p:nvPr/>
          </p:nvSpPr>
          <p:spPr>
            <a:xfrm>
              <a:off x="7008157"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3" name="Google Shape;15013;p54"/>
            <p:cNvSpPr/>
            <p:nvPr/>
          </p:nvSpPr>
          <p:spPr>
            <a:xfrm>
              <a:off x="6693630"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4" name="Google Shape;15014;p54"/>
            <p:cNvSpPr/>
            <p:nvPr/>
          </p:nvSpPr>
          <p:spPr>
            <a:xfrm>
              <a:off x="7008157"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5" name="Google Shape;15015;p54"/>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6" name="Google Shape;15016;p54"/>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7" name="Google Shape;15017;p54"/>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8" name="Google Shape;15018;p54"/>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9" name="Google Shape;15019;p54"/>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0" name="Google Shape;15020;p54"/>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1" name="Google Shape;15021;p54"/>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2" name="Google Shape;15022;p54"/>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3" name="Google Shape;15023;p54"/>
            <p:cNvSpPr/>
            <p:nvPr/>
          </p:nvSpPr>
          <p:spPr>
            <a:xfrm>
              <a:off x="685015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4" name="Google Shape;15024;p54"/>
            <p:cNvSpPr/>
            <p:nvPr/>
          </p:nvSpPr>
          <p:spPr>
            <a:xfrm>
              <a:off x="6693630"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5" name="Google Shape;15025;p54"/>
            <p:cNvSpPr/>
            <p:nvPr/>
          </p:nvSpPr>
          <p:spPr>
            <a:xfrm>
              <a:off x="7008157"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6" name="Google Shape;15026;p54"/>
            <p:cNvSpPr/>
            <p:nvPr/>
          </p:nvSpPr>
          <p:spPr>
            <a:xfrm>
              <a:off x="6693630"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7" name="Google Shape;15027;p54"/>
            <p:cNvSpPr/>
            <p:nvPr/>
          </p:nvSpPr>
          <p:spPr>
            <a:xfrm>
              <a:off x="7008157"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8" name="Google Shape;15028;p54"/>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9" name="Google Shape;15029;p54"/>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0" name="Google Shape;15030;p54"/>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1" name="Google Shape;15031;p54"/>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2" name="Google Shape;15032;p54"/>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3" name="Google Shape;15033;p54"/>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4" name="Google Shape;15034;p54"/>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5" name="Google Shape;15035;p54"/>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6" name="Google Shape;15036;p54"/>
            <p:cNvSpPr/>
            <p:nvPr/>
          </p:nvSpPr>
          <p:spPr>
            <a:xfrm>
              <a:off x="685015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7" name="Google Shape;15037;p54"/>
            <p:cNvSpPr/>
            <p:nvPr/>
          </p:nvSpPr>
          <p:spPr>
            <a:xfrm>
              <a:off x="6693630"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8" name="Google Shape;15038;p54"/>
            <p:cNvSpPr/>
            <p:nvPr/>
          </p:nvSpPr>
          <p:spPr>
            <a:xfrm>
              <a:off x="7008157"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9" name="Google Shape;15039;p54"/>
            <p:cNvSpPr/>
            <p:nvPr/>
          </p:nvSpPr>
          <p:spPr>
            <a:xfrm>
              <a:off x="6693630"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0" name="Google Shape;15040;p54"/>
            <p:cNvSpPr/>
            <p:nvPr/>
          </p:nvSpPr>
          <p:spPr>
            <a:xfrm>
              <a:off x="7008157"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1" name="Google Shape;15041;p54"/>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2" name="Google Shape;15042;p54"/>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3" name="Google Shape;15043;p54"/>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4" name="Google Shape;15044;p54"/>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5" name="Google Shape;15045;p54"/>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6" name="Google Shape;15046;p54"/>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7" name="Google Shape;15047;p54"/>
            <p:cNvSpPr/>
            <p:nvPr/>
          </p:nvSpPr>
          <p:spPr>
            <a:xfrm>
              <a:off x="685015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8" name="Google Shape;15048;p54"/>
            <p:cNvSpPr/>
            <p:nvPr/>
          </p:nvSpPr>
          <p:spPr>
            <a:xfrm>
              <a:off x="6693630"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9" name="Google Shape;15049;p54"/>
            <p:cNvSpPr/>
            <p:nvPr/>
          </p:nvSpPr>
          <p:spPr>
            <a:xfrm>
              <a:off x="7008157"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0" name="Google Shape;15050;p54"/>
            <p:cNvSpPr/>
            <p:nvPr/>
          </p:nvSpPr>
          <p:spPr>
            <a:xfrm>
              <a:off x="6693630"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1" name="Google Shape;15051;p54"/>
            <p:cNvSpPr/>
            <p:nvPr/>
          </p:nvSpPr>
          <p:spPr>
            <a:xfrm>
              <a:off x="7008157"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2" name="Google Shape;15052;p54"/>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3" name="Google Shape;15053;p54"/>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4" name="Google Shape;15054;p54"/>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5" name="Google Shape;15055;p54"/>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6" name="Google Shape;15056;p54"/>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7" name="Google Shape;15057;p54"/>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8" name="Google Shape;15058;p54"/>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9" name="Google Shape;15059;p54"/>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0" name="Google Shape;15060;p54"/>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1" name="Google Shape;15061;p54"/>
            <p:cNvSpPr/>
            <p:nvPr/>
          </p:nvSpPr>
          <p:spPr>
            <a:xfrm>
              <a:off x="622257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2" name="Google Shape;15062;p54"/>
            <p:cNvSpPr/>
            <p:nvPr/>
          </p:nvSpPr>
          <p:spPr>
            <a:xfrm>
              <a:off x="6066049"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3" name="Google Shape;15063;p54"/>
            <p:cNvSpPr/>
            <p:nvPr/>
          </p:nvSpPr>
          <p:spPr>
            <a:xfrm>
              <a:off x="6380577"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4" name="Google Shape;15064;p54"/>
            <p:cNvSpPr/>
            <p:nvPr/>
          </p:nvSpPr>
          <p:spPr>
            <a:xfrm>
              <a:off x="6066049"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5" name="Google Shape;15065;p54"/>
            <p:cNvSpPr/>
            <p:nvPr/>
          </p:nvSpPr>
          <p:spPr>
            <a:xfrm>
              <a:off x="6380577"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6" name="Google Shape;15066;p54"/>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7" name="Google Shape;15067;p54"/>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8" name="Google Shape;15068;p54"/>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9" name="Google Shape;15069;p54"/>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0" name="Google Shape;15070;p54"/>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1" name="Google Shape;15071;p54"/>
            <p:cNvSpPr/>
            <p:nvPr/>
          </p:nvSpPr>
          <p:spPr>
            <a:xfrm>
              <a:off x="622257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2" name="Google Shape;15072;p54"/>
            <p:cNvSpPr/>
            <p:nvPr/>
          </p:nvSpPr>
          <p:spPr>
            <a:xfrm>
              <a:off x="6066049"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3" name="Google Shape;15073;p54"/>
            <p:cNvSpPr/>
            <p:nvPr/>
          </p:nvSpPr>
          <p:spPr>
            <a:xfrm>
              <a:off x="6380577"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4" name="Google Shape;15074;p54"/>
            <p:cNvSpPr/>
            <p:nvPr/>
          </p:nvSpPr>
          <p:spPr>
            <a:xfrm>
              <a:off x="6066049"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5" name="Google Shape;15075;p54"/>
            <p:cNvSpPr/>
            <p:nvPr/>
          </p:nvSpPr>
          <p:spPr>
            <a:xfrm>
              <a:off x="6380577"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6" name="Google Shape;15076;p54"/>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7" name="Google Shape;15077;p54"/>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8" name="Google Shape;15078;p54"/>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9" name="Google Shape;15079;p54"/>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0" name="Google Shape;15080;p54"/>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1" name="Google Shape;15081;p54"/>
            <p:cNvSpPr/>
            <p:nvPr/>
          </p:nvSpPr>
          <p:spPr>
            <a:xfrm>
              <a:off x="622257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2" name="Google Shape;15082;p54"/>
            <p:cNvSpPr/>
            <p:nvPr/>
          </p:nvSpPr>
          <p:spPr>
            <a:xfrm>
              <a:off x="6066049"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3" name="Google Shape;15083;p54"/>
            <p:cNvSpPr/>
            <p:nvPr/>
          </p:nvSpPr>
          <p:spPr>
            <a:xfrm>
              <a:off x="6380577"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4" name="Google Shape;15084;p54"/>
            <p:cNvSpPr/>
            <p:nvPr/>
          </p:nvSpPr>
          <p:spPr>
            <a:xfrm>
              <a:off x="6066049"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5" name="Google Shape;15085;p54"/>
            <p:cNvSpPr/>
            <p:nvPr/>
          </p:nvSpPr>
          <p:spPr>
            <a:xfrm>
              <a:off x="6380577"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6" name="Google Shape;15086;p54"/>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7" name="Google Shape;15087;p54"/>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8" name="Google Shape;15088;p54"/>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9" name="Google Shape;15089;p54"/>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0" name="Google Shape;15090;p54"/>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1" name="Google Shape;15091;p54"/>
            <p:cNvSpPr/>
            <p:nvPr/>
          </p:nvSpPr>
          <p:spPr>
            <a:xfrm>
              <a:off x="622257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2" name="Google Shape;15092;p54"/>
            <p:cNvSpPr/>
            <p:nvPr/>
          </p:nvSpPr>
          <p:spPr>
            <a:xfrm>
              <a:off x="6066049"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3" name="Google Shape;15093;p54"/>
            <p:cNvSpPr/>
            <p:nvPr/>
          </p:nvSpPr>
          <p:spPr>
            <a:xfrm>
              <a:off x="6380577"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4" name="Google Shape;15094;p54"/>
            <p:cNvSpPr/>
            <p:nvPr/>
          </p:nvSpPr>
          <p:spPr>
            <a:xfrm>
              <a:off x="6066049"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5" name="Google Shape;15095;p54"/>
            <p:cNvSpPr/>
            <p:nvPr/>
          </p:nvSpPr>
          <p:spPr>
            <a:xfrm>
              <a:off x="6380577"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6" name="Google Shape;15096;p54"/>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7" name="Google Shape;15097;p54"/>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8" name="Google Shape;15098;p54"/>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9" name="Google Shape;15099;p54"/>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0" name="Google Shape;15100;p54"/>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1" name="Google Shape;15101;p54"/>
            <p:cNvSpPr/>
            <p:nvPr/>
          </p:nvSpPr>
          <p:spPr>
            <a:xfrm>
              <a:off x="622257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2" name="Google Shape;15102;p54"/>
            <p:cNvSpPr/>
            <p:nvPr/>
          </p:nvSpPr>
          <p:spPr>
            <a:xfrm>
              <a:off x="6066049"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3" name="Google Shape;15103;p54"/>
            <p:cNvSpPr/>
            <p:nvPr/>
          </p:nvSpPr>
          <p:spPr>
            <a:xfrm>
              <a:off x="6380577"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4" name="Google Shape;15104;p54"/>
            <p:cNvSpPr/>
            <p:nvPr/>
          </p:nvSpPr>
          <p:spPr>
            <a:xfrm>
              <a:off x="6066049"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5" name="Google Shape;15105;p54"/>
            <p:cNvSpPr/>
            <p:nvPr/>
          </p:nvSpPr>
          <p:spPr>
            <a:xfrm>
              <a:off x="6380577"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6" name="Google Shape;15106;p54"/>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7" name="Google Shape;15107;p54"/>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8" name="Google Shape;15108;p54"/>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9" name="Google Shape;15109;p54"/>
            <p:cNvSpPr/>
            <p:nvPr/>
          </p:nvSpPr>
          <p:spPr>
            <a:xfrm>
              <a:off x="622257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0" name="Google Shape;15110;p54"/>
            <p:cNvSpPr/>
            <p:nvPr/>
          </p:nvSpPr>
          <p:spPr>
            <a:xfrm>
              <a:off x="6066049"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1" name="Google Shape;15111;p54"/>
            <p:cNvSpPr/>
            <p:nvPr/>
          </p:nvSpPr>
          <p:spPr>
            <a:xfrm>
              <a:off x="6380577"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2" name="Google Shape;15112;p54"/>
            <p:cNvSpPr/>
            <p:nvPr/>
          </p:nvSpPr>
          <p:spPr>
            <a:xfrm>
              <a:off x="6066049"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3" name="Google Shape;15113;p54"/>
            <p:cNvSpPr/>
            <p:nvPr/>
          </p:nvSpPr>
          <p:spPr>
            <a:xfrm>
              <a:off x="6380577"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4" name="Google Shape;15114;p54"/>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5" name="Google Shape;15115;p54"/>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6" name="Google Shape;15116;p54"/>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7" name="Google Shape;15117;p54"/>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8" name="Google Shape;15118;p54"/>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9" name="Google Shape;15119;p54"/>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0" name="Google Shape;15120;p54"/>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1" name="Google Shape;15121;p54"/>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2" name="Google Shape;15122;p54"/>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3" name="Google Shape;15123;p54"/>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4" name="Google Shape;15124;p54"/>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5" name="Google Shape;15125;p54"/>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6" name="Google Shape;15126;p54"/>
            <p:cNvSpPr/>
            <p:nvPr/>
          </p:nvSpPr>
          <p:spPr>
            <a:xfrm>
              <a:off x="8734250"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7" name="Google Shape;15127;p54"/>
            <p:cNvSpPr/>
            <p:nvPr/>
          </p:nvSpPr>
          <p:spPr>
            <a:xfrm>
              <a:off x="8576249"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8" name="Google Shape;15128;p54"/>
            <p:cNvSpPr/>
            <p:nvPr/>
          </p:nvSpPr>
          <p:spPr>
            <a:xfrm>
              <a:off x="8890776"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9" name="Google Shape;15129;p54"/>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0" name="Google Shape;15130;p54"/>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1" name="Google Shape;15131;p54"/>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2" name="Google Shape;15132;p54"/>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3" name="Google Shape;15133;p54"/>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4" name="Google Shape;15134;p54"/>
            <p:cNvSpPr/>
            <p:nvPr/>
          </p:nvSpPr>
          <p:spPr>
            <a:xfrm>
              <a:off x="8734250"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5" name="Google Shape;15135;p54"/>
            <p:cNvSpPr/>
            <p:nvPr/>
          </p:nvSpPr>
          <p:spPr>
            <a:xfrm>
              <a:off x="8576249"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6" name="Google Shape;15136;p54"/>
            <p:cNvSpPr/>
            <p:nvPr/>
          </p:nvSpPr>
          <p:spPr>
            <a:xfrm>
              <a:off x="8890776"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7" name="Google Shape;15137;p54"/>
            <p:cNvSpPr/>
            <p:nvPr/>
          </p:nvSpPr>
          <p:spPr>
            <a:xfrm>
              <a:off x="8576249"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8" name="Google Shape;15138;p54"/>
            <p:cNvSpPr/>
            <p:nvPr/>
          </p:nvSpPr>
          <p:spPr>
            <a:xfrm>
              <a:off x="8890776"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9" name="Google Shape;15139;p54"/>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0" name="Google Shape;15140;p54"/>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1" name="Google Shape;15141;p54"/>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2" name="Google Shape;15142;p54"/>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3" name="Google Shape;15143;p54"/>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4" name="Google Shape;15144;p54"/>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5" name="Google Shape;15145;p54"/>
            <p:cNvSpPr/>
            <p:nvPr/>
          </p:nvSpPr>
          <p:spPr>
            <a:xfrm>
              <a:off x="8734250"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6" name="Google Shape;15146;p54"/>
            <p:cNvSpPr/>
            <p:nvPr/>
          </p:nvSpPr>
          <p:spPr>
            <a:xfrm>
              <a:off x="8576249"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7" name="Google Shape;15147;p54"/>
            <p:cNvSpPr/>
            <p:nvPr/>
          </p:nvSpPr>
          <p:spPr>
            <a:xfrm>
              <a:off x="8890776"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8" name="Google Shape;15148;p54"/>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9" name="Google Shape;15149;p54"/>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0" name="Google Shape;15150;p54"/>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1" name="Google Shape;15151;p54"/>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2" name="Google Shape;15152;p54"/>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3" name="Google Shape;15153;p54"/>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4" name="Google Shape;15154;p54"/>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5" name="Google Shape;15155;p54"/>
            <p:cNvSpPr/>
            <p:nvPr/>
          </p:nvSpPr>
          <p:spPr>
            <a:xfrm>
              <a:off x="8106669"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6" name="Google Shape;15156;p54"/>
            <p:cNvSpPr/>
            <p:nvPr/>
          </p:nvSpPr>
          <p:spPr>
            <a:xfrm>
              <a:off x="7950142"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7" name="Google Shape;15157;p54"/>
            <p:cNvSpPr/>
            <p:nvPr/>
          </p:nvSpPr>
          <p:spPr>
            <a:xfrm>
              <a:off x="8263196"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8" name="Google Shape;15158;p54"/>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9" name="Google Shape;15159;p54"/>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0" name="Google Shape;15160;p54"/>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1" name="Google Shape;15161;p54"/>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2" name="Google Shape;15162;p54"/>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3" name="Google Shape;15163;p54"/>
            <p:cNvSpPr/>
            <p:nvPr/>
          </p:nvSpPr>
          <p:spPr>
            <a:xfrm>
              <a:off x="8106669"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4" name="Google Shape;15164;p54"/>
            <p:cNvSpPr/>
            <p:nvPr/>
          </p:nvSpPr>
          <p:spPr>
            <a:xfrm>
              <a:off x="7950142"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5" name="Google Shape;15165;p54"/>
            <p:cNvSpPr/>
            <p:nvPr/>
          </p:nvSpPr>
          <p:spPr>
            <a:xfrm>
              <a:off x="8263196"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6" name="Google Shape;15166;p54"/>
            <p:cNvSpPr/>
            <p:nvPr/>
          </p:nvSpPr>
          <p:spPr>
            <a:xfrm>
              <a:off x="7950142"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7" name="Google Shape;15167;p54"/>
            <p:cNvSpPr/>
            <p:nvPr/>
          </p:nvSpPr>
          <p:spPr>
            <a:xfrm>
              <a:off x="8263196"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8" name="Google Shape;15168;p54"/>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9" name="Google Shape;15169;p54"/>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0" name="Google Shape;15170;p54"/>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1" name="Google Shape;15171;p54"/>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2" name="Google Shape;15172;p54"/>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3" name="Google Shape;15173;p54"/>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4" name="Google Shape;15174;p54"/>
            <p:cNvSpPr/>
            <p:nvPr/>
          </p:nvSpPr>
          <p:spPr>
            <a:xfrm>
              <a:off x="8106669"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5" name="Google Shape;15175;p54"/>
            <p:cNvSpPr/>
            <p:nvPr/>
          </p:nvSpPr>
          <p:spPr>
            <a:xfrm>
              <a:off x="7950142"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6" name="Google Shape;15176;p54"/>
            <p:cNvSpPr/>
            <p:nvPr/>
          </p:nvSpPr>
          <p:spPr>
            <a:xfrm>
              <a:off x="8263196"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7" name="Google Shape;15177;p54"/>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8" name="Google Shape;15178;p54"/>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9" name="Google Shape;15179;p54"/>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0" name="Google Shape;15180;p54"/>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1" name="Google Shape;15181;p54"/>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2" name="Google Shape;15182;p54"/>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3" name="Google Shape;15183;p54"/>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4" name="Google Shape;15184;p54"/>
            <p:cNvSpPr/>
            <p:nvPr/>
          </p:nvSpPr>
          <p:spPr>
            <a:xfrm>
              <a:off x="7479088"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5" name="Google Shape;15185;p54"/>
            <p:cNvSpPr/>
            <p:nvPr/>
          </p:nvSpPr>
          <p:spPr>
            <a:xfrm>
              <a:off x="7322562"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6" name="Google Shape;15186;p54"/>
            <p:cNvSpPr/>
            <p:nvPr/>
          </p:nvSpPr>
          <p:spPr>
            <a:xfrm>
              <a:off x="7635615"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7" name="Google Shape;15187;p54"/>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8" name="Google Shape;15188;p54"/>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9" name="Google Shape;15189;p54"/>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0" name="Google Shape;15190;p54"/>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1" name="Google Shape;15191;p54"/>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2" name="Google Shape;15192;p54"/>
            <p:cNvSpPr/>
            <p:nvPr/>
          </p:nvSpPr>
          <p:spPr>
            <a:xfrm>
              <a:off x="7479088"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3" name="Google Shape;15193;p54"/>
            <p:cNvSpPr/>
            <p:nvPr/>
          </p:nvSpPr>
          <p:spPr>
            <a:xfrm>
              <a:off x="7322562"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4" name="Google Shape;15194;p54"/>
            <p:cNvSpPr/>
            <p:nvPr/>
          </p:nvSpPr>
          <p:spPr>
            <a:xfrm>
              <a:off x="7635615"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5" name="Google Shape;15195;p54"/>
            <p:cNvSpPr/>
            <p:nvPr/>
          </p:nvSpPr>
          <p:spPr>
            <a:xfrm>
              <a:off x="7322562"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6" name="Google Shape;15196;p54"/>
            <p:cNvSpPr/>
            <p:nvPr/>
          </p:nvSpPr>
          <p:spPr>
            <a:xfrm>
              <a:off x="7635615"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7" name="Google Shape;15197;p54"/>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8" name="Google Shape;15198;p54"/>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9" name="Google Shape;15199;p54"/>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0" name="Google Shape;15200;p54"/>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1" name="Google Shape;15201;p54"/>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2" name="Google Shape;15202;p54"/>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3" name="Google Shape;15203;p54"/>
            <p:cNvSpPr/>
            <p:nvPr/>
          </p:nvSpPr>
          <p:spPr>
            <a:xfrm>
              <a:off x="7479088"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4" name="Google Shape;15204;p54"/>
            <p:cNvSpPr/>
            <p:nvPr/>
          </p:nvSpPr>
          <p:spPr>
            <a:xfrm>
              <a:off x="7322562"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5" name="Google Shape;15205;p54"/>
            <p:cNvSpPr/>
            <p:nvPr/>
          </p:nvSpPr>
          <p:spPr>
            <a:xfrm>
              <a:off x="7635615"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6" name="Google Shape;15206;p54"/>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7" name="Google Shape;15207;p54"/>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8" name="Google Shape;15208;p54"/>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9" name="Google Shape;15209;p54"/>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0" name="Google Shape;15210;p54"/>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1" name="Google Shape;15211;p54"/>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2" name="Google Shape;15212;p54"/>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3" name="Google Shape;15213;p54"/>
            <p:cNvSpPr/>
            <p:nvPr/>
          </p:nvSpPr>
          <p:spPr>
            <a:xfrm>
              <a:off x="685015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4" name="Google Shape;15214;p54"/>
            <p:cNvSpPr/>
            <p:nvPr/>
          </p:nvSpPr>
          <p:spPr>
            <a:xfrm>
              <a:off x="6693630"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5" name="Google Shape;15215;p54"/>
            <p:cNvSpPr/>
            <p:nvPr/>
          </p:nvSpPr>
          <p:spPr>
            <a:xfrm>
              <a:off x="7008157"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6" name="Google Shape;15216;p54"/>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7" name="Google Shape;15217;p54"/>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8" name="Google Shape;15218;p54"/>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9" name="Google Shape;15219;p54"/>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0" name="Google Shape;15220;p54"/>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1" name="Google Shape;15221;p54"/>
            <p:cNvSpPr/>
            <p:nvPr/>
          </p:nvSpPr>
          <p:spPr>
            <a:xfrm>
              <a:off x="685015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2" name="Google Shape;15222;p54"/>
            <p:cNvSpPr/>
            <p:nvPr/>
          </p:nvSpPr>
          <p:spPr>
            <a:xfrm>
              <a:off x="6693630"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3" name="Google Shape;15223;p54"/>
            <p:cNvSpPr/>
            <p:nvPr/>
          </p:nvSpPr>
          <p:spPr>
            <a:xfrm>
              <a:off x="7008157"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4" name="Google Shape;15224;p54"/>
            <p:cNvSpPr/>
            <p:nvPr/>
          </p:nvSpPr>
          <p:spPr>
            <a:xfrm>
              <a:off x="6693630"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5" name="Google Shape;15225;p54"/>
            <p:cNvSpPr/>
            <p:nvPr/>
          </p:nvSpPr>
          <p:spPr>
            <a:xfrm>
              <a:off x="7008157"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6" name="Google Shape;15226;p54"/>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7" name="Google Shape;15227;p54"/>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8" name="Google Shape;15228;p54"/>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9" name="Google Shape;15229;p54"/>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0" name="Google Shape;15230;p54"/>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1" name="Google Shape;15231;p54"/>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2" name="Google Shape;15232;p54"/>
            <p:cNvSpPr/>
            <p:nvPr/>
          </p:nvSpPr>
          <p:spPr>
            <a:xfrm>
              <a:off x="685015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3" name="Google Shape;15233;p54"/>
            <p:cNvSpPr/>
            <p:nvPr/>
          </p:nvSpPr>
          <p:spPr>
            <a:xfrm>
              <a:off x="6693630"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4" name="Google Shape;15234;p54"/>
            <p:cNvSpPr/>
            <p:nvPr/>
          </p:nvSpPr>
          <p:spPr>
            <a:xfrm>
              <a:off x="7008157"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5" name="Google Shape;15235;p54"/>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6" name="Google Shape;15236;p54"/>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7" name="Google Shape;15237;p54"/>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8" name="Google Shape;15238;p54"/>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9" name="Google Shape;15239;p54"/>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0" name="Google Shape;15240;p54"/>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1" name="Google Shape;15241;p54"/>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2" name="Google Shape;15242;p54"/>
            <p:cNvSpPr/>
            <p:nvPr/>
          </p:nvSpPr>
          <p:spPr>
            <a:xfrm>
              <a:off x="622257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3" name="Google Shape;15243;p54"/>
            <p:cNvSpPr/>
            <p:nvPr/>
          </p:nvSpPr>
          <p:spPr>
            <a:xfrm>
              <a:off x="6066049"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4" name="Google Shape;15244;p54"/>
            <p:cNvSpPr/>
            <p:nvPr/>
          </p:nvSpPr>
          <p:spPr>
            <a:xfrm>
              <a:off x="6380577"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5" name="Google Shape;15245;p54"/>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6" name="Google Shape;15246;p54"/>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7" name="Google Shape;15247;p54"/>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8" name="Google Shape;15248;p54"/>
            <p:cNvSpPr/>
            <p:nvPr/>
          </p:nvSpPr>
          <p:spPr>
            <a:xfrm>
              <a:off x="622257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9" name="Google Shape;15249;p54"/>
            <p:cNvSpPr/>
            <p:nvPr/>
          </p:nvSpPr>
          <p:spPr>
            <a:xfrm>
              <a:off x="6066049"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0" name="Google Shape;15250;p54"/>
            <p:cNvSpPr/>
            <p:nvPr/>
          </p:nvSpPr>
          <p:spPr>
            <a:xfrm>
              <a:off x="6380577"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1" name="Google Shape;15251;p54"/>
            <p:cNvSpPr/>
            <p:nvPr/>
          </p:nvSpPr>
          <p:spPr>
            <a:xfrm>
              <a:off x="6066049"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2" name="Google Shape;15252;p54"/>
            <p:cNvSpPr/>
            <p:nvPr/>
          </p:nvSpPr>
          <p:spPr>
            <a:xfrm>
              <a:off x="6380577"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3" name="Google Shape;15253;p54"/>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4" name="Google Shape;15254;p54"/>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5" name="Google Shape;15255;p54"/>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6" name="Google Shape;15256;p54"/>
            <p:cNvSpPr/>
            <p:nvPr/>
          </p:nvSpPr>
          <p:spPr>
            <a:xfrm>
              <a:off x="622257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7" name="Google Shape;15257;p54"/>
            <p:cNvSpPr/>
            <p:nvPr/>
          </p:nvSpPr>
          <p:spPr>
            <a:xfrm>
              <a:off x="6066049"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8" name="Google Shape;15258;p54"/>
            <p:cNvSpPr/>
            <p:nvPr/>
          </p:nvSpPr>
          <p:spPr>
            <a:xfrm>
              <a:off x="6380577"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9" name="Google Shape;15259;p54"/>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0" name="Google Shape;15260;p54"/>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61" name="Google Shape;15261;p54"/>
          <p:cNvSpPr/>
          <p:nvPr/>
        </p:nvSpPr>
        <p:spPr>
          <a:xfrm>
            <a:off x="657225" y="374975"/>
            <a:ext cx="7811500" cy="4273350"/>
          </a:xfrm>
          <a:custGeom>
            <a:avLst/>
            <a:gdLst/>
            <a:ahLst/>
            <a:cxnLst/>
            <a:rect l="l" t="t" r="r" b="b"/>
            <a:pathLst>
              <a:path w="312460" h="170934" extrusionOk="0">
                <a:moveTo>
                  <a:pt x="11663" y="0"/>
                </a:moveTo>
                <a:lnTo>
                  <a:pt x="0" y="170934"/>
                </a:lnTo>
                <a:lnTo>
                  <a:pt x="308207" y="169901"/>
                </a:lnTo>
                <a:lnTo>
                  <a:pt x="312460" y="2547"/>
                </a:lnTo>
                <a:close/>
              </a:path>
            </a:pathLst>
          </a:custGeom>
          <a:solidFill>
            <a:schemeClr val="lt1"/>
          </a:solidFill>
          <a:ln w="38100" cap="flat" cmpd="sng">
            <a:solidFill>
              <a:schemeClr val="dk1"/>
            </a:solidFill>
            <a:prstDash val="solid"/>
            <a:round/>
            <a:headEnd type="none" w="med" len="med"/>
            <a:tailEnd type="none" w="med" len="med"/>
          </a:ln>
        </p:spPr>
      </p:sp>
      <p:sp>
        <p:nvSpPr>
          <p:cNvPr id="15262" name="Google Shape;15262;p54"/>
          <p:cNvSpPr txBox="1">
            <a:spLocks noGrp="1"/>
          </p:cNvSpPr>
          <p:nvPr>
            <p:ph type="title"/>
          </p:nvPr>
        </p:nvSpPr>
        <p:spPr>
          <a:xfrm>
            <a:off x="2774088" y="757375"/>
            <a:ext cx="35958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263" name="Google Shape;15263;p54"/>
          <p:cNvSpPr txBox="1"/>
          <p:nvPr/>
        </p:nvSpPr>
        <p:spPr>
          <a:xfrm>
            <a:off x="1146675" y="3454750"/>
            <a:ext cx="6853500" cy="62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a:solidFill>
                  <a:schemeClr val="dk1"/>
                </a:solidFill>
                <a:latin typeface="Architects Daughter"/>
                <a:ea typeface="Architects Daughter"/>
                <a:cs typeface="Architects Daughter"/>
                <a:sym typeface="Architects Daughter"/>
              </a:rPr>
              <a:t>CREDITS: This presentation template was created by </a:t>
            </a:r>
            <a:r>
              <a:rPr lang="en" b="1">
                <a:solidFill>
                  <a:schemeClr val="dk1"/>
                </a:solidFill>
                <a:uFill>
                  <a:noFill/>
                </a:uFill>
                <a:latin typeface="Architects Daughter"/>
                <a:ea typeface="Architects Daughter"/>
                <a:cs typeface="Architects Daughter"/>
                <a:sym typeface="Architects Daughter"/>
                <a:hlinkClick r:id="rId2">
                  <a:extLst>
                    <a:ext uri="{A12FA001-AC4F-418D-AE19-62706E023703}">
                      <ahyp:hlinkClr xmlns:ahyp="http://schemas.microsoft.com/office/drawing/2018/hyperlinkcolor" val="tx"/>
                    </a:ext>
                  </a:extLst>
                </a:hlinkClick>
              </a:rPr>
              <a:t>Slidesgo</a:t>
            </a:r>
            <a:r>
              <a:rPr lang="en">
                <a:solidFill>
                  <a:schemeClr val="dk1"/>
                </a:solidFill>
                <a:latin typeface="Architects Daughter"/>
                <a:ea typeface="Architects Daughter"/>
                <a:cs typeface="Architects Daughter"/>
                <a:sym typeface="Architects Daughter"/>
              </a:rPr>
              <a:t>, including icons by </a:t>
            </a:r>
            <a:r>
              <a:rPr lang="en" b="1">
                <a:solidFill>
                  <a:schemeClr val="dk1"/>
                </a:solidFill>
                <a:uFill>
                  <a:noFill/>
                </a:uFill>
                <a:latin typeface="Architects Daughter"/>
                <a:ea typeface="Architects Daughter"/>
                <a:cs typeface="Architects Daughter"/>
                <a:sym typeface="Architects Daughter"/>
                <a:hlinkClick r:id="rId3">
                  <a:extLst>
                    <a:ext uri="{A12FA001-AC4F-418D-AE19-62706E023703}">
                      <ahyp:hlinkClr xmlns:ahyp="http://schemas.microsoft.com/office/drawing/2018/hyperlinkcolor" val="tx"/>
                    </a:ext>
                  </a:extLst>
                </a:hlinkClick>
              </a:rPr>
              <a:t>Flaticon</a:t>
            </a:r>
            <a:r>
              <a:rPr lang="en">
                <a:solidFill>
                  <a:schemeClr val="dk1"/>
                </a:solidFill>
                <a:latin typeface="Architects Daughter"/>
                <a:ea typeface="Architects Daughter"/>
                <a:cs typeface="Architects Daughter"/>
                <a:sym typeface="Architects Daughter"/>
              </a:rPr>
              <a:t>, and infographics &amp; images by </a:t>
            </a:r>
            <a:r>
              <a:rPr lang="en" b="1">
                <a:solidFill>
                  <a:schemeClr val="dk1"/>
                </a:solidFill>
                <a:uFill>
                  <a:noFill/>
                </a:uFill>
                <a:latin typeface="Architects Daughter"/>
                <a:ea typeface="Architects Daughter"/>
                <a:cs typeface="Architects Daughter"/>
                <a:sym typeface="Architects Daughter"/>
                <a:hlinkClick r:id="rId4">
                  <a:extLst>
                    <a:ext uri="{A12FA001-AC4F-418D-AE19-62706E023703}">
                      <ahyp:hlinkClr xmlns:ahyp="http://schemas.microsoft.com/office/drawing/2018/hyperlinkcolor" val="tx"/>
                    </a:ext>
                  </a:extLst>
                </a:hlinkClick>
              </a:rPr>
              <a:t>Freepik</a:t>
            </a:r>
            <a:r>
              <a:rPr lang="en" b="1">
                <a:solidFill>
                  <a:schemeClr val="dk1"/>
                </a:solidFill>
                <a:latin typeface="Architects Daughter"/>
                <a:ea typeface="Architects Daughter"/>
                <a:cs typeface="Architects Daughter"/>
                <a:sym typeface="Architects Daughter"/>
              </a:rPr>
              <a:t> </a:t>
            </a:r>
            <a:r>
              <a:rPr lang="en">
                <a:solidFill>
                  <a:schemeClr val="dk1"/>
                </a:solidFill>
                <a:latin typeface="Architects Daughter"/>
                <a:ea typeface="Architects Daughter"/>
                <a:cs typeface="Architects Daughter"/>
                <a:sym typeface="Architects Daughter"/>
              </a:rPr>
              <a:t>and illustrations by</a:t>
            </a:r>
            <a:r>
              <a:rPr lang="en">
                <a:solidFill>
                  <a:srgbClr val="222222"/>
                </a:solidFill>
                <a:latin typeface="Architects Daughter"/>
                <a:ea typeface="Architects Daughter"/>
                <a:cs typeface="Architects Daughter"/>
                <a:sym typeface="Architects Daughter"/>
              </a:rPr>
              <a:t> </a:t>
            </a:r>
            <a:r>
              <a:rPr lang="en" b="1">
                <a:solidFill>
                  <a:schemeClr val="hlink"/>
                </a:solidFill>
                <a:uFill>
                  <a:noFill/>
                </a:uFill>
                <a:latin typeface="Architects Daughter"/>
                <a:ea typeface="Architects Daughter"/>
                <a:cs typeface="Architects Daughter"/>
                <a:sym typeface="Architects Daughter"/>
                <a:hlinkClick r:id="rId5"/>
              </a:rPr>
              <a:t>Storyset</a:t>
            </a:r>
            <a:endParaRPr b="1">
              <a:solidFill>
                <a:schemeClr val="dk1"/>
              </a:solidFill>
              <a:latin typeface="Architects Daughter"/>
              <a:ea typeface="Architects Daughter"/>
              <a:cs typeface="Architects Daughter"/>
              <a:sym typeface="Architects Daughter"/>
            </a:endParaRPr>
          </a:p>
        </p:txBody>
      </p:sp>
      <p:sp>
        <p:nvSpPr>
          <p:cNvPr id="15264" name="Google Shape;15264;p54"/>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16857"/>
        <p:cNvGrpSpPr/>
        <p:nvPr/>
      </p:nvGrpSpPr>
      <p:grpSpPr>
        <a:xfrm>
          <a:off x="0" y="0"/>
          <a:ext cx="0" cy="0"/>
          <a:chOff x="0" y="0"/>
          <a:chExt cx="0" cy="0"/>
        </a:xfrm>
      </p:grpSpPr>
      <p:grpSp>
        <p:nvGrpSpPr>
          <p:cNvPr id="16858" name="Google Shape;16858;p56"/>
          <p:cNvGrpSpPr/>
          <p:nvPr/>
        </p:nvGrpSpPr>
        <p:grpSpPr>
          <a:xfrm>
            <a:off x="-66807" y="-86802"/>
            <a:ext cx="9277621" cy="6239545"/>
            <a:chOff x="14670875" y="846675"/>
            <a:chExt cx="7166400" cy="8013800"/>
          </a:xfrm>
        </p:grpSpPr>
        <p:sp>
          <p:nvSpPr>
            <p:cNvPr id="16859" name="Google Shape;16859;p56"/>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0" name="Google Shape;16860;p56"/>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1" name="Google Shape;16861;p56"/>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2" name="Google Shape;16862;p56"/>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3" name="Google Shape;16863;p56"/>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4" name="Google Shape;16864;p56"/>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5" name="Google Shape;16865;p56"/>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6" name="Google Shape;16866;p56"/>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7" name="Google Shape;16867;p56"/>
            <p:cNvSpPr/>
            <p:nvPr/>
          </p:nvSpPr>
          <p:spPr>
            <a:xfrm>
              <a:off x="14670875" y="4231900"/>
              <a:ext cx="3582900" cy="719450"/>
            </a:xfrm>
            <a:custGeom>
              <a:avLst/>
              <a:gdLst/>
              <a:ahLst/>
              <a:cxnLst/>
              <a:rect l="l" t="t" r="r" b="b"/>
              <a:pathLst>
                <a:path w="143316" h="28778" extrusionOk="0">
                  <a:moveTo>
                    <a:pt x="143316" y="0"/>
                  </a:moveTo>
                  <a:lnTo>
                    <a:pt x="0" y="14228"/>
                  </a:lnTo>
                  <a:lnTo>
                    <a:pt x="0" y="2877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8" name="Google Shape;16868;p56"/>
            <p:cNvSpPr/>
            <p:nvPr/>
          </p:nvSpPr>
          <p:spPr>
            <a:xfrm>
              <a:off x="14670875" y="4231900"/>
              <a:ext cx="3582900" cy="1506750"/>
            </a:xfrm>
            <a:custGeom>
              <a:avLst/>
              <a:gdLst/>
              <a:ahLst/>
              <a:cxnLst/>
              <a:rect l="l" t="t" r="r" b="b"/>
              <a:pathLst>
                <a:path w="143316" h="60270" extrusionOk="0">
                  <a:moveTo>
                    <a:pt x="143316" y="0"/>
                  </a:moveTo>
                  <a:lnTo>
                    <a:pt x="0" y="43994"/>
                  </a:lnTo>
                  <a:lnTo>
                    <a:pt x="0" y="602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9" name="Google Shape;16869;p56"/>
            <p:cNvSpPr/>
            <p:nvPr/>
          </p:nvSpPr>
          <p:spPr>
            <a:xfrm>
              <a:off x="14670875" y="4231900"/>
              <a:ext cx="3582900" cy="2459250"/>
            </a:xfrm>
            <a:custGeom>
              <a:avLst/>
              <a:gdLst/>
              <a:ahLst/>
              <a:cxnLst/>
              <a:rect l="l" t="t" r="r" b="b"/>
              <a:pathLst>
                <a:path w="143316" h="98370" extrusionOk="0">
                  <a:moveTo>
                    <a:pt x="143316" y="0"/>
                  </a:moveTo>
                  <a:lnTo>
                    <a:pt x="0" y="78165"/>
                  </a:lnTo>
                  <a:lnTo>
                    <a:pt x="0" y="983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0" name="Google Shape;16870;p56"/>
            <p:cNvSpPr/>
            <p:nvPr/>
          </p:nvSpPr>
          <p:spPr>
            <a:xfrm>
              <a:off x="14670875" y="4231900"/>
              <a:ext cx="3582900" cy="3384975"/>
            </a:xfrm>
            <a:custGeom>
              <a:avLst/>
              <a:gdLst/>
              <a:ahLst/>
              <a:cxnLst/>
              <a:rect l="l" t="t" r="r" b="b"/>
              <a:pathLst>
                <a:path w="143316" h="135399" extrusionOk="0">
                  <a:moveTo>
                    <a:pt x="143316" y="0"/>
                  </a:moveTo>
                  <a:lnTo>
                    <a:pt x="0" y="121896"/>
                  </a:lnTo>
                  <a:lnTo>
                    <a:pt x="0" y="135398"/>
                  </a:lnTo>
                  <a:lnTo>
                    <a:pt x="14264" y="13539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1" name="Google Shape;16871;p56"/>
            <p:cNvSpPr/>
            <p:nvPr/>
          </p:nvSpPr>
          <p:spPr>
            <a:xfrm>
              <a:off x="15650450" y="4231900"/>
              <a:ext cx="2603325" cy="3384975"/>
            </a:xfrm>
            <a:custGeom>
              <a:avLst/>
              <a:gdLst/>
              <a:ahLst/>
              <a:cxnLst/>
              <a:rect l="l" t="t" r="r" b="b"/>
              <a:pathLst>
                <a:path w="104133" h="135399" extrusionOk="0">
                  <a:moveTo>
                    <a:pt x="104133" y="0"/>
                  </a:moveTo>
                  <a:lnTo>
                    <a:pt x="1" y="135398"/>
                  </a:lnTo>
                  <a:lnTo>
                    <a:pt x="21384" y="135398"/>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2" name="Google Shape;16872;p56"/>
            <p:cNvSpPr/>
            <p:nvPr/>
          </p:nvSpPr>
          <p:spPr>
            <a:xfrm>
              <a:off x="16658625" y="4231900"/>
              <a:ext cx="1595150" cy="3384975"/>
            </a:xfrm>
            <a:custGeom>
              <a:avLst/>
              <a:gdLst/>
              <a:ahLst/>
              <a:cxnLst/>
              <a:rect l="l" t="t" r="r" b="b"/>
              <a:pathLst>
                <a:path w="63806" h="135399" extrusionOk="0">
                  <a:moveTo>
                    <a:pt x="63806" y="0"/>
                  </a:moveTo>
                  <a:lnTo>
                    <a:pt x="0" y="135398"/>
                  </a:lnTo>
                  <a:lnTo>
                    <a:pt x="17240" y="135398"/>
                  </a:lnTo>
                  <a:lnTo>
                    <a:pt x="638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3" name="Google Shape;16873;p56"/>
            <p:cNvSpPr/>
            <p:nvPr/>
          </p:nvSpPr>
          <p:spPr>
            <a:xfrm>
              <a:off x="17217625" y="4231900"/>
              <a:ext cx="1036150" cy="4610700"/>
            </a:xfrm>
            <a:custGeom>
              <a:avLst/>
              <a:gdLst/>
              <a:ahLst/>
              <a:cxnLst/>
              <a:rect l="l" t="t" r="r" b="b"/>
              <a:pathLst>
                <a:path w="41446" h="184428" extrusionOk="0">
                  <a:moveTo>
                    <a:pt x="41446" y="0"/>
                  </a:moveTo>
                  <a:lnTo>
                    <a:pt x="0" y="184428"/>
                  </a:lnTo>
                  <a:lnTo>
                    <a:pt x="21324" y="180213"/>
                  </a:lnTo>
                  <a:lnTo>
                    <a:pt x="414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4" name="Google Shape;16874;p56"/>
            <p:cNvSpPr/>
            <p:nvPr/>
          </p:nvSpPr>
          <p:spPr>
            <a:xfrm>
              <a:off x="18249000" y="4231900"/>
              <a:ext cx="519125" cy="4487775"/>
            </a:xfrm>
            <a:custGeom>
              <a:avLst/>
              <a:gdLst/>
              <a:ahLst/>
              <a:cxnLst/>
              <a:rect l="l" t="t" r="r" b="b"/>
              <a:pathLst>
                <a:path w="20765" h="179511" extrusionOk="0">
                  <a:moveTo>
                    <a:pt x="191" y="0"/>
                  </a:moveTo>
                  <a:lnTo>
                    <a:pt x="0" y="179034"/>
                  </a:lnTo>
                  <a:lnTo>
                    <a:pt x="20765" y="179511"/>
                  </a:lnTo>
                  <a:lnTo>
                    <a:pt x="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5" name="Google Shape;16875;p56"/>
            <p:cNvSpPr/>
            <p:nvPr/>
          </p:nvSpPr>
          <p:spPr>
            <a:xfrm>
              <a:off x="18253750" y="4231900"/>
              <a:ext cx="1419850" cy="4628575"/>
            </a:xfrm>
            <a:custGeom>
              <a:avLst/>
              <a:gdLst/>
              <a:ahLst/>
              <a:cxnLst/>
              <a:rect l="l" t="t" r="r" b="b"/>
              <a:pathLst>
                <a:path w="56794" h="185143" extrusionOk="0">
                  <a:moveTo>
                    <a:pt x="1" y="0"/>
                  </a:moveTo>
                  <a:lnTo>
                    <a:pt x="41768" y="185142"/>
                  </a:lnTo>
                  <a:lnTo>
                    <a:pt x="56794" y="1652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6" name="Google Shape;16876;p56"/>
            <p:cNvSpPr/>
            <p:nvPr/>
          </p:nvSpPr>
          <p:spPr>
            <a:xfrm>
              <a:off x="18253750" y="4231900"/>
              <a:ext cx="2068750" cy="3384975"/>
            </a:xfrm>
            <a:custGeom>
              <a:avLst/>
              <a:gdLst/>
              <a:ahLst/>
              <a:cxnLst/>
              <a:rect l="l" t="t" r="r" b="b"/>
              <a:pathLst>
                <a:path w="82750" h="135399" extrusionOk="0">
                  <a:moveTo>
                    <a:pt x="1" y="0"/>
                  </a:moveTo>
                  <a:lnTo>
                    <a:pt x="63818" y="135398"/>
                  </a:lnTo>
                  <a:lnTo>
                    <a:pt x="82749"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7" name="Google Shape;16877;p56"/>
            <p:cNvSpPr/>
            <p:nvPr/>
          </p:nvSpPr>
          <p:spPr>
            <a:xfrm>
              <a:off x="18253750" y="4231900"/>
              <a:ext cx="3226325" cy="3384975"/>
            </a:xfrm>
            <a:custGeom>
              <a:avLst/>
              <a:gdLst/>
              <a:ahLst/>
              <a:cxnLst/>
              <a:rect l="l" t="t" r="r" b="b"/>
              <a:pathLst>
                <a:path w="129053" h="135399" extrusionOk="0">
                  <a:moveTo>
                    <a:pt x="1" y="0"/>
                  </a:moveTo>
                  <a:lnTo>
                    <a:pt x="104133" y="135398"/>
                  </a:lnTo>
                  <a:lnTo>
                    <a:pt x="129053"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8" name="Google Shape;16878;p56"/>
            <p:cNvSpPr/>
            <p:nvPr/>
          </p:nvSpPr>
          <p:spPr>
            <a:xfrm>
              <a:off x="18253750" y="4231900"/>
              <a:ext cx="3583525" cy="3048025"/>
            </a:xfrm>
            <a:custGeom>
              <a:avLst/>
              <a:gdLst/>
              <a:ahLst/>
              <a:cxnLst/>
              <a:rect l="l" t="t" r="r" b="b"/>
              <a:pathLst>
                <a:path w="143341" h="121921" extrusionOk="0">
                  <a:moveTo>
                    <a:pt x="1" y="0"/>
                  </a:moveTo>
                  <a:lnTo>
                    <a:pt x="143340" y="121920"/>
                  </a:lnTo>
                  <a:lnTo>
                    <a:pt x="143340" y="9837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9" name="Google Shape;16879;p56"/>
            <p:cNvSpPr/>
            <p:nvPr/>
          </p:nvSpPr>
          <p:spPr>
            <a:xfrm>
              <a:off x="18253750" y="4231900"/>
              <a:ext cx="3583525" cy="1954125"/>
            </a:xfrm>
            <a:custGeom>
              <a:avLst/>
              <a:gdLst/>
              <a:ahLst/>
              <a:cxnLst/>
              <a:rect l="l" t="t" r="r" b="b"/>
              <a:pathLst>
                <a:path w="143341" h="78165" extrusionOk="0">
                  <a:moveTo>
                    <a:pt x="1" y="0"/>
                  </a:moveTo>
                  <a:lnTo>
                    <a:pt x="143340" y="78165"/>
                  </a:lnTo>
                  <a:lnTo>
                    <a:pt x="143340" y="6027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0" name="Google Shape;16880;p56"/>
            <p:cNvSpPr/>
            <p:nvPr/>
          </p:nvSpPr>
          <p:spPr>
            <a:xfrm>
              <a:off x="18253750" y="4231900"/>
              <a:ext cx="3583525" cy="1099850"/>
            </a:xfrm>
            <a:custGeom>
              <a:avLst/>
              <a:gdLst/>
              <a:ahLst/>
              <a:cxnLst/>
              <a:rect l="l" t="t" r="r" b="b"/>
              <a:pathLst>
                <a:path w="143341" h="43994" extrusionOk="0">
                  <a:moveTo>
                    <a:pt x="1" y="0"/>
                  </a:moveTo>
                  <a:lnTo>
                    <a:pt x="143340" y="43994"/>
                  </a:lnTo>
                  <a:lnTo>
                    <a:pt x="143340" y="2877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1" name="Google Shape;16881;p56"/>
            <p:cNvSpPr/>
            <p:nvPr/>
          </p:nvSpPr>
          <p:spPr>
            <a:xfrm>
              <a:off x="18253750" y="4231900"/>
              <a:ext cx="3583525" cy="355725"/>
            </a:xfrm>
            <a:custGeom>
              <a:avLst/>
              <a:gdLst/>
              <a:ahLst/>
              <a:cxnLst/>
              <a:rect l="l" t="t" r="r" b="b"/>
              <a:pathLst>
                <a:path w="143341" h="14229" extrusionOk="0">
                  <a:moveTo>
                    <a:pt x="1" y="0"/>
                  </a:moveTo>
                  <a:lnTo>
                    <a:pt x="143340" y="14228"/>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2" name="Google Shape;16882;p56"/>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3" name="Google Shape;16883;p56"/>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4" name="Google Shape;16884;p56"/>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5" name="Google Shape;16885;p56"/>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6" name="Google Shape;16886;p56"/>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7" name="Google Shape;16887;p56"/>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8" name="Google Shape;16888;p56"/>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7">
    <p:bg>
      <p:bgPr>
        <a:solidFill>
          <a:schemeClr val="accent1"/>
        </a:solidFill>
        <a:effectLst/>
      </p:bgPr>
    </p:bg>
    <p:spTree>
      <p:nvGrpSpPr>
        <p:cNvPr id="1" name="Shape 16889"/>
        <p:cNvGrpSpPr/>
        <p:nvPr/>
      </p:nvGrpSpPr>
      <p:grpSpPr>
        <a:xfrm>
          <a:off x="0" y="0"/>
          <a:ext cx="0" cy="0"/>
          <a:chOff x="0" y="0"/>
          <a:chExt cx="0" cy="0"/>
        </a:xfrm>
      </p:grpSpPr>
      <p:grpSp>
        <p:nvGrpSpPr>
          <p:cNvPr id="16890" name="Google Shape;16890;p57"/>
          <p:cNvGrpSpPr/>
          <p:nvPr/>
        </p:nvGrpSpPr>
        <p:grpSpPr>
          <a:xfrm>
            <a:off x="0" y="-50"/>
            <a:ext cx="9148262" cy="5143598"/>
            <a:chOff x="0" y="-50"/>
            <a:chExt cx="9148262" cy="5143598"/>
          </a:xfrm>
        </p:grpSpPr>
        <p:sp>
          <p:nvSpPr>
            <p:cNvPr id="16891" name="Google Shape;16891;p57"/>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2" name="Google Shape;16892;p57"/>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3" name="Google Shape;16893;p57"/>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4" name="Google Shape;16894;p57"/>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5" name="Google Shape;16895;p57"/>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6" name="Google Shape;16896;p57"/>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7" name="Google Shape;16897;p57"/>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8" name="Google Shape;16898;p57"/>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9" name="Google Shape;16899;p57"/>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0" name="Google Shape;16900;p57"/>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1" name="Google Shape;16901;p57"/>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2" name="Google Shape;16902;p57"/>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8">
    <p:bg>
      <p:bgPr>
        <a:solidFill>
          <a:schemeClr val="accent3"/>
        </a:solidFill>
        <a:effectLst/>
      </p:bgPr>
    </p:bg>
    <p:spTree>
      <p:nvGrpSpPr>
        <p:cNvPr id="1" name="Shape 16903"/>
        <p:cNvGrpSpPr/>
        <p:nvPr/>
      </p:nvGrpSpPr>
      <p:grpSpPr>
        <a:xfrm>
          <a:off x="0" y="0"/>
          <a:ext cx="0" cy="0"/>
          <a:chOff x="0" y="0"/>
          <a:chExt cx="0" cy="0"/>
        </a:xfrm>
      </p:grpSpPr>
      <p:grpSp>
        <p:nvGrpSpPr>
          <p:cNvPr id="16904" name="Google Shape;16904;p58"/>
          <p:cNvGrpSpPr/>
          <p:nvPr/>
        </p:nvGrpSpPr>
        <p:grpSpPr>
          <a:xfrm>
            <a:off x="-52972" y="36998"/>
            <a:ext cx="9196967" cy="5099522"/>
            <a:chOff x="-52972" y="36998"/>
            <a:chExt cx="9196967" cy="5099522"/>
          </a:xfrm>
        </p:grpSpPr>
        <p:sp>
          <p:nvSpPr>
            <p:cNvPr id="16905" name="Google Shape;16905;p5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6" name="Google Shape;16906;p5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7" name="Google Shape;16907;p58"/>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8" name="Google Shape;16908;p5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9" name="Google Shape;16909;p5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0" name="Google Shape;16910;p58"/>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1" name="Google Shape;16911;p5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2" name="Google Shape;16912;p5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3" name="Google Shape;16913;p58"/>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4" name="Google Shape;16914;p5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5" name="Google Shape;16915;p5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6" name="Google Shape;16916;p58"/>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7" name="Google Shape;16917;p5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8" name="Google Shape;16918;p5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9" name="Google Shape;16919;p58"/>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0" name="Google Shape;16920;p5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1" name="Google Shape;16921;p58"/>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2" name="Google Shape;16922;p5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3" name="Google Shape;16923;p5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4" name="Google Shape;16924;p58"/>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5" name="Google Shape;16925;p5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6" name="Google Shape;16926;p5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7" name="Google Shape;16927;p58"/>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8" name="Google Shape;16928;p58"/>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9" name="Google Shape;16929;p58"/>
            <p:cNvSpPr/>
            <p:nvPr/>
          </p:nvSpPr>
          <p:spPr>
            <a:xfrm>
              <a:off x="5595008"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0" name="Google Shape;16930;p58"/>
            <p:cNvSpPr/>
            <p:nvPr/>
          </p:nvSpPr>
          <p:spPr>
            <a:xfrm>
              <a:off x="5437007"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1" name="Google Shape;16931;p58"/>
            <p:cNvSpPr/>
            <p:nvPr/>
          </p:nvSpPr>
          <p:spPr>
            <a:xfrm>
              <a:off x="5751534"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2" name="Google Shape;16932;p58"/>
            <p:cNvSpPr/>
            <p:nvPr/>
          </p:nvSpPr>
          <p:spPr>
            <a:xfrm>
              <a:off x="5437007"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3" name="Google Shape;16933;p58"/>
            <p:cNvSpPr/>
            <p:nvPr/>
          </p:nvSpPr>
          <p:spPr>
            <a:xfrm>
              <a:off x="5751534"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4" name="Google Shape;16934;p5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5" name="Google Shape;16935;p58"/>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6" name="Google Shape;16936;p58"/>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7" name="Google Shape;16937;p58"/>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8" name="Google Shape;16938;p5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9" name="Google Shape;16939;p5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0" name="Google Shape;16940;p58"/>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1" name="Google Shape;16941;p58"/>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2" name="Google Shape;16942;p58"/>
            <p:cNvSpPr/>
            <p:nvPr/>
          </p:nvSpPr>
          <p:spPr>
            <a:xfrm>
              <a:off x="5595008"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3" name="Google Shape;16943;p58"/>
            <p:cNvSpPr/>
            <p:nvPr/>
          </p:nvSpPr>
          <p:spPr>
            <a:xfrm>
              <a:off x="5437007"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4" name="Google Shape;16944;p58"/>
            <p:cNvSpPr/>
            <p:nvPr/>
          </p:nvSpPr>
          <p:spPr>
            <a:xfrm>
              <a:off x="5751534"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5" name="Google Shape;16945;p58"/>
            <p:cNvSpPr/>
            <p:nvPr/>
          </p:nvSpPr>
          <p:spPr>
            <a:xfrm>
              <a:off x="5437007"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6" name="Google Shape;16946;p58"/>
            <p:cNvSpPr/>
            <p:nvPr/>
          </p:nvSpPr>
          <p:spPr>
            <a:xfrm>
              <a:off x="5751534"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7" name="Google Shape;16947;p5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8" name="Google Shape;16948;p58"/>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9" name="Google Shape;16949;p58"/>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0" name="Google Shape;16950;p58"/>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1" name="Google Shape;16951;p5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2" name="Google Shape;16952;p5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3" name="Google Shape;16953;p58"/>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4" name="Google Shape;16954;p58"/>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5" name="Google Shape;16955;p58"/>
            <p:cNvSpPr/>
            <p:nvPr/>
          </p:nvSpPr>
          <p:spPr>
            <a:xfrm>
              <a:off x="5595008"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6" name="Google Shape;16956;p58"/>
            <p:cNvSpPr/>
            <p:nvPr/>
          </p:nvSpPr>
          <p:spPr>
            <a:xfrm>
              <a:off x="5437007"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7" name="Google Shape;16957;p58"/>
            <p:cNvSpPr/>
            <p:nvPr/>
          </p:nvSpPr>
          <p:spPr>
            <a:xfrm>
              <a:off x="5751534"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8" name="Google Shape;16958;p58"/>
            <p:cNvSpPr/>
            <p:nvPr/>
          </p:nvSpPr>
          <p:spPr>
            <a:xfrm>
              <a:off x="5437007"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9" name="Google Shape;16959;p58"/>
            <p:cNvSpPr/>
            <p:nvPr/>
          </p:nvSpPr>
          <p:spPr>
            <a:xfrm>
              <a:off x="5751534"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0" name="Google Shape;16960;p5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1" name="Google Shape;16961;p58"/>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2" name="Google Shape;16962;p58"/>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3" name="Google Shape;16963;p58"/>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4" name="Google Shape;16964;p5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5" name="Google Shape;16965;p5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6" name="Google Shape;16966;p58"/>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7" name="Google Shape;16967;p58"/>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8" name="Google Shape;16968;p58"/>
            <p:cNvSpPr/>
            <p:nvPr/>
          </p:nvSpPr>
          <p:spPr>
            <a:xfrm>
              <a:off x="5595008"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9" name="Google Shape;16969;p58"/>
            <p:cNvSpPr/>
            <p:nvPr/>
          </p:nvSpPr>
          <p:spPr>
            <a:xfrm>
              <a:off x="5437007"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0" name="Google Shape;16970;p58"/>
            <p:cNvSpPr/>
            <p:nvPr/>
          </p:nvSpPr>
          <p:spPr>
            <a:xfrm>
              <a:off x="5751534"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1" name="Google Shape;16971;p58"/>
            <p:cNvSpPr/>
            <p:nvPr/>
          </p:nvSpPr>
          <p:spPr>
            <a:xfrm>
              <a:off x="5437007"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2" name="Google Shape;16972;p58"/>
            <p:cNvSpPr/>
            <p:nvPr/>
          </p:nvSpPr>
          <p:spPr>
            <a:xfrm>
              <a:off x="5751534"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3" name="Google Shape;16973;p5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4" name="Google Shape;16974;p58"/>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5" name="Google Shape;16975;p58"/>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6" name="Google Shape;16976;p58"/>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7" name="Google Shape;16977;p5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8" name="Google Shape;16978;p5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9" name="Google Shape;16979;p58"/>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0" name="Google Shape;16980;p58"/>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1" name="Google Shape;16981;p58"/>
            <p:cNvSpPr/>
            <p:nvPr/>
          </p:nvSpPr>
          <p:spPr>
            <a:xfrm>
              <a:off x="5595008"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2" name="Google Shape;16982;p58"/>
            <p:cNvSpPr/>
            <p:nvPr/>
          </p:nvSpPr>
          <p:spPr>
            <a:xfrm>
              <a:off x="5437007"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3" name="Google Shape;16983;p58"/>
            <p:cNvSpPr/>
            <p:nvPr/>
          </p:nvSpPr>
          <p:spPr>
            <a:xfrm>
              <a:off x="5751534"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4" name="Google Shape;16984;p58"/>
            <p:cNvSpPr/>
            <p:nvPr/>
          </p:nvSpPr>
          <p:spPr>
            <a:xfrm>
              <a:off x="5437007"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5" name="Google Shape;16985;p58"/>
            <p:cNvSpPr/>
            <p:nvPr/>
          </p:nvSpPr>
          <p:spPr>
            <a:xfrm>
              <a:off x="5751534"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6" name="Google Shape;16986;p5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7" name="Google Shape;16987;p58"/>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8" name="Google Shape;16988;p58"/>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9" name="Google Shape;16989;p58"/>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0" name="Google Shape;16990;p5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1" name="Google Shape;16991;p58"/>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2" name="Google Shape;16992;p58"/>
            <p:cNvSpPr/>
            <p:nvPr/>
          </p:nvSpPr>
          <p:spPr>
            <a:xfrm>
              <a:off x="5595008"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3" name="Google Shape;16993;p58"/>
            <p:cNvSpPr/>
            <p:nvPr/>
          </p:nvSpPr>
          <p:spPr>
            <a:xfrm>
              <a:off x="5437007"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4" name="Google Shape;16994;p58"/>
            <p:cNvSpPr/>
            <p:nvPr/>
          </p:nvSpPr>
          <p:spPr>
            <a:xfrm>
              <a:off x="5751534"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5" name="Google Shape;16995;p58"/>
            <p:cNvSpPr/>
            <p:nvPr/>
          </p:nvSpPr>
          <p:spPr>
            <a:xfrm>
              <a:off x="5437007"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6" name="Google Shape;16996;p58"/>
            <p:cNvSpPr/>
            <p:nvPr/>
          </p:nvSpPr>
          <p:spPr>
            <a:xfrm>
              <a:off x="5751534"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7" name="Google Shape;16997;p58"/>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8" name="Google Shape;16998;p58"/>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9" name="Google Shape;16999;p58"/>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0" name="Google Shape;17000;p5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1" name="Google Shape;17001;p5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2" name="Google Shape;17002;p58"/>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3" name="Google Shape;17003;p5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4" name="Google Shape;17004;p5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5" name="Google Shape;17005;p58"/>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6" name="Google Shape;17006;p58"/>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7" name="Google Shape;17007;p58"/>
            <p:cNvSpPr/>
            <p:nvPr/>
          </p:nvSpPr>
          <p:spPr>
            <a:xfrm>
              <a:off x="4967427"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8" name="Google Shape;17008;p58"/>
            <p:cNvSpPr/>
            <p:nvPr/>
          </p:nvSpPr>
          <p:spPr>
            <a:xfrm>
              <a:off x="481090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9" name="Google Shape;17009;p58"/>
            <p:cNvSpPr/>
            <p:nvPr/>
          </p:nvSpPr>
          <p:spPr>
            <a:xfrm>
              <a:off x="5123954"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0" name="Google Shape;17010;p58"/>
            <p:cNvSpPr/>
            <p:nvPr/>
          </p:nvSpPr>
          <p:spPr>
            <a:xfrm>
              <a:off x="481090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1" name="Google Shape;17011;p58"/>
            <p:cNvSpPr/>
            <p:nvPr/>
          </p:nvSpPr>
          <p:spPr>
            <a:xfrm>
              <a:off x="5123954"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2" name="Google Shape;17012;p5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3" name="Google Shape;17013;p58"/>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4" name="Google Shape;17014;p58"/>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5" name="Google Shape;17015;p58"/>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6" name="Google Shape;17016;p5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7" name="Google Shape;17017;p5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8" name="Google Shape;17018;p58"/>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9" name="Google Shape;17019;p58"/>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0" name="Google Shape;17020;p58"/>
            <p:cNvSpPr/>
            <p:nvPr/>
          </p:nvSpPr>
          <p:spPr>
            <a:xfrm>
              <a:off x="4967427"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1" name="Google Shape;17021;p58"/>
            <p:cNvSpPr/>
            <p:nvPr/>
          </p:nvSpPr>
          <p:spPr>
            <a:xfrm>
              <a:off x="481090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2" name="Google Shape;17022;p58"/>
            <p:cNvSpPr/>
            <p:nvPr/>
          </p:nvSpPr>
          <p:spPr>
            <a:xfrm>
              <a:off x="5123954"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3" name="Google Shape;17023;p58"/>
            <p:cNvSpPr/>
            <p:nvPr/>
          </p:nvSpPr>
          <p:spPr>
            <a:xfrm>
              <a:off x="481090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4" name="Google Shape;17024;p58"/>
            <p:cNvSpPr/>
            <p:nvPr/>
          </p:nvSpPr>
          <p:spPr>
            <a:xfrm>
              <a:off x="5123954"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5" name="Google Shape;17025;p5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6" name="Google Shape;17026;p58"/>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7" name="Google Shape;17027;p58"/>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8" name="Google Shape;17028;p58"/>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9" name="Google Shape;17029;p5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0" name="Google Shape;17030;p5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1" name="Google Shape;17031;p58"/>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2" name="Google Shape;17032;p58"/>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3" name="Google Shape;17033;p58"/>
            <p:cNvSpPr/>
            <p:nvPr/>
          </p:nvSpPr>
          <p:spPr>
            <a:xfrm>
              <a:off x="4967427"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4" name="Google Shape;17034;p58"/>
            <p:cNvSpPr/>
            <p:nvPr/>
          </p:nvSpPr>
          <p:spPr>
            <a:xfrm>
              <a:off x="481090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5" name="Google Shape;17035;p58"/>
            <p:cNvSpPr/>
            <p:nvPr/>
          </p:nvSpPr>
          <p:spPr>
            <a:xfrm>
              <a:off x="5123954"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6" name="Google Shape;17036;p58"/>
            <p:cNvSpPr/>
            <p:nvPr/>
          </p:nvSpPr>
          <p:spPr>
            <a:xfrm>
              <a:off x="481090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7" name="Google Shape;17037;p58"/>
            <p:cNvSpPr/>
            <p:nvPr/>
          </p:nvSpPr>
          <p:spPr>
            <a:xfrm>
              <a:off x="5123954"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8" name="Google Shape;17038;p5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9" name="Google Shape;17039;p58"/>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0" name="Google Shape;17040;p58"/>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1" name="Google Shape;17041;p58"/>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2" name="Google Shape;17042;p5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3" name="Google Shape;17043;p5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4" name="Google Shape;17044;p58"/>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5" name="Google Shape;17045;p58"/>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6" name="Google Shape;17046;p58"/>
            <p:cNvSpPr/>
            <p:nvPr/>
          </p:nvSpPr>
          <p:spPr>
            <a:xfrm>
              <a:off x="4967427"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7" name="Google Shape;17047;p58"/>
            <p:cNvSpPr/>
            <p:nvPr/>
          </p:nvSpPr>
          <p:spPr>
            <a:xfrm>
              <a:off x="481090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8" name="Google Shape;17048;p58"/>
            <p:cNvSpPr/>
            <p:nvPr/>
          </p:nvSpPr>
          <p:spPr>
            <a:xfrm>
              <a:off x="5123954"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9" name="Google Shape;17049;p58"/>
            <p:cNvSpPr/>
            <p:nvPr/>
          </p:nvSpPr>
          <p:spPr>
            <a:xfrm>
              <a:off x="481090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0" name="Google Shape;17050;p58"/>
            <p:cNvSpPr/>
            <p:nvPr/>
          </p:nvSpPr>
          <p:spPr>
            <a:xfrm>
              <a:off x="5123954"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1" name="Google Shape;17051;p5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2" name="Google Shape;17052;p58"/>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3" name="Google Shape;17053;p58"/>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4" name="Google Shape;17054;p58"/>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5" name="Google Shape;17055;p5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6" name="Google Shape;17056;p5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7" name="Google Shape;17057;p58"/>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8" name="Google Shape;17058;p58"/>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9" name="Google Shape;17059;p58"/>
            <p:cNvSpPr/>
            <p:nvPr/>
          </p:nvSpPr>
          <p:spPr>
            <a:xfrm>
              <a:off x="4967427"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0" name="Google Shape;17060;p58"/>
            <p:cNvSpPr/>
            <p:nvPr/>
          </p:nvSpPr>
          <p:spPr>
            <a:xfrm>
              <a:off x="481090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1" name="Google Shape;17061;p58"/>
            <p:cNvSpPr/>
            <p:nvPr/>
          </p:nvSpPr>
          <p:spPr>
            <a:xfrm>
              <a:off x="5123954"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2" name="Google Shape;17062;p58"/>
            <p:cNvSpPr/>
            <p:nvPr/>
          </p:nvSpPr>
          <p:spPr>
            <a:xfrm>
              <a:off x="481090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3" name="Google Shape;17063;p58"/>
            <p:cNvSpPr/>
            <p:nvPr/>
          </p:nvSpPr>
          <p:spPr>
            <a:xfrm>
              <a:off x="5123954"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4" name="Google Shape;17064;p5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5" name="Google Shape;17065;p58"/>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6" name="Google Shape;17066;p58"/>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7" name="Google Shape;17067;p58"/>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8" name="Google Shape;17068;p5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9" name="Google Shape;17069;p58"/>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0" name="Google Shape;17070;p58"/>
            <p:cNvSpPr/>
            <p:nvPr/>
          </p:nvSpPr>
          <p:spPr>
            <a:xfrm>
              <a:off x="4967427"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1" name="Google Shape;17071;p58"/>
            <p:cNvSpPr/>
            <p:nvPr/>
          </p:nvSpPr>
          <p:spPr>
            <a:xfrm>
              <a:off x="481090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2" name="Google Shape;17072;p58"/>
            <p:cNvSpPr/>
            <p:nvPr/>
          </p:nvSpPr>
          <p:spPr>
            <a:xfrm>
              <a:off x="5123954"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3" name="Google Shape;17073;p58"/>
            <p:cNvSpPr/>
            <p:nvPr/>
          </p:nvSpPr>
          <p:spPr>
            <a:xfrm>
              <a:off x="481090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4" name="Google Shape;17074;p58"/>
            <p:cNvSpPr/>
            <p:nvPr/>
          </p:nvSpPr>
          <p:spPr>
            <a:xfrm>
              <a:off x="5123954"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5" name="Google Shape;17075;p58"/>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6" name="Google Shape;17076;p58"/>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7" name="Google Shape;17077;p58"/>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8" name="Google Shape;17078;p5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9" name="Google Shape;17079;p5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0" name="Google Shape;17080;p58"/>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1" name="Google Shape;17081;p5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2" name="Google Shape;17082;p5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3" name="Google Shape;17083;p58"/>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4" name="Google Shape;17084;p58"/>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5" name="Google Shape;17085;p58"/>
            <p:cNvSpPr/>
            <p:nvPr/>
          </p:nvSpPr>
          <p:spPr>
            <a:xfrm>
              <a:off x="4339846"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6" name="Google Shape;17086;p58"/>
            <p:cNvSpPr/>
            <p:nvPr/>
          </p:nvSpPr>
          <p:spPr>
            <a:xfrm>
              <a:off x="4183320"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7" name="Google Shape;17087;p58"/>
            <p:cNvSpPr/>
            <p:nvPr/>
          </p:nvSpPr>
          <p:spPr>
            <a:xfrm>
              <a:off x="4496373"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8" name="Google Shape;17088;p58"/>
            <p:cNvSpPr/>
            <p:nvPr/>
          </p:nvSpPr>
          <p:spPr>
            <a:xfrm>
              <a:off x="4183320"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9" name="Google Shape;17089;p58"/>
            <p:cNvSpPr/>
            <p:nvPr/>
          </p:nvSpPr>
          <p:spPr>
            <a:xfrm>
              <a:off x="4496373"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0" name="Google Shape;17090;p5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1" name="Google Shape;17091;p58"/>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2" name="Google Shape;17092;p58"/>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3" name="Google Shape;17093;p58"/>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4" name="Google Shape;17094;p5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5" name="Google Shape;17095;p5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6" name="Google Shape;17096;p58"/>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7" name="Google Shape;17097;p58"/>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8" name="Google Shape;17098;p58"/>
            <p:cNvSpPr/>
            <p:nvPr/>
          </p:nvSpPr>
          <p:spPr>
            <a:xfrm>
              <a:off x="4339846"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9" name="Google Shape;17099;p58"/>
            <p:cNvSpPr/>
            <p:nvPr/>
          </p:nvSpPr>
          <p:spPr>
            <a:xfrm>
              <a:off x="4183320"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0" name="Google Shape;17100;p58"/>
            <p:cNvSpPr/>
            <p:nvPr/>
          </p:nvSpPr>
          <p:spPr>
            <a:xfrm>
              <a:off x="4496373"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1" name="Google Shape;17101;p58"/>
            <p:cNvSpPr/>
            <p:nvPr/>
          </p:nvSpPr>
          <p:spPr>
            <a:xfrm>
              <a:off x="4183320"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2" name="Google Shape;17102;p58"/>
            <p:cNvSpPr/>
            <p:nvPr/>
          </p:nvSpPr>
          <p:spPr>
            <a:xfrm>
              <a:off x="4496373"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3" name="Google Shape;17103;p5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4" name="Google Shape;17104;p58"/>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5" name="Google Shape;17105;p58"/>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6" name="Google Shape;17106;p58"/>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7" name="Google Shape;17107;p5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8" name="Google Shape;17108;p5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9" name="Google Shape;17109;p58"/>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0" name="Google Shape;17110;p58"/>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1" name="Google Shape;17111;p58"/>
            <p:cNvSpPr/>
            <p:nvPr/>
          </p:nvSpPr>
          <p:spPr>
            <a:xfrm>
              <a:off x="4339846"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2" name="Google Shape;17112;p58"/>
            <p:cNvSpPr/>
            <p:nvPr/>
          </p:nvSpPr>
          <p:spPr>
            <a:xfrm>
              <a:off x="4183320"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3" name="Google Shape;17113;p58"/>
            <p:cNvSpPr/>
            <p:nvPr/>
          </p:nvSpPr>
          <p:spPr>
            <a:xfrm>
              <a:off x="4496373"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4" name="Google Shape;17114;p58"/>
            <p:cNvSpPr/>
            <p:nvPr/>
          </p:nvSpPr>
          <p:spPr>
            <a:xfrm>
              <a:off x="4183320"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5" name="Google Shape;17115;p58"/>
            <p:cNvSpPr/>
            <p:nvPr/>
          </p:nvSpPr>
          <p:spPr>
            <a:xfrm>
              <a:off x="4496373"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6" name="Google Shape;17116;p5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7" name="Google Shape;17117;p58"/>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8" name="Google Shape;17118;p58"/>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9" name="Google Shape;17119;p58"/>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0" name="Google Shape;17120;p5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1" name="Google Shape;17121;p5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2" name="Google Shape;17122;p58"/>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3" name="Google Shape;17123;p58"/>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4" name="Google Shape;17124;p58"/>
            <p:cNvSpPr/>
            <p:nvPr/>
          </p:nvSpPr>
          <p:spPr>
            <a:xfrm>
              <a:off x="4339846"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5" name="Google Shape;17125;p58"/>
            <p:cNvSpPr/>
            <p:nvPr/>
          </p:nvSpPr>
          <p:spPr>
            <a:xfrm>
              <a:off x="4183320"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6" name="Google Shape;17126;p58"/>
            <p:cNvSpPr/>
            <p:nvPr/>
          </p:nvSpPr>
          <p:spPr>
            <a:xfrm>
              <a:off x="4496373"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7" name="Google Shape;17127;p58"/>
            <p:cNvSpPr/>
            <p:nvPr/>
          </p:nvSpPr>
          <p:spPr>
            <a:xfrm>
              <a:off x="4183320"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8" name="Google Shape;17128;p58"/>
            <p:cNvSpPr/>
            <p:nvPr/>
          </p:nvSpPr>
          <p:spPr>
            <a:xfrm>
              <a:off x="4496373"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9" name="Google Shape;17129;p5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0" name="Google Shape;17130;p58"/>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1" name="Google Shape;17131;p58"/>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2" name="Google Shape;17132;p58"/>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3" name="Google Shape;17133;p5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4" name="Google Shape;17134;p5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5" name="Google Shape;17135;p58"/>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6" name="Google Shape;17136;p58"/>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7" name="Google Shape;17137;p58"/>
            <p:cNvSpPr/>
            <p:nvPr/>
          </p:nvSpPr>
          <p:spPr>
            <a:xfrm>
              <a:off x="4339846"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8" name="Google Shape;17138;p58"/>
            <p:cNvSpPr/>
            <p:nvPr/>
          </p:nvSpPr>
          <p:spPr>
            <a:xfrm>
              <a:off x="4183320"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9" name="Google Shape;17139;p58"/>
            <p:cNvSpPr/>
            <p:nvPr/>
          </p:nvSpPr>
          <p:spPr>
            <a:xfrm>
              <a:off x="4496373"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0" name="Google Shape;17140;p58"/>
            <p:cNvSpPr/>
            <p:nvPr/>
          </p:nvSpPr>
          <p:spPr>
            <a:xfrm>
              <a:off x="4183320"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1" name="Google Shape;17141;p58"/>
            <p:cNvSpPr/>
            <p:nvPr/>
          </p:nvSpPr>
          <p:spPr>
            <a:xfrm>
              <a:off x="4496373"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2" name="Google Shape;17142;p5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3" name="Google Shape;17143;p58"/>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4" name="Google Shape;17144;p58"/>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5" name="Google Shape;17145;p58"/>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6" name="Google Shape;17146;p5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7" name="Google Shape;17147;p58"/>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8" name="Google Shape;17148;p58"/>
            <p:cNvSpPr/>
            <p:nvPr/>
          </p:nvSpPr>
          <p:spPr>
            <a:xfrm>
              <a:off x="4339846"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9" name="Google Shape;17149;p58"/>
            <p:cNvSpPr/>
            <p:nvPr/>
          </p:nvSpPr>
          <p:spPr>
            <a:xfrm>
              <a:off x="4183320"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0" name="Google Shape;17150;p58"/>
            <p:cNvSpPr/>
            <p:nvPr/>
          </p:nvSpPr>
          <p:spPr>
            <a:xfrm>
              <a:off x="4496373"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1" name="Google Shape;17151;p58"/>
            <p:cNvSpPr/>
            <p:nvPr/>
          </p:nvSpPr>
          <p:spPr>
            <a:xfrm>
              <a:off x="4183320"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2" name="Google Shape;17152;p58"/>
            <p:cNvSpPr/>
            <p:nvPr/>
          </p:nvSpPr>
          <p:spPr>
            <a:xfrm>
              <a:off x="4496373"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3" name="Google Shape;17153;p58"/>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4" name="Google Shape;17154;p58"/>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5" name="Google Shape;17155;p58"/>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6" name="Google Shape;17156;p5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7" name="Google Shape;17157;p5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8" name="Google Shape;17158;p58"/>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9" name="Google Shape;17159;p5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0" name="Google Shape;17160;p5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1" name="Google Shape;17161;p58"/>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2" name="Google Shape;17162;p58"/>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3" name="Google Shape;17163;p58"/>
            <p:cNvSpPr/>
            <p:nvPr/>
          </p:nvSpPr>
          <p:spPr>
            <a:xfrm>
              <a:off x="371091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4" name="Google Shape;17164;p58"/>
            <p:cNvSpPr/>
            <p:nvPr/>
          </p:nvSpPr>
          <p:spPr>
            <a:xfrm>
              <a:off x="355438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5" name="Google Shape;17165;p58"/>
            <p:cNvSpPr/>
            <p:nvPr/>
          </p:nvSpPr>
          <p:spPr>
            <a:xfrm>
              <a:off x="386891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6" name="Google Shape;17166;p58"/>
            <p:cNvSpPr/>
            <p:nvPr/>
          </p:nvSpPr>
          <p:spPr>
            <a:xfrm>
              <a:off x="355438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7" name="Google Shape;17167;p58"/>
            <p:cNvSpPr/>
            <p:nvPr/>
          </p:nvSpPr>
          <p:spPr>
            <a:xfrm>
              <a:off x="386891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8" name="Google Shape;17168;p5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9" name="Google Shape;17169;p58"/>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0" name="Google Shape;17170;p58"/>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1" name="Google Shape;17171;p58"/>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2" name="Google Shape;17172;p5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3" name="Google Shape;17173;p5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4" name="Google Shape;17174;p58"/>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5" name="Google Shape;17175;p58"/>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6" name="Google Shape;17176;p58"/>
            <p:cNvSpPr/>
            <p:nvPr/>
          </p:nvSpPr>
          <p:spPr>
            <a:xfrm>
              <a:off x="371091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7" name="Google Shape;17177;p58"/>
            <p:cNvSpPr/>
            <p:nvPr/>
          </p:nvSpPr>
          <p:spPr>
            <a:xfrm>
              <a:off x="355438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8" name="Google Shape;17178;p58"/>
            <p:cNvSpPr/>
            <p:nvPr/>
          </p:nvSpPr>
          <p:spPr>
            <a:xfrm>
              <a:off x="386891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9" name="Google Shape;17179;p58"/>
            <p:cNvSpPr/>
            <p:nvPr/>
          </p:nvSpPr>
          <p:spPr>
            <a:xfrm>
              <a:off x="355438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0" name="Google Shape;17180;p58"/>
            <p:cNvSpPr/>
            <p:nvPr/>
          </p:nvSpPr>
          <p:spPr>
            <a:xfrm>
              <a:off x="386891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1" name="Google Shape;17181;p5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2" name="Google Shape;17182;p58"/>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3" name="Google Shape;17183;p58"/>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4" name="Google Shape;17184;p58"/>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5" name="Google Shape;17185;p5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6" name="Google Shape;17186;p5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7" name="Google Shape;17187;p58"/>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8" name="Google Shape;17188;p58"/>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9" name="Google Shape;17189;p58"/>
            <p:cNvSpPr/>
            <p:nvPr/>
          </p:nvSpPr>
          <p:spPr>
            <a:xfrm>
              <a:off x="371091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0" name="Google Shape;17190;p58"/>
            <p:cNvSpPr/>
            <p:nvPr/>
          </p:nvSpPr>
          <p:spPr>
            <a:xfrm>
              <a:off x="355438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1" name="Google Shape;17191;p58"/>
            <p:cNvSpPr/>
            <p:nvPr/>
          </p:nvSpPr>
          <p:spPr>
            <a:xfrm>
              <a:off x="386891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2" name="Google Shape;17192;p58"/>
            <p:cNvSpPr/>
            <p:nvPr/>
          </p:nvSpPr>
          <p:spPr>
            <a:xfrm>
              <a:off x="355438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3" name="Google Shape;17193;p58"/>
            <p:cNvSpPr/>
            <p:nvPr/>
          </p:nvSpPr>
          <p:spPr>
            <a:xfrm>
              <a:off x="386891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4" name="Google Shape;17194;p5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5" name="Google Shape;17195;p58"/>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6" name="Google Shape;17196;p58"/>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7" name="Google Shape;17197;p58"/>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8" name="Google Shape;17198;p5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9" name="Google Shape;17199;p5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0" name="Google Shape;17200;p58"/>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1" name="Google Shape;17201;p58"/>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2" name="Google Shape;17202;p58"/>
            <p:cNvSpPr/>
            <p:nvPr/>
          </p:nvSpPr>
          <p:spPr>
            <a:xfrm>
              <a:off x="371091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3" name="Google Shape;17203;p58"/>
            <p:cNvSpPr/>
            <p:nvPr/>
          </p:nvSpPr>
          <p:spPr>
            <a:xfrm>
              <a:off x="355438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4" name="Google Shape;17204;p58"/>
            <p:cNvSpPr/>
            <p:nvPr/>
          </p:nvSpPr>
          <p:spPr>
            <a:xfrm>
              <a:off x="386891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5" name="Google Shape;17205;p58"/>
            <p:cNvSpPr/>
            <p:nvPr/>
          </p:nvSpPr>
          <p:spPr>
            <a:xfrm>
              <a:off x="355438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6" name="Google Shape;17206;p58"/>
            <p:cNvSpPr/>
            <p:nvPr/>
          </p:nvSpPr>
          <p:spPr>
            <a:xfrm>
              <a:off x="386891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7" name="Google Shape;17207;p5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8" name="Google Shape;17208;p58"/>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9" name="Google Shape;17209;p58"/>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0" name="Google Shape;17210;p58"/>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1" name="Google Shape;17211;p5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2" name="Google Shape;17212;p5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3" name="Google Shape;17213;p58"/>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4" name="Google Shape;17214;p58"/>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5" name="Google Shape;17215;p58"/>
            <p:cNvSpPr/>
            <p:nvPr/>
          </p:nvSpPr>
          <p:spPr>
            <a:xfrm>
              <a:off x="371091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6" name="Google Shape;17216;p58"/>
            <p:cNvSpPr/>
            <p:nvPr/>
          </p:nvSpPr>
          <p:spPr>
            <a:xfrm>
              <a:off x="355438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7" name="Google Shape;17217;p58"/>
            <p:cNvSpPr/>
            <p:nvPr/>
          </p:nvSpPr>
          <p:spPr>
            <a:xfrm>
              <a:off x="386891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8" name="Google Shape;17218;p58"/>
            <p:cNvSpPr/>
            <p:nvPr/>
          </p:nvSpPr>
          <p:spPr>
            <a:xfrm>
              <a:off x="355438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9" name="Google Shape;17219;p58"/>
            <p:cNvSpPr/>
            <p:nvPr/>
          </p:nvSpPr>
          <p:spPr>
            <a:xfrm>
              <a:off x="386891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0" name="Google Shape;17220;p5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1" name="Google Shape;17221;p58"/>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2" name="Google Shape;17222;p58"/>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3" name="Google Shape;17223;p58"/>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4" name="Google Shape;17224;p5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5" name="Google Shape;17225;p58"/>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6" name="Google Shape;17226;p58"/>
            <p:cNvSpPr/>
            <p:nvPr/>
          </p:nvSpPr>
          <p:spPr>
            <a:xfrm>
              <a:off x="371091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7" name="Google Shape;17227;p58"/>
            <p:cNvSpPr/>
            <p:nvPr/>
          </p:nvSpPr>
          <p:spPr>
            <a:xfrm>
              <a:off x="355438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8" name="Google Shape;17228;p58"/>
            <p:cNvSpPr/>
            <p:nvPr/>
          </p:nvSpPr>
          <p:spPr>
            <a:xfrm>
              <a:off x="386891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9" name="Google Shape;17229;p58"/>
            <p:cNvSpPr/>
            <p:nvPr/>
          </p:nvSpPr>
          <p:spPr>
            <a:xfrm>
              <a:off x="355438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0" name="Google Shape;17230;p58"/>
            <p:cNvSpPr/>
            <p:nvPr/>
          </p:nvSpPr>
          <p:spPr>
            <a:xfrm>
              <a:off x="386891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1" name="Google Shape;17231;p58"/>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2" name="Google Shape;17232;p58"/>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3" name="Google Shape;17233;p58"/>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4" name="Google Shape;17234;p5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5" name="Google Shape;17235;p5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6" name="Google Shape;17236;p58"/>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7" name="Google Shape;17237;p5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8" name="Google Shape;17238;p5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9" name="Google Shape;17239;p58"/>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0" name="Google Shape;17240;p58"/>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1" name="Google Shape;17241;p58"/>
            <p:cNvSpPr/>
            <p:nvPr/>
          </p:nvSpPr>
          <p:spPr>
            <a:xfrm>
              <a:off x="30833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2" name="Google Shape;17242;p58"/>
            <p:cNvSpPr/>
            <p:nvPr/>
          </p:nvSpPr>
          <p:spPr>
            <a:xfrm>
              <a:off x="2926807"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3" name="Google Shape;17243;p58"/>
            <p:cNvSpPr/>
            <p:nvPr/>
          </p:nvSpPr>
          <p:spPr>
            <a:xfrm>
              <a:off x="324133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4" name="Google Shape;17244;p58"/>
            <p:cNvSpPr/>
            <p:nvPr/>
          </p:nvSpPr>
          <p:spPr>
            <a:xfrm>
              <a:off x="2926807"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5" name="Google Shape;17245;p58"/>
            <p:cNvSpPr/>
            <p:nvPr/>
          </p:nvSpPr>
          <p:spPr>
            <a:xfrm>
              <a:off x="324133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6" name="Google Shape;17246;p5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7" name="Google Shape;17247;p58"/>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8" name="Google Shape;17248;p58"/>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9" name="Google Shape;17249;p58"/>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0" name="Google Shape;17250;p5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1" name="Google Shape;17251;p5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2" name="Google Shape;17252;p58"/>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3" name="Google Shape;17253;p58"/>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4" name="Google Shape;17254;p58"/>
            <p:cNvSpPr/>
            <p:nvPr/>
          </p:nvSpPr>
          <p:spPr>
            <a:xfrm>
              <a:off x="30833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5" name="Google Shape;17255;p58"/>
            <p:cNvSpPr/>
            <p:nvPr/>
          </p:nvSpPr>
          <p:spPr>
            <a:xfrm>
              <a:off x="2926807"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6" name="Google Shape;17256;p58"/>
            <p:cNvSpPr/>
            <p:nvPr/>
          </p:nvSpPr>
          <p:spPr>
            <a:xfrm>
              <a:off x="324133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7" name="Google Shape;17257;p58"/>
            <p:cNvSpPr/>
            <p:nvPr/>
          </p:nvSpPr>
          <p:spPr>
            <a:xfrm>
              <a:off x="2926807"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8" name="Google Shape;17258;p58"/>
            <p:cNvSpPr/>
            <p:nvPr/>
          </p:nvSpPr>
          <p:spPr>
            <a:xfrm>
              <a:off x="324133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9" name="Google Shape;17259;p5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0" name="Google Shape;17260;p58"/>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1" name="Google Shape;17261;p58"/>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2" name="Google Shape;17262;p58"/>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3" name="Google Shape;17263;p5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4" name="Google Shape;17264;p5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5" name="Google Shape;17265;p58"/>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6" name="Google Shape;17266;p58"/>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7" name="Google Shape;17267;p58"/>
            <p:cNvSpPr/>
            <p:nvPr/>
          </p:nvSpPr>
          <p:spPr>
            <a:xfrm>
              <a:off x="30833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8" name="Google Shape;17268;p58"/>
            <p:cNvSpPr/>
            <p:nvPr/>
          </p:nvSpPr>
          <p:spPr>
            <a:xfrm>
              <a:off x="2926807"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9" name="Google Shape;17269;p58"/>
            <p:cNvSpPr/>
            <p:nvPr/>
          </p:nvSpPr>
          <p:spPr>
            <a:xfrm>
              <a:off x="324133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0" name="Google Shape;17270;p58"/>
            <p:cNvSpPr/>
            <p:nvPr/>
          </p:nvSpPr>
          <p:spPr>
            <a:xfrm>
              <a:off x="2926807"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1" name="Google Shape;17271;p58"/>
            <p:cNvSpPr/>
            <p:nvPr/>
          </p:nvSpPr>
          <p:spPr>
            <a:xfrm>
              <a:off x="324133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2" name="Google Shape;17272;p5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3" name="Google Shape;17273;p58"/>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4" name="Google Shape;17274;p58"/>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5" name="Google Shape;17275;p58"/>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6" name="Google Shape;17276;p5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7" name="Google Shape;17277;p5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8" name="Google Shape;17278;p58"/>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9" name="Google Shape;17279;p58"/>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0" name="Google Shape;17280;p58"/>
            <p:cNvSpPr/>
            <p:nvPr/>
          </p:nvSpPr>
          <p:spPr>
            <a:xfrm>
              <a:off x="30833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1" name="Google Shape;17281;p58"/>
            <p:cNvSpPr/>
            <p:nvPr/>
          </p:nvSpPr>
          <p:spPr>
            <a:xfrm>
              <a:off x="2926807"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2" name="Google Shape;17282;p58"/>
            <p:cNvSpPr/>
            <p:nvPr/>
          </p:nvSpPr>
          <p:spPr>
            <a:xfrm>
              <a:off x="324133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3" name="Google Shape;17283;p58"/>
            <p:cNvSpPr/>
            <p:nvPr/>
          </p:nvSpPr>
          <p:spPr>
            <a:xfrm>
              <a:off x="2926807"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4" name="Google Shape;17284;p58"/>
            <p:cNvSpPr/>
            <p:nvPr/>
          </p:nvSpPr>
          <p:spPr>
            <a:xfrm>
              <a:off x="324133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5" name="Google Shape;17285;p5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6" name="Google Shape;17286;p58"/>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7" name="Google Shape;17287;p58"/>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8" name="Google Shape;17288;p58"/>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9" name="Google Shape;17289;p5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0" name="Google Shape;17290;p5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1" name="Google Shape;17291;p58"/>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2" name="Google Shape;17292;p58"/>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3" name="Google Shape;17293;p58"/>
            <p:cNvSpPr/>
            <p:nvPr/>
          </p:nvSpPr>
          <p:spPr>
            <a:xfrm>
              <a:off x="30833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4" name="Google Shape;17294;p58"/>
            <p:cNvSpPr/>
            <p:nvPr/>
          </p:nvSpPr>
          <p:spPr>
            <a:xfrm>
              <a:off x="2926807"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5" name="Google Shape;17295;p58"/>
            <p:cNvSpPr/>
            <p:nvPr/>
          </p:nvSpPr>
          <p:spPr>
            <a:xfrm>
              <a:off x="324133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6" name="Google Shape;17296;p58"/>
            <p:cNvSpPr/>
            <p:nvPr/>
          </p:nvSpPr>
          <p:spPr>
            <a:xfrm>
              <a:off x="2926807"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7" name="Google Shape;17297;p58"/>
            <p:cNvSpPr/>
            <p:nvPr/>
          </p:nvSpPr>
          <p:spPr>
            <a:xfrm>
              <a:off x="324133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8" name="Google Shape;17298;p5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9" name="Google Shape;17299;p58"/>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0" name="Google Shape;17300;p58"/>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1" name="Google Shape;17301;p58"/>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2" name="Google Shape;17302;p5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3" name="Google Shape;17303;p58"/>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4" name="Google Shape;17304;p58"/>
            <p:cNvSpPr/>
            <p:nvPr/>
          </p:nvSpPr>
          <p:spPr>
            <a:xfrm>
              <a:off x="30833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5" name="Google Shape;17305;p58"/>
            <p:cNvSpPr/>
            <p:nvPr/>
          </p:nvSpPr>
          <p:spPr>
            <a:xfrm>
              <a:off x="2926807"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6" name="Google Shape;17306;p58"/>
            <p:cNvSpPr/>
            <p:nvPr/>
          </p:nvSpPr>
          <p:spPr>
            <a:xfrm>
              <a:off x="324133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7" name="Google Shape;17307;p58"/>
            <p:cNvSpPr/>
            <p:nvPr/>
          </p:nvSpPr>
          <p:spPr>
            <a:xfrm>
              <a:off x="2926807"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8" name="Google Shape;17308;p58"/>
            <p:cNvSpPr/>
            <p:nvPr/>
          </p:nvSpPr>
          <p:spPr>
            <a:xfrm>
              <a:off x="324133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9" name="Google Shape;17309;p58"/>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0" name="Google Shape;17310;p58"/>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1" name="Google Shape;17311;p58"/>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2" name="Google Shape;17312;p5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3" name="Google Shape;17313;p5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4" name="Google Shape;17314;p58"/>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5" name="Google Shape;17315;p5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6" name="Google Shape;17316;p5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7" name="Google Shape;17317;p58"/>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8" name="Google Shape;17318;p58"/>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9" name="Google Shape;17319;p58"/>
            <p:cNvSpPr/>
            <p:nvPr/>
          </p:nvSpPr>
          <p:spPr>
            <a:xfrm>
              <a:off x="2457228"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0" name="Google Shape;17320;p58"/>
            <p:cNvSpPr/>
            <p:nvPr/>
          </p:nvSpPr>
          <p:spPr>
            <a:xfrm>
              <a:off x="2299227"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1" name="Google Shape;17321;p58"/>
            <p:cNvSpPr/>
            <p:nvPr/>
          </p:nvSpPr>
          <p:spPr>
            <a:xfrm>
              <a:off x="2613754"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2" name="Google Shape;17322;p58"/>
            <p:cNvSpPr/>
            <p:nvPr/>
          </p:nvSpPr>
          <p:spPr>
            <a:xfrm>
              <a:off x="2299227"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3" name="Google Shape;17323;p58"/>
            <p:cNvSpPr/>
            <p:nvPr/>
          </p:nvSpPr>
          <p:spPr>
            <a:xfrm>
              <a:off x="2613754"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4" name="Google Shape;17324;p5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5" name="Google Shape;17325;p58"/>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6" name="Google Shape;17326;p58"/>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7" name="Google Shape;17327;p58"/>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8" name="Google Shape;17328;p5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9" name="Google Shape;17329;p5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0" name="Google Shape;17330;p58"/>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1" name="Google Shape;17331;p58"/>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2" name="Google Shape;17332;p58"/>
            <p:cNvSpPr/>
            <p:nvPr/>
          </p:nvSpPr>
          <p:spPr>
            <a:xfrm>
              <a:off x="2457228"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4" y="595"/>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3" name="Google Shape;17333;p58"/>
            <p:cNvSpPr/>
            <p:nvPr/>
          </p:nvSpPr>
          <p:spPr>
            <a:xfrm>
              <a:off x="2299227"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4" name="Google Shape;17334;p58"/>
            <p:cNvSpPr/>
            <p:nvPr/>
          </p:nvSpPr>
          <p:spPr>
            <a:xfrm>
              <a:off x="2613754"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5" name="Google Shape;17335;p58"/>
            <p:cNvSpPr/>
            <p:nvPr/>
          </p:nvSpPr>
          <p:spPr>
            <a:xfrm>
              <a:off x="2299227"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6" name="Google Shape;17336;p58"/>
            <p:cNvSpPr/>
            <p:nvPr/>
          </p:nvSpPr>
          <p:spPr>
            <a:xfrm>
              <a:off x="2613754"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7" name="Google Shape;17337;p5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8" name="Google Shape;17338;p58"/>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9" name="Google Shape;17339;p58"/>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0" name="Google Shape;17340;p58"/>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1" name="Google Shape;17341;p5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2" name="Google Shape;17342;p5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3" name="Google Shape;17343;p58"/>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4" name="Google Shape;17344;p58"/>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5" name="Google Shape;17345;p58"/>
            <p:cNvSpPr/>
            <p:nvPr/>
          </p:nvSpPr>
          <p:spPr>
            <a:xfrm>
              <a:off x="2457228"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6" name="Google Shape;17346;p58"/>
            <p:cNvSpPr/>
            <p:nvPr/>
          </p:nvSpPr>
          <p:spPr>
            <a:xfrm>
              <a:off x="2299227"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7" name="Google Shape;17347;p58"/>
            <p:cNvSpPr/>
            <p:nvPr/>
          </p:nvSpPr>
          <p:spPr>
            <a:xfrm>
              <a:off x="2613754"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8" name="Google Shape;17348;p58"/>
            <p:cNvSpPr/>
            <p:nvPr/>
          </p:nvSpPr>
          <p:spPr>
            <a:xfrm>
              <a:off x="2299227"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9" name="Google Shape;17349;p58"/>
            <p:cNvSpPr/>
            <p:nvPr/>
          </p:nvSpPr>
          <p:spPr>
            <a:xfrm>
              <a:off x="2613754"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0" name="Google Shape;17350;p5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1" name="Google Shape;17351;p58"/>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2" name="Google Shape;17352;p58"/>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3" name="Google Shape;17353;p58"/>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4" name="Google Shape;17354;p5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5" name="Google Shape;17355;p5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6" name="Google Shape;17356;p58"/>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7" name="Google Shape;17357;p58"/>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8" name="Google Shape;17358;p58"/>
            <p:cNvSpPr/>
            <p:nvPr/>
          </p:nvSpPr>
          <p:spPr>
            <a:xfrm>
              <a:off x="2457228"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9" name="Google Shape;17359;p58"/>
            <p:cNvSpPr/>
            <p:nvPr/>
          </p:nvSpPr>
          <p:spPr>
            <a:xfrm>
              <a:off x="2299227"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0" name="Google Shape;17360;p58"/>
            <p:cNvSpPr/>
            <p:nvPr/>
          </p:nvSpPr>
          <p:spPr>
            <a:xfrm>
              <a:off x="2613754"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1" name="Google Shape;17361;p58"/>
            <p:cNvSpPr/>
            <p:nvPr/>
          </p:nvSpPr>
          <p:spPr>
            <a:xfrm>
              <a:off x="2299227"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2" name="Google Shape;17362;p58"/>
            <p:cNvSpPr/>
            <p:nvPr/>
          </p:nvSpPr>
          <p:spPr>
            <a:xfrm>
              <a:off x="2613754"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3" name="Google Shape;17363;p5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4" name="Google Shape;17364;p58"/>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5" name="Google Shape;17365;p58"/>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6" name="Google Shape;17366;p58"/>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7" name="Google Shape;17367;p5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8" name="Google Shape;17368;p5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9" name="Google Shape;17369;p58"/>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0" name="Google Shape;17370;p58"/>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1" name="Google Shape;17371;p58"/>
            <p:cNvSpPr/>
            <p:nvPr/>
          </p:nvSpPr>
          <p:spPr>
            <a:xfrm>
              <a:off x="2457228"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2" name="Google Shape;17372;p58"/>
            <p:cNvSpPr/>
            <p:nvPr/>
          </p:nvSpPr>
          <p:spPr>
            <a:xfrm>
              <a:off x="2299227"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3" name="Google Shape;17373;p58"/>
            <p:cNvSpPr/>
            <p:nvPr/>
          </p:nvSpPr>
          <p:spPr>
            <a:xfrm>
              <a:off x="2613754"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4" name="Google Shape;17374;p58"/>
            <p:cNvSpPr/>
            <p:nvPr/>
          </p:nvSpPr>
          <p:spPr>
            <a:xfrm>
              <a:off x="2299227"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5" name="Google Shape;17375;p58"/>
            <p:cNvSpPr/>
            <p:nvPr/>
          </p:nvSpPr>
          <p:spPr>
            <a:xfrm>
              <a:off x="2613754"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6" name="Google Shape;17376;p5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7" name="Google Shape;17377;p58"/>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8" name="Google Shape;17378;p58"/>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9" name="Google Shape;17379;p58"/>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0" name="Google Shape;17380;p5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1" name="Google Shape;17381;p58"/>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2" name="Google Shape;17382;p58"/>
            <p:cNvSpPr/>
            <p:nvPr/>
          </p:nvSpPr>
          <p:spPr>
            <a:xfrm>
              <a:off x="2457228"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3" name="Google Shape;17383;p58"/>
            <p:cNvSpPr/>
            <p:nvPr/>
          </p:nvSpPr>
          <p:spPr>
            <a:xfrm>
              <a:off x="2299227"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4" name="Google Shape;17384;p58"/>
            <p:cNvSpPr/>
            <p:nvPr/>
          </p:nvSpPr>
          <p:spPr>
            <a:xfrm>
              <a:off x="2613754"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5" name="Google Shape;17385;p58"/>
            <p:cNvSpPr/>
            <p:nvPr/>
          </p:nvSpPr>
          <p:spPr>
            <a:xfrm>
              <a:off x="2299227"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6" name="Google Shape;17386;p58"/>
            <p:cNvSpPr/>
            <p:nvPr/>
          </p:nvSpPr>
          <p:spPr>
            <a:xfrm>
              <a:off x="2613754"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7" name="Google Shape;17387;p58"/>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8" name="Google Shape;17388;p58"/>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9" name="Google Shape;17389;p58"/>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0" name="Google Shape;17390;p5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1" name="Google Shape;17391;p5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2" name="Google Shape;17392;p58"/>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3" name="Google Shape;17393;p5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4" name="Google Shape;17394;p5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5" name="Google Shape;17395;p58"/>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6" name="Google Shape;17396;p58"/>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7" name="Google Shape;17397;p58"/>
            <p:cNvSpPr/>
            <p:nvPr/>
          </p:nvSpPr>
          <p:spPr>
            <a:xfrm>
              <a:off x="1829647"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8" name="Google Shape;17398;p58"/>
            <p:cNvSpPr/>
            <p:nvPr/>
          </p:nvSpPr>
          <p:spPr>
            <a:xfrm>
              <a:off x="167312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9" name="Google Shape;17399;p58"/>
            <p:cNvSpPr/>
            <p:nvPr/>
          </p:nvSpPr>
          <p:spPr>
            <a:xfrm>
              <a:off x="1984699"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0" name="Google Shape;17400;p58"/>
            <p:cNvSpPr/>
            <p:nvPr/>
          </p:nvSpPr>
          <p:spPr>
            <a:xfrm>
              <a:off x="167312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1" name="Google Shape;17401;p58"/>
            <p:cNvSpPr/>
            <p:nvPr/>
          </p:nvSpPr>
          <p:spPr>
            <a:xfrm>
              <a:off x="1984699"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2" name="Google Shape;17402;p5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3" name="Google Shape;17403;p58"/>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4" name="Google Shape;17404;p58"/>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5" name="Google Shape;17405;p58"/>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6" name="Google Shape;17406;p5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7" name="Google Shape;17407;p5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8" name="Google Shape;17408;p58"/>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9" name="Google Shape;17409;p58"/>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0" name="Google Shape;17410;p58"/>
            <p:cNvSpPr/>
            <p:nvPr/>
          </p:nvSpPr>
          <p:spPr>
            <a:xfrm>
              <a:off x="1829647"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1" name="Google Shape;17411;p58"/>
            <p:cNvSpPr/>
            <p:nvPr/>
          </p:nvSpPr>
          <p:spPr>
            <a:xfrm>
              <a:off x="167312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2" name="Google Shape;17412;p58"/>
            <p:cNvSpPr/>
            <p:nvPr/>
          </p:nvSpPr>
          <p:spPr>
            <a:xfrm>
              <a:off x="1984699"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3" name="Google Shape;17413;p58"/>
            <p:cNvSpPr/>
            <p:nvPr/>
          </p:nvSpPr>
          <p:spPr>
            <a:xfrm>
              <a:off x="167312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4" name="Google Shape;17414;p58"/>
            <p:cNvSpPr/>
            <p:nvPr/>
          </p:nvSpPr>
          <p:spPr>
            <a:xfrm>
              <a:off x="1984699"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5" name="Google Shape;17415;p5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6" name="Google Shape;17416;p58"/>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7" name="Google Shape;17417;p58"/>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8" name="Google Shape;17418;p58"/>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9" name="Google Shape;17419;p5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0" name="Google Shape;17420;p5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1" name="Google Shape;17421;p58"/>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2" name="Google Shape;17422;p58"/>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3" name="Google Shape;17423;p58"/>
            <p:cNvSpPr/>
            <p:nvPr/>
          </p:nvSpPr>
          <p:spPr>
            <a:xfrm>
              <a:off x="1829647"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4" name="Google Shape;17424;p58"/>
            <p:cNvSpPr/>
            <p:nvPr/>
          </p:nvSpPr>
          <p:spPr>
            <a:xfrm>
              <a:off x="167312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5" name="Google Shape;17425;p58"/>
            <p:cNvSpPr/>
            <p:nvPr/>
          </p:nvSpPr>
          <p:spPr>
            <a:xfrm>
              <a:off x="1984699"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6" name="Google Shape;17426;p58"/>
            <p:cNvSpPr/>
            <p:nvPr/>
          </p:nvSpPr>
          <p:spPr>
            <a:xfrm>
              <a:off x="167312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7" name="Google Shape;17427;p58"/>
            <p:cNvSpPr/>
            <p:nvPr/>
          </p:nvSpPr>
          <p:spPr>
            <a:xfrm>
              <a:off x="1984699"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8" name="Google Shape;17428;p5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9" name="Google Shape;17429;p58"/>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0" name="Google Shape;17430;p58"/>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1" name="Google Shape;17431;p58"/>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2" name="Google Shape;17432;p5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3" name="Google Shape;17433;p5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4" name="Google Shape;17434;p58"/>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5" name="Google Shape;17435;p58"/>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6" name="Google Shape;17436;p58"/>
            <p:cNvSpPr/>
            <p:nvPr/>
          </p:nvSpPr>
          <p:spPr>
            <a:xfrm>
              <a:off x="1829647"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7" name="Google Shape;17437;p58"/>
            <p:cNvSpPr/>
            <p:nvPr/>
          </p:nvSpPr>
          <p:spPr>
            <a:xfrm>
              <a:off x="167312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8" name="Google Shape;17438;p58"/>
            <p:cNvSpPr/>
            <p:nvPr/>
          </p:nvSpPr>
          <p:spPr>
            <a:xfrm>
              <a:off x="1984699"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9" name="Google Shape;17439;p58"/>
            <p:cNvSpPr/>
            <p:nvPr/>
          </p:nvSpPr>
          <p:spPr>
            <a:xfrm>
              <a:off x="167312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0" name="Google Shape;17440;p58"/>
            <p:cNvSpPr/>
            <p:nvPr/>
          </p:nvSpPr>
          <p:spPr>
            <a:xfrm>
              <a:off x="1984699"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1" name="Google Shape;17441;p5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2" name="Google Shape;17442;p58"/>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3" name="Google Shape;17443;p58"/>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4" name="Google Shape;17444;p58"/>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5" name="Google Shape;17445;p5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6" name="Google Shape;17446;p5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7" name="Google Shape;17447;p58"/>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8" name="Google Shape;17448;p58"/>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9" name="Google Shape;17449;p58"/>
            <p:cNvSpPr/>
            <p:nvPr/>
          </p:nvSpPr>
          <p:spPr>
            <a:xfrm>
              <a:off x="1829647"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0" name="Google Shape;17450;p58"/>
            <p:cNvSpPr/>
            <p:nvPr/>
          </p:nvSpPr>
          <p:spPr>
            <a:xfrm>
              <a:off x="167312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1" name="Google Shape;17451;p58"/>
            <p:cNvSpPr/>
            <p:nvPr/>
          </p:nvSpPr>
          <p:spPr>
            <a:xfrm>
              <a:off x="1984699"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2" name="Google Shape;17452;p58"/>
            <p:cNvSpPr/>
            <p:nvPr/>
          </p:nvSpPr>
          <p:spPr>
            <a:xfrm>
              <a:off x="167312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3" name="Google Shape;17453;p58"/>
            <p:cNvSpPr/>
            <p:nvPr/>
          </p:nvSpPr>
          <p:spPr>
            <a:xfrm>
              <a:off x="1984699"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4" name="Google Shape;17454;p5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5" name="Google Shape;17455;p58"/>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6" name="Google Shape;17456;p58"/>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7" name="Google Shape;17457;p58"/>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8" name="Google Shape;17458;p5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9" name="Google Shape;17459;p58"/>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0" name="Google Shape;17460;p58"/>
            <p:cNvSpPr/>
            <p:nvPr/>
          </p:nvSpPr>
          <p:spPr>
            <a:xfrm>
              <a:off x="1829647"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1" name="Google Shape;17461;p58"/>
            <p:cNvSpPr/>
            <p:nvPr/>
          </p:nvSpPr>
          <p:spPr>
            <a:xfrm>
              <a:off x="167312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2" name="Google Shape;17462;p58"/>
            <p:cNvSpPr/>
            <p:nvPr/>
          </p:nvSpPr>
          <p:spPr>
            <a:xfrm>
              <a:off x="1984699"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3" name="Google Shape;17463;p58"/>
            <p:cNvSpPr/>
            <p:nvPr/>
          </p:nvSpPr>
          <p:spPr>
            <a:xfrm>
              <a:off x="167312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4" name="Google Shape;17464;p58"/>
            <p:cNvSpPr/>
            <p:nvPr/>
          </p:nvSpPr>
          <p:spPr>
            <a:xfrm>
              <a:off x="1984699"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5" name="Google Shape;17465;p58"/>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6" name="Google Shape;17466;p58"/>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7" name="Google Shape;17467;p58"/>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8" name="Google Shape;17468;p5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9" name="Google Shape;17469;p5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0" name="Google Shape;17470;p58"/>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1" name="Google Shape;17471;p5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2" name="Google Shape;17472;p5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3" name="Google Shape;17473;p58"/>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4" name="Google Shape;17474;p58"/>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5" name="Google Shape;17475;p58"/>
            <p:cNvSpPr/>
            <p:nvPr/>
          </p:nvSpPr>
          <p:spPr>
            <a:xfrm>
              <a:off x="1200715" y="35152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6" name="Google Shape;17476;p58"/>
            <p:cNvSpPr/>
            <p:nvPr/>
          </p:nvSpPr>
          <p:spPr>
            <a:xfrm>
              <a:off x="1045663"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7" name="Google Shape;17477;p58"/>
            <p:cNvSpPr/>
            <p:nvPr/>
          </p:nvSpPr>
          <p:spPr>
            <a:xfrm>
              <a:off x="1357241" y="50657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8" name="Google Shape;17478;p58"/>
            <p:cNvSpPr/>
            <p:nvPr/>
          </p:nvSpPr>
          <p:spPr>
            <a:xfrm>
              <a:off x="1045663"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9" name="Google Shape;17479;p58"/>
            <p:cNvSpPr/>
            <p:nvPr/>
          </p:nvSpPr>
          <p:spPr>
            <a:xfrm>
              <a:off x="1357241" y="19352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0" name="Google Shape;17480;p5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1" name="Google Shape;17481;p58"/>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2" name="Google Shape;17482;p58"/>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3" name="Google Shape;17483;p58"/>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4" name="Google Shape;17484;p5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5" name="Google Shape;17485;p5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6" name="Google Shape;17486;p58"/>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7" name="Google Shape;17487;p58"/>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8" name="Google Shape;17488;p58"/>
            <p:cNvSpPr/>
            <p:nvPr/>
          </p:nvSpPr>
          <p:spPr>
            <a:xfrm>
              <a:off x="1200715" y="979106"/>
              <a:ext cx="95096" cy="95218"/>
            </a:xfrm>
            <a:custGeom>
              <a:avLst/>
              <a:gdLst/>
              <a:ahLst/>
              <a:cxnLst/>
              <a:rect l="l" t="t" r="r" b="b"/>
              <a:pathLst>
                <a:path w="774" h="775" extrusionOk="0">
                  <a:moveTo>
                    <a:pt x="381" y="0"/>
                  </a:moveTo>
                  <a:cubicBezTo>
                    <a:pt x="179" y="0"/>
                    <a:pt x="0" y="167"/>
                    <a:pt x="0" y="381"/>
                  </a:cubicBezTo>
                  <a:cubicBezTo>
                    <a:pt x="0" y="595"/>
                    <a:pt x="179"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9" name="Google Shape;17489;p58"/>
            <p:cNvSpPr/>
            <p:nvPr/>
          </p:nvSpPr>
          <p:spPr>
            <a:xfrm>
              <a:off x="1045663"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0" name="Google Shape;17490;p58"/>
            <p:cNvSpPr/>
            <p:nvPr/>
          </p:nvSpPr>
          <p:spPr>
            <a:xfrm>
              <a:off x="1357241" y="1135632"/>
              <a:ext cx="95096" cy="95096"/>
            </a:xfrm>
            <a:custGeom>
              <a:avLst/>
              <a:gdLst/>
              <a:ahLst/>
              <a:cxnLst/>
              <a:rect l="l" t="t" r="r" b="b"/>
              <a:pathLst>
                <a:path w="774" h="774" extrusionOk="0">
                  <a:moveTo>
                    <a:pt x="393" y="0"/>
                  </a:moveTo>
                  <a:cubicBezTo>
                    <a:pt x="179" y="0"/>
                    <a:pt x="0" y="179"/>
                    <a:pt x="0" y="393"/>
                  </a:cubicBezTo>
                  <a:cubicBezTo>
                    <a:pt x="0" y="595"/>
                    <a:pt x="179" y="774"/>
                    <a:pt x="393" y="774"/>
                  </a:cubicBezTo>
                  <a:cubicBezTo>
                    <a:pt x="607" y="774"/>
                    <a:pt x="774" y="595"/>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1" name="Google Shape;17491;p58"/>
            <p:cNvSpPr/>
            <p:nvPr/>
          </p:nvSpPr>
          <p:spPr>
            <a:xfrm>
              <a:off x="1045663"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2" name="Google Shape;17492;p58"/>
            <p:cNvSpPr/>
            <p:nvPr/>
          </p:nvSpPr>
          <p:spPr>
            <a:xfrm>
              <a:off x="1357241" y="821105"/>
              <a:ext cx="95096" cy="95218"/>
            </a:xfrm>
            <a:custGeom>
              <a:avLst/>
              <a:gdLst/>
              <a:ahLst/>
              <a:cxnLst/>
              <a:rect l="l" t="t" r="r" b="b"/>
              <a:pathLst>
                <a:path w="774" h="775" extrusionOk="0">
                  <a:moveTo>
                    <a:pt x="393" y="0"/>
                  </a:moveTo>
                  <a:cubicBezTo>
                    <a:pt x="179" y="0"/>
                    <a:pt x="0" y="179"/>
                    <a:pt x="0" y="393"/>
                  </a:cubicBezTo>
                  <a:cubicBezTo>
                    <a:pt x="0" y="596"/>
                    <a:pt x="179" y="774"/>
                    <a:pt x="393" y="774"/>
                  </a:cubicBezTo>
                  <a:cubicBezTo>
                    <a:pt x="607" y="774"/>
                    <a:pt x="774" y="596"/>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3" name="Google Shape;17493;p5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4" name="Google Shape;17494;p58"/>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5" name="Google Shape;17495;p58"/>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6" name="Google Shape;17496;p58"/>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7" name="Google Shape;17497;p5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8" name="Google Shape;17498;p5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9" name="Google Shape;17499;p58"/>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0" name="Google Shape;17500;p58"/>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1" name="Google Shape;17501;p58"/>
            <p:cNvSpPr/>
            <p:nvPr/>
          </p:nvSpPr>
          <p:spPr>
            <a:xfrm>
              <a:off x="1200715" y="1605089"/>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2" name="Google Shape;17502;p58"/>
            <p:cNvSpPr/>
            <p:nvPr/>
          </p:nvSpPr>
          <p:spPr>
            <a:xfrm>
              <a:off x="1045663"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3" name="Google Shape;17503;p58"/>
            <p:cNvSpPr/>
            <p:nvPr/>
          </p:nvSpPr>
          <p:spPr>
            <a:xfrm>
              <a:off x="1357241" y="1763090"/>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4" name="Google Shape;17504;p58"/>
            <p:cNvSpPr/>
            <p:nvPr/>
          </p:nvSpPr>
          <p:spPr>
            <a:xfrm>
              <a:off x="1045663"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5" name="Google Shape;17505;p58"/>
            <p:cNvSpPr/>
            <p:nvPr/>
          </p:nvSpPr>
          <p:spPr>
            <a:xfrm>
              <a:off x="1357241" y="1448685"/>
              <a:ext cx="95096" cy="95096"/>
            </a:xfrm>
            <a:custGeom>
              <a:avLst/>
              <a:gdLst/>
              <a:ahLst/>
              <a:cxnLst/>
              <a:rect l="l" t="t" r="r" b="b"/>
              <a:pathLst>
                <a:path w="774" h="774"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6" name="Google Shape;17506;p5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7" name="Google Shape;17507;p58"/>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8" name="Google Shape;17508;p58"/>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9" name="Google Shape;17509;p58"/>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0" name="Google Shape;17510;p5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1" name="Google Shape;17511;p5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2" name="Google Shape;17512;p58"/>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3" name="Google Shape;17513;p58"/>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4" name="Google Shape;17514;p58"/>
            <p:cNvSpPr/>
            <p:nvPr/>
          </p:nvSpPr>
          <p:spPr>
            <a:xfrm>
              <a:off x="1200715" y="2232670"/>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5" name="Google Shape;17515;p58"/>
            <p:cNvSpPr/>
            <p:nvPr/>
          </p:nvSpPr>
          <p:spPr>
            <a:xfrm>
              <a:off x="1045663"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6" name="Google Shape;17516;p58"/>
            <p:cNvSpPr/>
            <p:nvPr/>
          </p:nvSpPr>
          <p:spPr>
            <a:xfrm>
              <a:off x="1357241" y="2389196"/>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7" name="Google Shape;17517;p58"/>
            <p:cNvSpPr/>
            <p:nvPr/>
          </p:nvSpPr>
          <p:spPr>
            <a:xfrm>
              <a:off x="1045663"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8" name="Google Shape;17518;p58"/>
            <p:cNvSpPr/>
            <p:nvPr/>
          </p:nvSpPr>
          <p:spPr>
            <a:xfrm>
              <a:off x="1357241" y="2076143"/>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9" name="Google Shape;17519;p5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0" name="Google Shape;17520;p58"/>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1" name="Google Shape;17521;p58"/>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2" name="Google Shape;17522;p58"/>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3" name="Google Shape;17523;p5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4" name="Google Shape;17524;p5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5" name="Google Shape;17525;p58"/>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6" name="Google Shape;17526;p58"/>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7" name="Google Shape;17527;p58"/>
            <p:cNvSpPr/>
            <p:nvPr/>
          </p:nvSpPr>
          <p:spPr>
            <a:xfrm>
              <a:off x="1200715" y="2860250"/>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8" name="Google Shape;17528;p58"/>
            <p:cNvSpPr/>
            <p:nvPr/>
          </p:nvSpPr>
          <p:spPr>
            <a:xfrm>
              <a:off x="1045663"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9" name="Google Shape;17529;p58"/>
            <p:cNvSpPr/>
            <p:nvPr/>
          </p:nvSpPr>
          <p:spPr>
            <a:xfrm>
              <a:off x="1357241" y="3016777"/>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0" name="Google Shape;17530;p58"/>
            <p:cNvSpPr/>
            <p:nvPr/>
          </p:nvSpPr>
          <p:spPr>
            <a:xfrm>
              <a:off x="1045663"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1" name="Google Shape;17531;p58"/>
            <p:cNvSpPr/>
            <p:nvPr/>
          </p:nvSpPr>
          <p:spPr>
            <a:xfrm>
              <a:off x="1357241" y="2705198"/>
              <a:ext cx="95096" cy="93744"/>
            </a:xfrm>
            <a:custGeom>
              <a:avLst/>
              <a:gdLst/>
              <a:ahLst/>
              <a:cxnLst/>
              <a:rect l="l" t="t" r="r" b="b"/>
              <a:pathLst>
                <a:path w="774" h="763" extrusionOk="0">
                  <a:moveTo>
                    <a:pt x="393" y="0"/>
                  </a:moveTo>
                  <a:cubicBezTo>
                    <a:pt x="179" y="0"/>
                    <a:pt x="0" y="167"/>
                    <a:pt x="0" y="381"/>
                  </a:cubicBezTo>
                  <a:cubicBezTo>
                    <a:pt x="0" y="596"/>
                    <a:pt x="179" y="762"/>
                    <a:pt x="393" y="762"/>
                  </a:cubicBezTo>
                  <a:cubicBezTo>
                    <a:pt x="607" y="762"/>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2" name="Google Shape;17532;p5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3" name="Google Shape;17533;p58"/>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4" name="Google Shape;17534;p58"/>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5" name="Google Shape;17535;p58"/>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6" name="Google Shape;17536;p5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7" name="Google Shape;17537;p58"/>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8" name="Google Shape;17538;p58"/>
            <p:cNvSpPr/>
            <p:nvPr/>
          </p:nvSpPr>
          <p:spPr>
            <a:xfrm>
              <a:off x="1200715" y="348930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9" name="Google Shape;17539;p58"/>
            <p:cNvSpPr/>
            <p:nvPr/>
          </p:nvSpPr>
          <p:spPr>
            <a:xfrm>
              <a:off x="1045663"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0" name="Google Shape;17540;p58"/>
            <p:cNvSpPr/>
            <p:nvPr/>
          </p:nvSpPr>
          <p:spPr>
            <a:xfrm>
              <a:off x="1357241" y="364435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1" name="Google Shape;17541;p58"/>
            <p:cNvSpPr/>
            <p:nvPr/>
          </p:nvSpPr>
          <p:spPr>
            <a:xfrm>
              <a:off x="1045663"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2" name="Google Shape;17542;p58"/>
            <p:cNvSpPr/>
            <p:nvPr/>
          </p:nvSpPr>
          <p:spPr>
            <a:xfrm>
              <a:off x="1357241" y="33313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3" name="Google Shape;17543;p58"/>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4" name="Google Shape;17544;p58"/>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5" name="Google Shape;17545;p58"/>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6" name="Google Shape;17546;p5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7" name="Google Shape;17547;p5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8" name="Google Shape;17548;p58"/>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9" name="Google Shape;17549;p5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0" name="Google Shape;17550;p5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1" name="Google Shape;17551;p58"/>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2" name="Google Shape;17552;p58"/>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3" name="Google Shape;17553;p58"/>
            <p:cNvSpPr/>
            <p:nvPr/>
          </p:nvSpPr>
          <p:spPr>
            <a:xfrm>
              <a:off x="5731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4" name="Google Shape;17554;p58"/>
            <p:cNvSpPr/>
            <p:nvPr/>
          </p:nvSpPr>
          <p:spPr>
            <a:xfrm>
              <a:off x="41660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5" name="Google Shape;17555;p58"/>
            <p:cNvSpPr/>
            <p:nvPr/>
          </p:nvSpPr>
          <p:spPr>
            <a:xfrm>
              <a:off x="73113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6" name="Google Shape;17556;p58"/>
            <p:cNvSpPr/>
            <p:nvPr/>
          </p:nvSpPr>
          <p:spPr>
            <a:xfrm>
              <a:off x="41660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7" name="Google Shape;17557;p58"/>
            <p:cNvSpPr/>
            <p:nvPr/>
          </p:nvSpPr>
          <p:spPr>
            <a:xfrm>
              <a:off x="73113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8" name="Google Shape;17558;p5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9" name="Google Shape;17559;p58"/>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0" name="Google Shape;17560;p58"/>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1" name="Google Shape;17561;p58"/>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2" name="Google Shape;17562;p5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3" name="Google Shape;17563;p5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4" name="Google Shape;17564;p58"/>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5" name="Google Shape;17565;p58"/>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6" name="Google Shape;17566;p58"/>
            <p:cNvSpPr/>
            <p:nvPr/>
          </p:nvSpPr>
          <p:spPr>
            <a:xfrm>
              <a:off x="5731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7" name="Google Shape;17567;p58"/>
            <p:cNvSpPr/>
            <p:nvPr/>
          </p:nvSpPr>
          <p:spPr>
            <a:xfrm>
              <a:off x="41660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8" name="Google Shape;17568;p58"/>
            <p:cNvSpPr/>
            <p:nvPr/>
          </p:nvSpPr>
          <p:spPr>
            <a:xfrm>
              <a:off x="73113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9" name="Google Shape;17569;p58"/>
            <p:cNvSpPr/>
            <p:nvPr/>
          </p:nvSpPr>
          <p:spPr>
            <a:xfrm>
              <a:off x="41660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0" name="Google Shape;17570;p58"/>
            <p:cNvSpPr/>
            <p:nvPr/>
          </p:nvSpPr>
          <p:spPr>
            <a:xfrm>
              <a:off x="73113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1" name="Google Shape;17571;p5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2" name="Google Shape;17572;p58"/>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3" name="Google Shape;17573;p58"/>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4" name="Google Shape;17574;p58"/>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5" name="Google Shape;17575;p5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6" name="Google Shape;17576;p5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7" name="Google Shape;17577;p58"/>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8" name="Google Shape;17578;p58"/>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9" name="Google Shape;17579;p58"/>
            <p:cNvSpPr/>
            <p:nvPr/>
          </p:nvSpPr>
          <p:spPr>
            <a:xfrm>
              <a:off x="5731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0" name="Google Shape;17580;p58"/>
            <p:cNvSpPr/>
            <p:nvPr/>
          </p:nvSpPr>
          <p:spPr>
            <a:xfrm>
              <a:off x="41660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1" name="Google Shape;17581;p58"/>
            <p:cNvSpPr/>
            <p:nvPr/>
          </p:nvSpPr>
          <p:spPr>
            <a:xfrm>
              <a:off x="73113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2" name="Google Shape;17582;p58"/>
            <p:cNvSpPr/>
            <p:nvPr/>
          </p:nvSpPr>
          <p:spPr>
            <a:xfrm>
              <a:off x="41660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3" name="Google Shape;17583;p58"/>
            <p:cNvSpPr/>
            <p:nvPr/>
          </p:nvSpPr>
          <p:spPr>
            <a:xfrm>
              <a:off x="73113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4" name="Google Shape;17584;p5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5" name="Google Shape;17585;p58"/>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6" name="Google Shape;17586;p58"/>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7" name="Google Shape;17587;p58"/>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8" name="Google Shape;17588;p5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9" name="Google Shape;17589;p5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0" name="Google Shape;17590;p58"/>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1" name="Google Shape;17591;p58"/>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2" name="Google Shape;17592;p58"/>
            <p:cNvSpPr/>
            <p:nvPr/>
          </p:nvSpPr>
          <p:spPr>
            <a:xfrm>
              <a:off x="5731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3" name="Google Shape;17593;p58"/>
            <p:cNvSpPr/>
            <p:nvPr/>
          </p:nvSpPr>
          <p:spPr>
            <a:xfrm>
              <a:off x="41660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4" name="Google Shape;17594;p58"/>
            <p:cNvSpPr/>
            <p:nvPr/>
          </p:nvSpPr>
          <p:spPr>
            <a:xfrm>
              <a:off x="73113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5" name="Google Shape;17595;p58"/>
            <p:cNvSpPr/>
            <p:nvPr/>
          </p:nvSpPr>
          <p:spPr>
            <a:xfrm>
              <a:off x="41660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6" name="Google Shape;17596;p58"/>
            <p:cNvSpPr/>
            <p:nvPr/>
          </p:nvSpPr>
          <p:spPr>
            <a:xfrm>
              <a:off x="73113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7" name="Google Shape;17597;p5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8" name="Google Shape;17598;p58"/>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9" name="Google Shape;17599;p58"/>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0" name="Google Shape;17600;p58"/>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1" name="Google Shape;17601;p5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2" name="Google Shape;17602;p5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3" name="Google Shape;17603;p58"/>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4" name="Google Shape;17604;p58"/>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5" name="Google Shape;17605;p58"/>
            <p:cNvSpPr/>
            <p:nvPr/>
          </p:nvSpPr>
          <p:spPr>
            <a:xfrm>
              <a:off x="5731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6" name="Google Shape;17606;p58"/>
            <p:cNvSpPr/>
            <p:nvPr/>
          </p:nvSpPr>
          <p:spPr>
            <a:xfrm>
              <a:off x="41660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7" name="Google Shape;17607;p58"/>
            <p:cNvSpPr/>
            <p:nvPr/>
          </p:nvSpPr>
          <p:spPr>
            <a:xfrm>
              <a:off x="73113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8" name="Google Shape;17608;p58"/>
            <p:cNvSpPr/>
            <p:nvPr/>
          </p:nvSpPr>
          <p:spPr>
            <a:xfrm>
              <a:off x="41660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9" name="Google Shape;17609;p58"/>
            <p:cNvSpPr/>
            <p:nvPr/>
          </p:nvSpPr>
          <p:spPr>
            <a:xfrm>
              <a:off x="73113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0" name="Google Shape;17610;p5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1" name="Google Shape;17611;p58"/>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2" name="Google Shape;17612;p58"/>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3" name="Google Shape;17613;p58"/>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4" name="Google Shape;17614;p5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5" name="Google Shape;17615;p58"/>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6" name="Google Shape;17616;p58"/>
            <p:cNvSpPr/>
            <p:nvPr/>
          </p:nvSpPr>
          <p:spPr>
            <a:xfrm>
              <a:off x="5731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7" name="Google Shape;17617;p58"/>
            <p:cNvSpPr/>
            <p:nvPr/>
          </p:nvSpPr>
          <p:spPr>
            <a:xfrm>
              <a:off x="41660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8" name="Google Shape;17618;p58"/>
            <p:cNvSpPr/>
            <p:nvPr/>
          </p:nvSpPr>
          <p:spPr>
            <a:xfrm>
              <a:off x="73113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9" name="Google Shape;17619;p58"/>
            <p:cNvSpPr/>
            <p:nvPr/>
          </p:nvSpPr>
          <p:spPr>
            <a:xfrm>
              <a:off x="41660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0" name="Google Shape;17620;p58"/>
            <p:cNvSpPr/>
            <p:nvPr/>
          </p:nvSpPr>
          <p:spPr>
            <a:xfrm>
              <a:off x="73113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1" name="Google Shape;17621;p58"/>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2" name="Google Shape;17622;p58"/>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3" name="Google Shape;17623;p58"/>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4" name="Google Shape;17624;p5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5" name="Google Shape;17625;p5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6" name="Google Shape;17626;p58"/>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7" name="Google Shape;17627;p5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8" name="Google Shape;17628;p58"/>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9" name="Google Shape;17629;p58"/>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0" name="Google Shape;17630;p58"/>
            <p:cNvSpPr/>
            <p:nvPr/>
          </p:nvSpPr>
          <p:spPr>
            <a:xfrm>
              <a:off x="-52972"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1" name="Google Shape;17631;p58"/>
            <p:cNvSpPr/>
            <p:nvPr/>
          </p:nvSpPr>
          <p:spPr>
            <a:xfrm>
              <a:off x="10355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2" name="Google Shape;17632;p58"/>
            <p:cNvSpPr/>
            <p:nvPr/>
          </p:nvSpPr>
          <p:spPr>
            <a:xfrm>
              <a:off x="10355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3" name="Google Shape;17633;p58"/>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4" name="Google Shape;17634;p58"/>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5" name="Google Shape;17635;p5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6" name="Google Shape;17636;p58"/>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7" name="Google Shape;17637;p58"/>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8" name="Google Shape;17638;p58"/>
            <p:cNvSpPr/>
            <p:nvPr/>
          </p:nvSpPr>
          <p:spPr>
            <a:xfrm>
              <a:off x="-52972"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9" name="Google Shape;17639;p58"/>
            <p:cNvSpPr/>
            <p:nvPr/>
          </p:nvSpPr>
          <p:spPr>
            <a:xfrm>
              <a:off x="10355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0" name="Google Shape;17640;p58"/>
            <p:cNvSpPr/>
            <p:nvPr/>
          </p:nvSpPr>
          <p:spPr>
            <a:xfrm>
              <a:off x="10355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1" name="Google Shape;17641;p58"/>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2" name="Google Shape;17642;p58"/>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3" name="Google Shape;17643;p5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4" name="Google Shape;17644;p58"/>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5" name="Google Shape;17645;p58"/>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6" name="Google Shape;17646;p58"/>
            <p:cNvSpPr/>
            <p:nvPr/>
          </p:nvSpPr>
          <p:spPr>
            <a:xfrm>
              <a:off x="-52972"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7" name="Google Shape;17647;p58"/>
            <p:cNvSpPr/>
            <p:nvPr/>
          </p:nvSpPr>
          <p:spPr>
            <a:xfrm>
              <a:off x="10355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8" name="Google Shape;17648;p58"/>
            <p:cNvSpPr/>
            <p:nvPr/>
          </p:nvSpPr>
          <p:spPr>
            <a:xfrm>
              <a:off x="10355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9" name="Google Shape;17649;p58"/>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0" name="Google Shape;17650;p58"/>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1" name="Google Shape;17651;p5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2" name="Google Shape;17652;p58"/>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3" name="Google Shape;17653;p58"/>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4" name="Google Shape;17654;p58"/>
            <p:cNvSpPr/>
            <p:nvPr/>
          </p:nvSpPr>
          <p:spPr>
            <a:xfrm>
              <a:off x="-52972"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5" name="Google Shape;17655;p58"/>
            <p:cNvSpPr/>
            <p:nvPr/>
          </p:nvSpPr>
          <p:spPr>
            <a:xfrm>
              <a:off x="10355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6" name="Google Shape;17656;p58"/>
            <p:cNvSpPr/>
            <p:nvPr/>
          </p:nvSpPr>
          <p:spPr>
            <a:xfrm>
              <a:off x="10355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7" name="Google Shape;17657;p58"/>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8" name="Google Shape;17658;p58"/>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9" name="Google Shape;17659;p5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0" name="Google Shape;17660;p58"/>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1" name="Google Shape;17661;p58"/>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2" name="Google Shape;17662;p58"/>
            <p:cNvSpPr/>
            <p:nvPr/>
          </p:nvSpPr>
          <p:spPr>
            <a:xfrm>
              <a:off x="-52972"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3" name="Google Shape;17663;p58"/>
            <p:cNvSpPr/>
            <p:nvPr/>
          </p:nvSpPr>
          <p:spPr>
            <a:xfrm>
              <a:off x="10355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4" name="Google Shape;17664;p58"/>
            <p:cNvSpPr/>
            <p:nvPr/>
          </p:nvSpPr>
          <p:spPr>
            <a:xfrm>
              <a:off x="10355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5" name="Google Shape;17665;p58"/>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6" name="Google Shape;17666;p58"/>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7" name="Google Shape;17667;p58"/>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8" name="Google Shape;17668;p58"/>
            <p:cNvSpPr/>
            <p:nvPr/>
          </p:nvSpPr>
          <p:spPr>
            <a:xfrm>
              <a:off x="-52972"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9" name="Google Shape;17669;p58"/>
            <p:cNvSpPr/>
            <p:nvPr/>
          </p:nvSpPr>
          <p:spPr>
            <a:xfrm>
              <a:off x="10355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0" name="Google Shape;17670;p58"/>
            <p:cNvSpPr/>
            <p:nvPr/>
          </p:nvSpPr>
          <p:spPr>
            <a:xfrm>
              <a:off x="10355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1" name="Google Shape;17671;p58"/>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2" name="Google Shape;17672;p58"/>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3" name="Google Shape;17673;p5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4" name="Google Shape;17674;p58"/>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5" name="Google Shape;17675;p5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6" name="Google Shape;17676;p58"/>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7" name="Google Shape;17677;p5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8" name="Google Shape;17678;p58"/>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9" name="Google Shape;17679;p5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0" name="Google Shape;17680;p5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1" name="Google Shape;17681;p58"/>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2" name="Google Shape;17682;p58"/>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3" name="Google Shape;17683;p58"/>
            <p:cNvSpPr/>
            <p:nvPr/>
          </p:nvSpPr>
          <p:spPr>
            <a:xfrm>
              <a:off x="5595008"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4" name="Google Shape;17684;p58"/>
            <p:cNvSpPr/>
            <p:nvPr/>
          </p:nvSpPr>
          <p:spPr>
            <a:xfrm>
              <a:off x="5437007"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5" name="Google Shape;17685;p58"/>
            <p:cNvSpPr/>
            <p:nvPr/>
          </p:nvSpPr>
          <p:spPr>
            <a:xfrm>
              <a:off x="5751534"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6" name="Google Shape;17686;p5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7" name="Google Shape;17687;p58"/>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8" name="Google Shape;17688;p5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9" name="Google Shape;17689;p58"/>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0" name="Google Shape;17690;p58"/>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1" name="Google Shape;17691;p58"/>
            <p:cNvSpPr/>
            <p:nvPr/>
          </p:nvSpPr>
          <p:spPr>
            <a:xfrm>
              <a:off x="5595008"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2" name="Google Shape;17692;p58"/>
            <p:cNvSpPr/>
            <p:nvPr/>
          </p:nvSpPr>
          <p:spPr>
            <a:xfrm>
              <a:off x="5437007"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3" name="Google Shape;17693;p58"/>
            <p:cNvSpPr/>
            <p:nvPr/>
          </p:nvSpPr>
          <p:spPr>
            <a:xfrm>
              <a:off x="5751534"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4" name="Google Shape;17694;p58"/>
            <p:cNvSpPr/>
            <p:nvPr/>
          </p:nvSpPr>
          <p:spPr>
            <a:xfrm>
              <a:off x="5437007"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5" name="Google Shape;17695;p58"/>
            <p:cNvSpPr/>
            <p:nvPr/>
          </p:nvSpPr>
          <p:spPr>
            <a:xfrm>
              <a:off x="5751534"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6" name="Google Shape;17696;p5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7" name="Google Shape;17697;p58"/>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8" name="Google Shape;17698;p58"/>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9" name="Google Shape;17699;p58"/>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0" name="Google Shape;17700;p5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1" name="Google Shape;17701;p58"/>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2" name="Google Shape;17702;p58"/>
            <p:cNvSpPr/>
            <p:nvPr/>
          </p:nvSpPr>
          <p:spPr>
            <a:xfrm>
              <a:off x="5595008"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3" name="Google Shape;17703;p58"/>
            <p:cNvSpPr/>
            <p:nvPr/>
          </p:nvSpPr>
          <p:spPr>
            <a:xfrm>
              <a:off x="5437007"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4" name="Google Shape;17704;p58"/>
            <p:cNvSpPr/>
            <p:nvPr/>
          </p:nvSpPr>
          <p:spPr>
            <a:xfrm>
              <a:off x="5751534"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5" name="Google Shape;17705;p58"/>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6" name="Google Shape;17706;p58"/>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7" name="Google Shape;17707;p58"/>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8" name="Google Shape;17708;p5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9" name="Google Shape;17709;p5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0" name="Google Shape;17710;p58"/>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1" name="Google Shape;17711;p58"/>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2" name="Google Shape;17712;p58"/>
            <p:cNvSpPr/>
            <p:nvPr/>
          </p:nvSpPr>
          <p:spPr>
            <a:xfrm>
              <a:off x="4967427"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3" name="Google Shape;17713;p58"/>
            <p:cNvSpPr/>
            <p:nvPr/>
          </p:nvSpPr>
          <p:spPr>
            <a:xfrm>
              <a:off x="481090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4" name="Google Shape;17714;p58"/>
            <p:cNvSpPr/>
            <p:nvPr/>
          </p:nvSpPr>
          <p:spPr>
            <a:xfrm>
              <a:off x="5123954"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5" name="Google Shape;17715;p5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6" name="Google Shape;17716;p58"/>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7" name="Google Shape;17717;p5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8" name="Google Shape;17718;p58"/>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9" name="Google Shape;17719;p58"/>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0" name="Google Shape;17720;p58"/>
            <p:cNvSpPr/>
            <p:nvPr/>
          </p:nvSpPr>
          <p:spPr>
            <a:xfrm>
              <a:off x="4967427"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1" name="Google Shape;17721;p58"/>
            <p:cNvSpPr/>
            <p:nvPr/>
          </p:nvSpPr>
          <p:spPr>
            <a:xfrm>
              <a:off x="481090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2" name="Google Shape;17722;p58"/>
            <p:cNvSpPr/>
            <p:nvPr/>
          </p:nvSpPr>
          <p:spPr>
            <a:xfrm>
              <a:off x="5123954"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3" name="Google Shape;17723;p58"/>
            <p:cNvSpPr/>
            <p:nvPr/>
          </p:nvSpPr>
          <p:spPr>
            <a:xfrm>
              <a:off x="481090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4" name="Google Shape;17724;p58"/>
            <p:cNvSpPr/>
            <p:nvPr/>
          </p:nvSpPr>
          <p:spPr>
            <a:xfrm>
              <a:off x="5123954"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5" name="Google Shape;17725;p5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6" name="Google Shape;17726;p58"/>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7" name="Google Shape;17727;p58"/>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8" name="Google Shape;17728;p58"/>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9" name="Google Shape;17729;p5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0" name="Google Shape;17730;p58"/>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1" name="Google Shape;17731;p58"/>
            <p:cNvSpPr/>
            <p:nvPr/>
          </p:nvSpPr>
          <p:spPr>
            <a:xfrm>
              <a:off x="4967427"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2" name="Google Shape;17732;p58"/>
            <p:cNvSpPr/>
            <p:nvPr/>
          </p:nvSpPr>
          <p:spPr>
            <a:xfrm>
              <a:off x="481090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3" name="Google Shape;17733;p58"/>
            <p:cNvSpPr/>
            <p:nvPr/>
          </p:nvSpPr>
          <p:spPr>
            <a:xfrm>
              <a:off x="5123954"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4" name="Google Shape;17734;p58"/>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5" name="Google Shape;17735;p58"/>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6" name="Google Shape;17736;p58"/>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7" name="Google Shape;17737;p5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8" name="Google Shape;17738;p5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9" name="Google Shape;17739;p58"/>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0" name="Google Shape;17740;p58"/>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1" name="Google Shape;17741;p58"/>
            <p:cNvSpPr/>
            <p:nvPr/>
          </p:nvSpPr>
          <p:spPr>
            <a:xfrm>
              <a:off x="4339846"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2" name="Google Shape;17742;p58"/>
            <p:cNvSpPr/>
            <p:nvPr/>
          </p:nvSpPr>
          <p:spPr>
            <a:xfrm>
              <a:off x="4183320"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3" name="Google Shape;17743;p58"/>
            <p:cNvSpPr/>
            <p:nvPr/>
          </p:nvSpPr>
          <p:spPr>
            <a:xfrm>
              <a:off x="4496373"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4" name="Google Shape;17744;p5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5" name="Google Shape;17745;p58"/>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6" name="Google Shape;17746;p5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7" name="Google Shape;17747;p58"/>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8" name="Google Shape;17748;p58"/>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9" name="Google Shape;17749;p58"/>
            <p:cNvSpPr/>
            <p:nvPr/>
          </p:nvSpPr>
          <p:spPr>
            <a:xfrm>
              <a:off x="4339846"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0" name="Google Shape;17750;p58"/>
            <p:cNvSpPr/>
            <p:nvPr/>
          </p:nvSpPr>
          <p:spPr>
            <a:xfrm>
              <a:off x="4183320"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1" name="Google Shape;17751;p58"/>
            <p:cNvSpPr/>
            <p:nvPr/>
          </p:nvSpPr>
          <p:spPr>
            <a:xfrm>
              <a:off x="4496373"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2" name="Google Shape;17752;p58"/>
            <p:cNvSpPr/>
            <p:nvPr/>
          </p:nvSpPr>
          <p:spPr>
            <a:xfrm>
              <a:off x="4183320"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3" name="Google Shape;17753;p58"/>
            <p:cNvSpPr/>
            <p:nvPr/>
          </p:nvSpPr>
          <p:spPr>
            <a:xfrm>
              <a:off x="4496373"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4" name="Google Shape;17754;p5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5" name="Google Shape;17755;p58"/>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6" name="Google Shape;17756;p58"/>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7" name="Google Shape;17757;p58"/>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8" name="Google Shape;17758;p5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9" name="Google Shape;17759;p58"/>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0" name="Google Shape;17760;p58"/>
            <p:cNvSpPr/>
            <p:nvPr/>
          </p:nvSpPr>
          <p:spPr>
            <a:xfrm>
              <a:off x="4339846"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1" name="Google Shape;17761;p58"/>
            <p:cNvSpPr/>
            <p:nvPr/>
          </p:nvSpPr>
          <p:spPr>
            <a:xfrm>
              <a:off x="4183320"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2" name="Google Shape;17762;p58"/>
            <p:cNvSpPr/>
            <p:nvPr/>
          </p:nvSpPr>
          <p:spPr>
            <a:xfrm>
              <a:off x="4496373"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3" name="Google Shape;17763;p58"/>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4" name="Google Shape;17764;p58"/>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5" name="Google Shape;17765;p58"/>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6" name="Google Shape;17766;p5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7" name="Google Shape;17767;p5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8" name="Google Shape;17768;p58"/>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9" name="Google Shape;17769;p58"/>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0" name="Google Shape;17770;p58"/>
            <p:cNvSpPr/>
            <p:nvPr/>
          </p:nvSpPr>
          <p:spPr>
            <a:xfrm>
              <a:off x="371091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1" name="Google Shape;17771;p58"/>
            <p:cNvSpPr/>
            <p:nvPr/>
          </p:nvSpPr>
          <p:spPr>
            <a:xfrm>
              <a:off x="355438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2" name="Google Shape;17772;p58"/>
            <p:cNvSpPr/>
            <p:nvPr/>
          </p:nvSpPr>
          <p:spPr>
            <a:xfrm>
              <a:off x="386891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3" name="Google Shape;17773;p5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4" name="Google Shape;17774;p58"/>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5" name="Google Shape;17775;p5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6" name="Google Shape;17776;p58"/>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7" name="Google Shape;17777;p58"/>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8" name="Google Shape;17778;p58"/>
            <p:cNvSpPr/>
            <p:nvPr/>
          </p:nvSpPr>
          <p:spPr>
            <a:xfrm>
              <a:off x="371091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9" name="Google Shape;17779;p58"/>
            <p:cNvSpPr/>
            <p:nvPr/>
          </p:nvSpPr>
          <p:spPr>
            <a:xfrm>
              <a:off x="355438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0" name="Google Shape;17780;p58"/>
            <p:cNvSpPr/>
            <p:nvPr/>
          </p:nvSpPr>
          <p:spPr>
            <a:xfrm>
              <a:off x="386891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1" name="Google Shape;17781;p58"/>
            <p:cNvSpPr/>
            <p:nvPr/>
          </p:nvSpPr>
          <p:spPr>
            <a:xfrm>
              <a:off x="355438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2" name="Google Shape;17782;p58"/>
            <p:cNvSpPr/>
            <p:nvPr/>
          </p:nvSpPr>
          <p:spPr>
            <a:xfrm>
              <a:off x="386891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3" name="Google Shape;17783;p5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4" name="Google Shape;17784;p58"/>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5" name="Google Shape;17785;p58"/>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6" name="Google Shape;17786;p58"/>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7" name="Google Shape;17787;p5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8" name="Google Shape;17788;p58"/>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9" name="Google Shape;17789;p58"/>
            <p:cNvSpPr/>
            <p:nvPr/>
          </p:nvSpPr>
          <p:spPr>
            <a:xfrm>
              <a:off x="371091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0" name="Google Shape;17790;p58"/>
            <p:cNvSpPr/>
            <p:nvPr/>
          </p:nvSpPr>
          <p:spPr>
            <a:xfrm>
              <a:off x="355438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1" name="Google Shape;17791;p58"/>
            <p:cNvSpPr/>
            <p:nvPr/>
          </p:nvSpPr>
          <p:spPr>
            <a:xfrm>
              <a:off x="386891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2" name="Google Shape;17792;p58"/>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3" name="Google Shape;17793;p58"/>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4" name="Google Shape;17794;p58"/>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5" name="Google Shape;17795;p5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6" name="Google Shape;17796;p5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7" name="Google Shape;17797;p58"/>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8" name="Google Shape;17798;p58"/>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9" name="Google Shape;17799;p58"/>
            <p:cNvSpPr/>
            <p:nvPr/>
          </p:nvSpPr>
          <p:spPr>
            <a:xfrm>
              <a:off x="30833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0" name="Google Shape;17800;p58"/>
            <p:cNvSpPr/>
            <p:nvPr/>
          </p:nvSpPr>
          <p:spPr>
            <a:xfrm>
              <a:off x="2926807"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1" name="Google Shape;17801;p58"/>
            <p:cNvSpPr/>
            <p:nvPr/>
          </p:nvSpPr>
          <p:spPr>
            <a:xfrm>
              <a:off x="324133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2" name="Google Shape;17802;p5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3" name="Google Shape;17803;p58"/>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4" name="Google Shape;17804;p5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5" name="Google Shape;17805;p58"/>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6" name="Google Shape;17806;p58"/>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7" name="Google Shape;17807;p58"/>
            <p:cNvSpPr/>
            <p:nvPr/>
          </p:nvSpPr>
          <p:spPr>
            <a:xfrm>
              <a:off x="30833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8" name="Google Shape;17808;p58"/>
            <p:cNvSpPr/>
            <p:nvPr/>
          </p:nvSpPr>
          <p:spPr>
            <a:xfrm>
              <a:off x="2926807"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9" name="Google Shape;17809;p58"/>
            <p:cNvSpPr/>
            <p:nvPr/>
          </p:nvSpPr>
          <p:spPr>
            <a:xfrm>
              <a:off x="324133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0" name="Google Shape;17810;p58"/>
            <p:cNvSpPr/>
            <p:nvPr/>
          </p:nvSpPr>
          <p:spPr>
            <a:xfrm>
              <a:off x="2926807"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1" name="Google Shape;17811;p58"/>
            <p:cNvSpPr/>
            <p:nvPr/>
          </p:nvSpPr>
          <p:spPr>
            <a:xfrm>
              <a:off x="324133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2" name="Google Shape;17812;p5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3" name="Google Shape;17813;p58"/>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4" name="Google Shape;17814;p58"/>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5" name="Google Shape;17815;p58"/>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6" name="Google Shape;17816;p5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7" name="Google Shape;17817;p58"/>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8" name="Google Shape;17818;p58"/>
            <p:cNvSpPr/>
            <p:nvPr/>
          </p:nvSpPr>
          <p:spPr>
            <a:xfrm>
              <a:off x="30833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9" name="Google Shape;17819;p58"/>
            <p:cNvSpPr/>
            <p:nvPr/>
          </p:nvSpPr>
          <p:spPr>
            <a:xfrm>
              <a:off x="2926807"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0" name="Google Shape;17820;p58"/>
            <p:cNvSpPr/>
            <p:nvPr/>
          </p:nvSpPr>
          <p:spPr>
            <a:xfrm>
              <a:off x="324133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1" name="Google Shape;17821;p58"/>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2" name="Google Shape;17822;p58"/>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3" name="Google Shape;17823;p58"/>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4" name="Google Shape;17824;p5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5" name="Google Shape;17825;p5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6" name="Google Shape;17826;p58"/>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7" name="Google Shape;17827;p58"/>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8" name="Google Shape;17828;p58"/>
            <p:cNvSpPr/>
            <p:nvPr/>
          </p:nvSpPr>
          <p:spPr>
            <a:xfrm>
              <a:off x="2457228"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9" name="Google Shape;17829;p58"/>
            <p:cNvSpPr/>
            <p:nvPr/>
          </p:nvSpPr>
          <p:spPr>
            <a:xfrm>
              <a:off x="2299227"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0" name="Google Shape;17830;p58"/>
            <p:cNvSpPr/>
            <p:nvPr/>
          </p:nvSpPr>
          <p:spPr>
            <a:xfrm>
              <a:off x="2613754"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1" name="Google Shape;17831;p5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2" name="Google Shape;17832;p58"/>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3" name="Google Shape;17833;p5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4" name="Google Shape;17834;p58"/>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5" name="Google Shape;17835;p58"/>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6" name="Google Shape;17836;p58"/>
            <p:cNvSpPr/>
            <p:nvPr/>
          </p:nvSpPr>
          <p:spPr>
            <a:xfrm>
              <a:off x="2457228"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7" name="Google Shape;17837;p58"/>
            <p:cNvSpPr/>
            <p:nvPr/>
          </p:nvSpPr>
          <p:spPr>
            <a:xfrm>
              <a:off x="2299227"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8" name="Google Shape;17838;p58"/>
            <p:cNvSpPr/>
            <p:nvPr/>
          </p:nvSpPr>
          <p:spPr>
            <a:xfrm>
              <a:off x="2613754"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9" name="Google Shape;17839;p58"/>
            <p:cNvSpPr/>
            <p:nvPr/>
          </p:nvSpPr>
          <p:spPr>
            <a:xfrm>
              <a:off x="2299227"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0" name="Google Shape;17840;p58"/>
            <p:cNvSpPr/>
            <p:nvPr/>
          </p:nvSpPr>
          <p:spPr>
            <a:xfrm>
              <a:off x="2613754"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1" name="Google Shape;17841;p5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2" name="Google Shape;17842;p58"/>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3" name="Google Shape;17843;p58"/>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4" name="Google Shape;17844;p58"/>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5" name="Google Shape;17845;p5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6" name="Google Shape;17846;p58"/>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7" name="Google Shape;17847;p58"/>
            <p:cNvSpPr/>
            <p:nvPr/>
          </p:nvSpPr>
          <p:spPr>
            <a:xfrm>
              <a:off x="2457228"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8" name="Google Shape;17848;p58"/>
            <p:cNvSpPr/>
            <p:nvPr/>
          </p:nvSpPr>
          <p:spPr>
            <a:xfrm>
              <a:off x="2299227"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9" name="Google Shape;17849;p58"/>
            <p:cNvSpPr/>
            <p:nvPr/>
          </p:nvSpPr>
          <p:spPr>
            <a:xfrm>
              <a:off x="2613754"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0" name="Google Shape;17850;p58"/>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1" name="Google Shape;17851;p58"/>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2" name="Google Shape;17852;p58"/>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3" name="Google Shape;17853;p5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4" name="Google Shape;17854;p5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5" name="Google Shape;17855;p58"/>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6" name="Google Shape;17856;p58"/>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7" name="Google Shape;17857;p58"/>
            <p:cNvSpPr/>
            <p:nvPr/>
          </p:nvSpPr>
          <p:spPr>
            <a:xfrm>
              <a:off x="1829647"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8" name="Google Shape;17858;p58"/>
            <p:cNvSpPr/>
            <p:nvPr/>
          </p:nvSpPr>
          <p:spPr>
            <a:xfrm>
              <a:off x="167312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9" name="Google Shape;17859;p58"/>
            <p:cNvSpPr/>
            <p:nvPr/>
          </p:nvSpPr>
          <p:spPr>
            <a:xfrm>
              <a:off x="1984699"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0" name="Google Shape;17860;p5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1" name="Google Shape;17861;p58"/>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2" name="Google Shape;17862;p5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3" name="Google Shape;17863;p58"/>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4" name="Google Shape;17864;p58"/>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5" name="Google Shape;17865;p58"/>
            <p:cNvSpPr/>
            <p:nvPr/>
          </p:nvSpPr>
          <p:spPr>
            <a:xfrm>
              <a:off x="1829647"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6" name="Google Shape;17866;p58"/>
            <p:cNvSpPr/>
            <p:nvPr/>
          </p:nvSpPr>
          <p:spPr>
            <a:xfrm>
              <a:off x="167312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7" name="Google Shape;17867;p58"/>
            <p:cNvSpPr/>
            <p:nvPr/>
          </p:nvSpPr>
          <p:spPr>
            <a:xfrm>
              <a:off x="1984699"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8" name="Google Shape;17868;p58"/>
            <p:cNvSpPr/>
            <p:nvPr/>
          </p:nvSpPr>
          <p:spPr>
            <a:xfrm>
              <a:off x="167312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9" name="Google Shape;17869;p58"/>
            <p:cNvSpPr/>
            <p:nvPr/>
          </p:nvSpPr>
          <p:spPr>
            <a:xfrm>
              <a:off x="1984699"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0" name="Google Shape;17870;p5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1" name="Google Shape;17871;p58"/>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2" name="Google Shape;17872;p58"/>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3" name="Google Shape;17873;p58"/>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4" name="Google Shape;17874;p5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5" name="Google Shape;17875;p58"/>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6" name="Google Shape;17876;p58"/>
            <p:cNvSpPr/>
            <p:nvPr/>
          </p:nvSpPr>
          <p:spPr>
            <a:xfrm>
              <a:off x="1829647"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7" name="Google Shape;17877;p58"/>
            <p:cNvSpPr/>
            <p:nvPr/>
          </p:nvSpPr>
          <p:spPr>
            <a:xfrm>
              <a:off x="167312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8" name="Google Shape;17878;p58"/>
            <p:cNvSpPr/>
            <p:nvPr/>
          </p:nvSpPr>
          <p:spPr>
            <a:xfrm>
              <a:off x="1984699"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9" name="Google Shape;17879;p58"/>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0" name="Google Shape;17880;p58"/>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1" name="Google Shape;17881;p58"/>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2" name="Google Shape;17882;p5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3" name="Google Shape;17883;p5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4" name="Google Shape;17884;p58"/>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5" name="Google Shape;17885;p58"/>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6" name="Google Shape;17886;p58"/>
            <p:cNvSpPr/>
            <p:nvPr/>
          </p:nvSpPr>
          <p:spPr>
            <a:xfrm>
              <a:off x="1200715" y="3784789"/>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7" name="Google Shape;17887;p58"/>
            <p:cNvSpPr/>
            <p:nvPr/>
          </p:nvSpPr>
          <p:spPr>
            <a:xfrm>
              <a:off x="1045663"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8" name="Google Shape;17888;p58"/>
            <p:cNvSpPr/>
            <p:nvPr/>
          </p:nvSpPr>
          <p:spPr>
            <a:xfrm>
              <a:off x="1357241" y="3942790"/>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9" name="Google Shape;17889;p5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0" name="Google Shape;17890;p58"/>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1" name="Google Shape;17891;p5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2" name="Google Shape;17892;p58"/>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3" name="Google Shape;17893;p58"/>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4" name="Google Shape;17894;p58"/>
            <p:cNvSpPr/>
            <p:nvPr/>
          </p:nvSpPr>
          <p:spPr>
            <a:xfrm>
              <a:off x="1200715" y="4413721"/>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5" name="Google Shape;17895;p58"/>
            <p:cNvSpPr/>
            <p:nvPr/>
          </p:nvSpPr>
          <p:spPr>
            <a:xfrm>
              <a:off x="1045663"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6" name="Google Shape;17896;p58"/>
            <p:cNvSpPr/>
            <p:nvPr/>
          </p:nvSpPr>
          <p:spPr>
            <a:xfrm>
              <a:off x="1357241" y="4570248"/>
              <a:ext cx="95096" cy="93744"/>
            </a:xfrm>
            <a:custGeom>
              <a:avLst/>
              <a:gdLst/>
              <a:ahLst/>
              <a:cxnLst/>
              <a:rect l="l" t="t" r="r" b="b"/>
              <a:pathLst>
                <a:path w="774" h="763" extrusionOk="0">
                  <a:moveTo>
                    <a:pt x="393" y="1"/>
                  </a:moveTo>
                  <a:cubicBezTo>
                    <a:pt x="179" y="1"/>
                    <a:pt x="0" y="168"/>
                    <a:pt x="0" y="382"/>
                  </a:cubicBezTo>
                  <a:cubicBezTo>
                    <a:pt x="0" y="596"/>
                    <a:pt x="179" y="763"/>
                    <a:pt x="393" y="763"/>
                  </a:cubicBezTo>
                  <a:cubicBezTo>
                    <a:pt x="607" y="763"/>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7" name="Google Shape;17897;p58"/>
            <p:cNvSpPr/>
            <p:nvPr/>
          </p:nvSpPr>
          <p:spPr>
            <a:xfrm>
              <a:off x="1045663"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8" name="Google Shape;17898;p58"/>
            <p:cNvSpPr/>
            <p:nvPr/>
          </p:nvSpPr>
          <p:spPr>
            <a:xfrm>
              <a:off x="1357241" y="4257195"/>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9" name="Google Shape;17899;p5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0" name="Google Shape;17900;p58"/>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1" name="Google Shape;17901;p58"/>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2" name="Google Shape;17902;p58"/>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3" name="Google Shape;17903;p5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4" name="Google Shape;17904;p58"/>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5" name="Google Shape;17905;p58"/>
            <p:cNvSpPr/>
            <p:nvPr/>
          </p:nvSpPr>
          <p:spPr>
            <a:xfrm>
              <a:off x="1200715" y="5041302"/>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6" name="Google Shape;17906;p58"/>
            <p:cNvSpPr/>
            <p:nvPr/>
          </p:nvSpPr>
          <p:spPr>
            <a:xfrm>
              <a:off x="1045663"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7" name="Google Shape;17907;p58"/>
            <p:cNvSpPr/>
            <p:nvPr/>
          </p:nvSpPr>
          <p:spPr>
            <a:xfrm>
              <a:off x="1357241" y="4884775"/>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8" name="Google Shape;17908;p58"/>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9" name="Google Shape;17909;p58"/>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0" name="Google Shape;17910;p58"/>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1" name="Google Shape;17911;p5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2" name="Google Shape;17912;p5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3" name="Google Shape;17913;p58"/>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4" name="Google Shape;17914;p58"/>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5" name="Google Shape;17915;p58"/>
            <p:cNvSpPr/>
            <p:nvPr/>
          </p:nvSpPr>
          <p:spPr>
            <a:xfrm>
              <a:off x="5731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6" name="Google Shape;17916;p58"/>
            <p:cNvSpPr/>
            <p:nvPr/>
          </p:nvSpPr>
          <p:spPr>
            <a:xfrm>
              <a:off x="41660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7" name="Google Shape;17917;p58"/>
            <p:cNvSpPr/>
            <p:nvPr/>
          </p:nvSpPr>
          <p:spPr>
            <a:xfrm>
              <a:off x="73113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8" name="Google Shape;17918;p5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9" name="Google Shape;17919;p58"/>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0" name="Google Shape;17920;p5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1" name="Google Shape;17921;p58"/>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2" name="Google Shape;17922;p58"/>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3" name="Google Shape;17923;p58"/>
            <p:cNvSpPr/>
            <p:nvPr/>
          </p:nvSpPr>
          <p:spPr>
            <a:xfrm>
              <a:off x="5731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4" name="Google Shape;17924;p58"/>
            <p:cNvSpPr/>
            <p:nvPr/>
          </p:nvSpPr>
          <p:spPr>
            <a:xfrm>
              <a:off x="41660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5" name="Google Shape;17925;p58"/>
            <p:cNvSpPr/>
            <p:nvPr/>
          </p:nvSpPr>
          <p:spPr>
            <a:xfrm>
              <a:off x="73113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6" name="Google Shape;17926;p58"/>
            <p:cNvSpPr/>
            <p:nvPr/>
          </p:nvSpPr>
          <p:spPr>
            <a:xfrm>
              <a:off x="41660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7" name="Google Shape;17927;p58"/>
            <p:cNvSpPr/>
            <p:nvPr/>
          </p:nvSpPr>
          <p:spPr>
            <a:xfrm>
              <a:off x="73113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8" name="Google Shape;17928;p5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9" name="Google Shape;17929;p58"/>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0" name="Google Shape;17930;p58"/>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1" name="Google Shape;17931;p58"/>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2" name="Google Shape;17932;p5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3" name="Google Shape;17933;p58"/>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4" name="Google Shape;17934;p58"/>
            <p:cNvSpPr/>
            <p:nvPr/>
          </p:nvSpPr>
          <p:spPr>
            <a:xfrm>
              <a:off x="5731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5" name="Google Shape;17935;p58"/>
            <p:cNvSpPr/>
            <p:nvPr/>
          </p:nvSpPr>
          <p:spPr>
            <a:xfrm>
              <a:off x="41660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6" name="Google Shape;17936;p58"/>
            <p:cNvSpPr/>
            <p:nvPr/>
          </p:nvSpPr>
          <p:spPr>
            <a:xfrm>
              <a:off x="73113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7" name="Google Shape;17937;p58"/>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8" name="Google Shape;17938;p58"/>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9" name="Google Shape;17939;p58"/>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0" name="Google Shape;17940;p5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1" name="Google Shape;17941;p5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2" name="Google Shape;17942;p58"/>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3" name="Google Shape;17943;p58"/>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4" name="Google Shape;17944;p58"/>
            <p:cNvSpPr/>
            <p:nvPr/>
          </p:nvSpPr>
          <p:spPr>
            <a:xfrm>
              <a:off x="-52972"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5" name="Google Shape;17945;p58"/>
            <p:cNvSpPr/>
            <p:nvPr/>
          </p:nvSpPr>
          <p:spPr>
            <a:xfrm>
              <a:off x="10355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6" name="Google Shape;17946;p5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7" name="Google Shape;17947;p58"/>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8" name="Google Shape;17948;p58"/>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9" name="Google Shape;17949;p58"/>
            <p:cNvSpPr/>
            <p:nvPr/>
          </p:nvSpPr>
          <p:spPr>
            <a:xfrm>
              <a:off x="-52972"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0" name="Google Shape;17950;p58"/>
            <p:cNvSpPr/>
            <p:nvPr/>
          </p:nvSpPr>
          <p:spPr>
            <a:xfrm>
              <a:off x="10355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1" name="Google Shape;17951;p58"/>
            <p:cNvSpPr/>
            <p:nvPr/>
          </p:nvSpPr>
          <p:spPr>
            <a:xfrm>
              <a:off x="10355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2" name="Google Shape;17952;p58"/>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3" name="Google Shape;17953;p58"/>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4" name="Google Shape;17954;p58"/>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5" name="Google Shape;17955;p58"/>
            <p:cNvSpPr/>
            <p:nvPr/>
          </p:nvSpPr>
          <p:spPr>
            <a:xfrm>
              <a:off x="-52972"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6" name="Google Shape;17956;p58"/>
            <p:cNvSpPr/>
            <p:nvPr/>
          </p:nvSpPr>
          <p:spPr>
            <a:xfrm>
              <a:off x="10355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7" name="Google Shape;17957;p58"/>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8" name="Google Shape;17958;p58"/>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9" name="Google Shape;17959;p5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0" name="Google Shape;17960;p5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1" name="Google Shape;17961;p58"/>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2" name="Google Shape;17962;p5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3" name="Google Shape;17963;p5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4" name="Google Shape;17964;p58"/>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5" name="Google Shape;17965;p5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6" name="Google Shape;17966;p5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7" name="Google Shape;17967;p58"/>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8" name="Google Shape;17968;p5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9" name="Google Shape;17969;p5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0" name="Google Shape;17970;p58"/>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1" name="Google Shape;17971;p5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2" name="Google Shape;17972;p5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3" name="Google Shape;17973;p58"/>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4" name="Google Shape;17974;p5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5" name="Google Shape;17975;p58"/>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6" name="Google Shape;17976;p5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7" name="Google Shape;17977;p5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8" name="Google Shape;17978;p58"/>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9" name="Google Shape;17979;p5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0" name="Google Shape;17980;p5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1" name="Google Shape;17981;p58"/>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2" name="Google Shape;17982;p58"/>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3" name="Google Shape;17983;p58"/>
            <p:cNvSpPr/>
            <p:nvPr/>
          </p:nvSpPr>
          <p:spPr>
            <a:xfrm>
              <a:off x="8734250"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4" name="Google Shape;17984;p58"/>
            <p:cNvSpPr/>
            <p:nvPr/>
          </p:nvSpPr>
          <p:spPr>
            <a:xfrm>
              <a:off x="8576249"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5" name="Google Shape;17985;p58"/>
            <p:cNvSpPr/>
            <p:nvPr/>
          </p:nvSpPr>
          <p:spPr>
            <a:xfrm>
              <a:off x="8890776"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6" name="Google Shape;17986;p58"/>
            <p:cNvSpPr/>
            <p:nvPr/>
          </p:nvSpPr>
          <p:spPr>
            <a:xfrm>
              <a:off x="8576249"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7" name="Google Shape;17987;p58"/>
            <p:cNvSpPr/>
            <p:nvPr/>
          </p:nvSpPr>
          <p:spPr>
            <a:xfrm>
              <a:off x="8890776"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8" name="Google Shape;17988;p5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9" name="Google Shape;17989;p58"/>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0" name="Google Shape;17990;p58"/>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1" name="Google Shape;17991;p58"/>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2" name="Google Shape;17992;p5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3" name="Google Shape;17993;p5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4" name="Google Shape;17994;p58"/>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5" name="Google Shape;17995;p58"/>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6" name="Google Shape;17996;p58"/>
            <p:cNvSpPr/>
            <p:nvPr/>
          </p:nvSpPr>
          <p:spPr>
            <a:xfrm>
              <a:off x="8734250"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7" name="Google Shape;17997;p58"/>
            <p:cNvSpPr/>
            <p:nvPr/>
          </p:nvSpPr>
          <p:spPr>
            <a:xfrm>
              <a:off x="8576249"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8" name="Google Shape;17998;p58"/>
            <p:cNvSpPr/>
            <p:nvPr/>
          </p:nvSpPr>
          <p:spPr>
            <a:xfrm>
              <a:off x="8890776"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9" name="Google Shape;17999;p58"/>
            <p:cNvSpPr/>
            <p:nvPr/>
          </p:nvSpPr>
          <p:spPr>
            <a:xfrm>
              <a:off x="8576249"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0" name="Google Shape;18000;p58"/>
            <p:cNvSpPr/>
            <p:nvPr/>
          </p:nvSpPr>
          <p:spPr>
            <a:xfrm>
              <a:off x="8890776"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1" name="Google Shape;18001;p5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2" name="Google Shape;18002;p58"/>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3" name="Google Shape;18003;p58"/>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4" name="Google Shape;18004;p58"/>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5" name="Google Shape;18005;p5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6" name="Google Shape;18006;p5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7" name="Google Shape;18007;p58"/>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8" name="Google Shape;18008;p58"/>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9" name="Google Shape;18009;p58"/>
            <p:cNvSpPr/>
            <p:nvPr/>
          </p:nvSpPr>
          <p:spPr>
            <a:xfrm>
              <a:off x="8734250"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0" name="Google Shape;18010;p58"/>
            <p:cNvSpPr/>
            <p:nvPr/>
          </p:nvSpPr>
          <p:spPr>
            <a:xfrm>
              <a:off x="8576249"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1" name="Google Shape;18011;p58"/>
            <p:cNvSpPr/>
            <p:nvPr/>
          </p:nvSpPr>
          <p:spPr>
            <a:xfrm>
              <a:off x="8890776"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2" name="Google Shape;18012;p58"/>
            <p:cNvSpPr/>
            <p:nvPr/>
          </p:nvSpPr>
          <p:spPr>
            <a:xfrm>
              <a:off x="8576249"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3" name="Google Shape;18013;p58"/>
            <p:cNvSpPr/>
            <p:nvPr/>
          </p:nvSpPr>
          <p:spPr>
            <a:xfrm>
              <a:off x="8890776"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4" name="Google Shape;18014;p5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5" name="Google Shape;18015;p58"/>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6" name="Google Shape;18016;p58"/>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7" name="Google Shape;18017;p58"/>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8" name="Google Shape;18018;p5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9" name="Google Shape;18019;p5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0" name="Google Shape;18020;p58"/>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1" name="Google Shape;18021;p58"/>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2" name="Google Shape;18022;p58"/>
            <p:cNvSpPr/>
            <p:nvPr/>
          </p:nvSpPr>
          <p:spPr>
            <a:xfrm>
              <a:off x="8734250"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3" name="Google Shape;18023;p58"/>
            <p:cNvSpPr/>
            <p:nvPr/>
          </p:nvSpPr>
          <p:spPr>
            <a:xfrm>
              <a:off x="8576249"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4" name="Google Shape;18024;p58"/>
            <p:cNvSpPr/>
            <p:nvPr/>
          </p:nvSpPr>
          <p:spPr>
            <a:xfrm>
              <a:off x="8890776"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5" name="Google Shape;18025;p58"/>
            <p:cNvSpPr/>
            <p:nvPr/>
          </p:nvSpPr>
          <p:spPr>
            <a:xfrm>
              <a:off x="8576249"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6" name="Google Shape;18026;p58"/>
            <p:cNvSpPr/>
            <p:nvPr/>
          </p:nvSpPr>
          <p:spPr>
            <a:xfrm>
              <a:off x="8890776"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7" name="Google Shape;18027;p5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8" name="Google Shape;18028;p58"/>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9" name="Google Shape;18029;p58"/>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0" name="Google Shape;18030;p58"/>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1" name="Google Shape;18031;p5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2" name="Google Shape;18032;p5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3" name="Google Shape;18033;p58"/>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4" name="Google Shape;18034;p58"/>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5" name="Google Shape;18035;p58"/>
            <p:cNvSpPr/>
            <p:nvPr/>
          </p:nvSpPr>
          <p:spPr>
            <a:xfrm>
              <a:off x="8734250"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6" name="Google Shape;18036;p58"/>
            <p:cNvSpPr/>
            <p:nvPr/>
          </p:nvSpPr>
          <p:spPr>
            <a:xfrm>
              <a:off x="8576249"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7" name="Google Shape;18037;p58"/>
            <p:cNvSpPr/>
            <p:nvPr/>
          </p:nvSpPr>
          <p:spPr>
            <a:xfrm>
              <a:off x="8890776"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8" name="Google Shape;18038;p58"/>
            <p:cNvSpPr/>
            <p:nvPr/>
          </p:nvSpPr>
          <p:spPr>
            <a:xfrm>
              <a:off x="8576249"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9" name="Google Shape;18039;p58"/>
            <p:cNvSpPr/>
            <p:nvPr/>
          </p:nvSpPr>
          <p:spPr>
            <a:xfrm>
              <a:off x="8890776"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0" name="Google Shape;18040;p5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1" name="Google Shape;18041;p58"/>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2" name="Google Shape;18042;p58"/>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3" name="Google Shape;18043;p58"/>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4" name="Google Shape;18044;p5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5" name="Google Shape;18045;p58"/>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6" name="Google Shape;18046;p58"/>
            <p:cNvSpPr/>
            <p:nvPr/>
          </p:nvSpPr>
          <p:spPr>
            <a:xfrm>
              <a:off x="8734250"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7" name="Google Shape;18047;p58"/>
            <p:cNvSpPr/>
            <p:nvPr/>
          </p:nvSpPr>
          <p:spPr>
            <a:xfrm>
              <a:off x="8576249"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8" name="Google Shape;18048;p58"/>
            <p:cNvSpPr/>
            <p:nvPr/>
          </p:nvSpPr>
          <p:spPr>
            <a:xfrm>
              <a:off x="8890776"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9" name="Google Shape;18049;p58"/>
            <p:cNvSpPr/>
            <p:nvPr/>
          </p:nvSpPr>
          <p:spPr>
            <a:xfrm>
              <a:off x="8576249"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0" name="Google Shape;18050;p58"/>
            <p:cNvSpPr/>
            <p:nvPr/>
          </p:nvSpPr>
          <p:spPr>
            <a:xfrm>
              <a:off x="8890776"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1" name="Google Shape;18051;p58"/>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2" name="Google Shape;18052;p58"/>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3" name="Google Shape;18053;p58"/>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4" name="Google Shape;18054;p5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5" name="Google Shape;18055;p5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6" name="Google Shape;18056;p58"/>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7" name="Google Shape;18057;p5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8" name="Google Shape;18058;p5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9" name="Google Shape;18059;p58"/>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0" name="Google Shape;18060;p58"/>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1" name="Google Shape;18061;p58"/>
            <p:cNvSpPr/>
            <p:nvPr/>
          </p:nvSpPr>
          <p:spPr>
            <a:xfrm>
              <a:off x="8106669"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2" name="Google Shape;18062;p58"/>
            <p:cNvSpPr/>
            <p:nvPr/>
          </p:nvSpPr>
          <p:spPr>
            <a:xfrm>
              <a:off x="7950142"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3" name="Google Shape;18063;p58"/>
            <p:cNvSpPr/>
            <p:nvPr/>
          </p:nvSpPr>
          <p:spPr>
            <a:xfrm>
              <a:off x="8263196"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4" name="Google Shape;18064;p58"/>
            <p:cNvSpPr/>
            <p:nvPr/>
          </p:nvSpPr>
          <p:spPr>
            <a:xfrm>
              <a:off x="7950142"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5" name="Google Shape;18065;p58"/>
            <p:cNvSpPr/>
            <p:nvPr/>
          </p:nvSpPr>
          <p:spPr>
            <a:xfrm>
              <a:off x="8263196"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6" name="Google Shape;18066;p5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7" name="Google Shape;18067;p58"/>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8" name="Google Shape;18068;p58"/>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9" name="Google Shape;18069;p58"/>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0" name="Google Shape;18070;p5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1" name="Google Shape;18071;p5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2" name="Google Shape;18072;p58"/>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3" name="Google Shape;18073;p58"/>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4" name="Google Shape;18074;p58"/>
            <p:cNvSpPr/>
            <p:nvPr/>
          </p:nvSpPr>
          <p:spPr>
            <a:xfrm>
              <a:off x="8106669"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5" name="Google Shape;18075;p58"/>
            <p:cNvSpPr/>
            <p:nvPr/>
          </p:nvSpPr>
          <p:spPr>
            <a:xfrm>
              <a:off x="7950142"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6" name="Google Shape;18076;p58"/>
            <p:cNvSpPr/>
            <p:nvPr/>
          </p:nvSpPr>
          <p:spPr>
            <a:xfrm>
              <a:off x="8263196"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7" name="Google Shape;18077;p58"/>
            <p:cNvSpPr/>
            <p:nvPr/>
          </p:nvSpPr>
          <p:spPr>
            <a:xfrm>
              <a:off x="7950142"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8" name="Google Shape;18078;p58"/>
            <p:cNvSpPr/>
            <p:nvPr/>
          </p:nvSpPr>
          <p:spPr>
            <a:xfrm>
              <a:off x="8263196"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9" name="Google Shape;18079;p5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0" name="Google Shape;18080;p58"/>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1" name="Google Shape;18081;p58"/>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2" name="Google Shape;18082;p58"/>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3" name="Google Shape;18083;p5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4" name="Google Shape;18084;p5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5" name="Google Shape;18085;p58"/>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6" name="Google Shape;18086;p58"/>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7" name="Google Shape;18087;p58"/>
            <p:cNvSpPr/>
            <p:nvPr/>
          </p:nvSpPr>
          <p:spPr>
            <a:xfrm>
              <a:off x="8106669"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8" name="Google Shape;18088;p58"/>
            <p:cNvSpPr/>
            <p:nvPr/>
          </p:nvSpPr>
          <p:spPr>
            <a:xfrm>
              <a:off x="7950142"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9" name="Google Shape;18089;p58"/>
            <p:cNvSpPr/>
            <p:nvPr/>
          </p:nvSpPr>
          <p:spPr>
            <a:xfrm>
              <a:off x="8263196"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0" name="Google Shape;18090;p58"/>
            <p:cNvSpPr/>
            <p:nvPr/>
          </p:nvSpPr>
          <p:spPr>
            <a:xfrm>
              <a:off x="7950142"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1" name="Google Shape;18091;p58"/>
            <p:cNvSpPr/>
            <p:nvPr/>
          </p:nvSpPr>
          <p:spPr>
            <a:xfrm>
              <a:off x="8263196"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2" name="Google Shape;18092;p5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3" name="Google Shape;18093;p58"/>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4" name="Google Shape;18094;p58"/>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5" name="Google Shape;18095;p58"/>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6" name="Google Shape;18096;p5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7" name="Google Shape;18097;p5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8" name="Google Shape;18098;p58"/>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9" name="Google Shape;18099;p58"/>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0" name="Google Shape;18100;p58"/>
            <p:cNvSpPr/>
            <p:nvPr/>
          </p:nvSpPr>
          <p:spPr>
            <a:xfrm>
              <a:off x="8106669"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1" name="Google Shape;18101;p58"/>
            <p:cNvSpPr/>
            <p:nvPr/>
          </p:nvSpPr>
          <p:spPr>
            <a:xfrm>
              <a:off x="7950142"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2" name="Google Shape;18102;p58"/>
            <p:cNvSpPr/>
            <p:nvPr/>
          </p:nvSpPr>
          <p:spPr>
            <a:xfrm>
              <a:off x="8263196"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3" name="Google Shape;18103;p58"/>
            <p:cNvSpPr/>
            <p:nvPr/>
          </p:nvSpPr>
          <p:spPr>
            <a:xfrm>
              <a:off x="7950142"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4" name="Google Shape;18104;p58"/>
            <p:cNvSpPr/>
            <p:nvPr/>
          </p:nvSpPr>
          <p:spPr>
            <a:xfrm>
              <a:off x="8263196"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5" name="Google Shape;18105;p5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6" name="Google Shape;18106;p58"/>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7" name="Google Shape;18107;p58"/>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8" name="Google Shape;18108;p58"/>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9" name="Google Shape;18109;p5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0" name="Google Shape;18110;p5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1" name="Google Shape;18111;p58"/>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2" name="Google Shape;18112;p58"/>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3" name="Google Shape;18113;p58"/>
            <p:cNvSpPr/>
            <p:nvPr/>
          </p:nvSpPr>
          <p:spPr>
            <a:xfrm>
              <a:off x="8106669"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4" name="Google Shape;18114;p58"/>
            <p:cNvSpPr/>
            <p:nvPr/>
          </p:nvSpPr>
          <p:spPr>
            <a:xfrm>
              <a:off x="7950142"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5" name="Google Shape;18115;p58"/>
            <p:cNvSpPr/>
            <p:nvPr/>
          </p:nvSpPr>
          <p:spPr>
            <a:xfrm>
              <a:off x="8263196"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6" name="Google Shape;18116;p58"/>
            <p:cNvSpPr/>
            <p:nvPr/>
          </p:nvSpPr>
          <p:spPr>
            <a:xfrm>
              <a:off x="7950142"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7" name="Google Shape;18117;p58"/>
            <p:cNvSpPr/>
            <p:nvPr/>
          </p:nvSpPr>
          <p:spPr>
            <a:xfrm>
              <a:off x="8263196"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8" name="Google Shape;18118;p5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9" name="Google Shape;18119;p58"/>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0" name="Google Shape;18120;p58"/>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1" name="Google Shape;18121;p58"/>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2" name="Google Shape;18122;p5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3" name="Google Shape;18123;p58"/>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4" name="Google Shape;18124;p58"/>
            <p:cNvSpPr/>
            <p:nvPr/>
          </p:nvSpPr>
          <p:spPr>
            <a:xfrm>
              <a:off x="8106669"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5" name="Google Shape;18125;p58"/>
            <p:cNvSpPr/>
            <p:nvPr/>
          </p:nvSpPr>
          <p:spPr>
            <a:xfrm>
              <a:off x="7950142"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6" name="Google Shape;18126;p58"/>
            <p:cNvSpPr/>
            <p:nvPr/>
          </p:nvSpPr>
          <p:spPr>
            <a:xfrm>
              <a:off x="8263196"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7" name="Google Shape;18127;p58"/>
            <p:cNvSpPr/>
            <p:nvPr/>
          </p:nvSpPr>
          <p:spPr>
            <a:xfrm>
              <a:off x="7950142"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8" name="Google Shape;18128;p58"/>
            <p:cNvSpPr/>
            <p:nvPr/>
          </p:nvSpPr>
          <p:spPr>
            <a:xfrm>
              <a:off x="8263196"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9" name="Google Shape;18129;p58"/>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0" name="Google Shape;18130;p58"/>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1" name="Google Shape;18131;p58"/>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2" name="Google Shape;18132;p5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3" name="Google Shape;18133;p5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4" name="Google Shape;18134;p58"/>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5" name="Google Shape;18135;p5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6" name="Google Shape;18136;p5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7" name="Google Shape;18137;p58"/>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8" name="Google Shape;18138;p58"/>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9" name="Google Shape;18139;p58"/>
            <p:cNvSpPr/>
            <p:nvPr/>
          </p:nvSpPr>
          <p:spPr>
            <a:xfrm>
              <a:off x="7479088"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0" name="Google Shape;18140;p58"/>
            <p:cNvSpPr/>
            <p:nvPr/>
          </p:nvSpPr>
          <p:spPr>
            <a:xfrm>
              <a:off x="7322562"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1" name="Google Shape;18141;p58"/>
            <p:cNvSpPr/>
            <p:nvPr/>
          </p:nvSpPr>
          <p:spPr>
            <a:xfrm>
              <a:off x="7635615"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2" name="Google Shape;18142;p58"/>
            <p:cNvSpPr/>
            <p:nvPr/>
          </p:nvSpPr>
          <p:spPr>
            <a:xfrm>
              <a:off x="7322562"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3" name="Google Shape;18143;p58"/>
            <p:cNvSpPr/>
            <p:nvPr/>
          </p:nvSpPr>
          <p:spPr>
            <a:xfrm>
              <a:off x="7635615"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4" name="Google Shape;18144;p5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5" name="Google Shape;18145;p58"/>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6" name="Google Shape;18146;p58"/>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7" name="Google Shape;18147;p58"/>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8" name="Google Shape;18148;p5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9" name="Google Shape;18149;p5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0" name="Google Shape;18150;p58"/>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1" name="Google Shape;18151;p58"/>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2" name="Google Shape;18152;p58"/>
            <p:cNvSpPr/>
            <p:nvPr/>
          </p:nvSpPr>
          <p:spPr>
            <a:xfrm>
              <a:off x="7479088"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3" name="Google Shape;18153;p58"/>
            <p:cNvSpPr/>
            <p:nvPr/>
          </p:nvSpPr>
          <p:spPr>
            <a:xfrm>
              <a:off x="7322562"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4" name="Google Shape;18154;p58"/>
            <p:cNvSpPr/>
            <p:nvPr/>
          </p:nvSpPr>
          <p:spPr>
            <a:xfrm>
              <a:off x="7635615"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5" name="Google Shape;18155;p58"/>
            <p:cNvSpPr/>
            <p:nvPr/>
          </p:nvSpPr>
          <p:spPr>
            <a:xfrm>
              <a:off x="7322562"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6" name="Google Shape;18156;p58"/>
            <p:cNvSpPr/>
            <p:nvPr/>
          </p:nvSpPr>
          <p:spPr>
            <a:xfrm>
              <a:off x="7635615"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7" name="Google Shape;18157;p5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8" name="Google Shape;18158;p58"/>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9" name="Google Shape;18159;p58"/>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0" name="Google Shape;18160;p58"/>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1" name="Google Shape;18161;p5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2" name="Google Shape;18162;p5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3" name="Google Shape;18163;p58"/>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4" name="Google Shape;18164;p58"/>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5" name="Google Shape;18165;p58"/>
            <p:cNvSpPr/>
            <p:nvPr/>
          </p:nvSpPr>
          <p:spPr>
            <a:xfrm>
              <a:off x="7479088"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6" name="Google Shape;18166;p58"/>
            <p:cNvSpPr/>
            <p:nvPr/>
          </p:nvSpPr>
          <p:spPr>
            <a:xfrm>
              <a:off x="7322562"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7" name="Google Shape;18167;p58"/>
            <p:cNvSpPr/>
            <p:nvPr/>
          </p:nvSpPr>
          <p:spPr>
            <a:xfrm>
              <a:off x="7635615"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8" name="Google Shape;18168;p58"/>
            <p:cNvSpPr/>
            <p:nvPr/>
          </p:nvSpPr>
          <p:spPr>
            <a:xfrm>
              <a:off x="7322562"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9" name="Google Shape;18169;p58"/>
            <p:cNvSpPr/>
            <p:nvPr/>
          </p:nvSpPr>
          <p:spPr>
            <a:xfrm>
              <a:off x="7635615"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0" name="Google Shape;18170;p5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1" name="Google Shape;18171;p58"/>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2" name="Google Shape;18172;p58"/>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3" name="Google Shape;18173;p58"/>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4" name="Google Shape;18174;p5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5" name="Google Shape;18175;p5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6" name="Google Shape;18176;p58"/>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7" name="Google Shape;18177;p58"/>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8" name="Google Shape;18178;p58"/>
            <p:cNvSpPr/>
            <p:nvPr/>
          </p:nvSpPr>
          <p:spPr>
            <a:xfrm>
              <a:off x="7479088"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9" name="Google Shape;18179;p58"/>
            <p:cNvSpPr/>
            <p:nvPr/>
          </p:nvSpPr>
          <p:spPr>
            <a:xfrm>
              <a:off x="7322562"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0" name="Google Shape;18180;p58"/>
            <p:cNvSpPr/>
            <p:nvPr/>
          </p:nvSpPr>
          <p:spPr>
            <a:xfrm>
              <a:off x="7635615"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1" name="Google Shape;18181;p58"/>
            <p:cNvSpPr/>
            <p:nvPr/>
          </p:nvSpPr>
          <p:spPr>
            <a:xfrm>
              <a:off x="7322562"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2" name="Google Shape;18182;p58"/>
            <p:cNvSpPr/>
            <p:nvPr/>
          </p:nvSpPr>
          <p:spPr>
            <a:xfrm>
              <a:off x="7635615"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3" name="Google Shape;18183;p5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4" name="Google Shape;18184;p58"/>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5" name="Google Shape;18185;p58"/>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6" name="Google Shape;18186;p58"/>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7" name="Google Shape;18187;p5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8" name="Google Shape;18188;p5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9" name="Google Shape;18189;p58"/>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0" name="Google Shape;18190;p58"/>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1" name="Google Shape;18191;p58"/>
            <p:cNvSpPr/>
            <p:nvPr/>
          </p:nvSpPr>
          <p:spPr>
            <a:xfrm>
              <a:off x="7479088"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2" name="Google Shape;18192;p58"/>
            <p:cNvSpPr/>
            <p:nvPr/>
          </p:nvSpPr>
          <p:spPr>
            <a:xfrm>
              <a:off x="7322562"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3" name="Google Shape;18193;p58"/>
            <p:cNvSpPr/>
            <p:nvPr/>
          </p:nvSpPr>
          <p:spPr>
            <a:xfrm>
              <a:off x="7635615"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4" name="Google Shape;18194;p58"/>
            <p:cNvSpPr/>
            <p:nvPr/>
          </p:nvSpPr>
          <p:spPr>
            <a:xfrm>
              <a:off x="7322562"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5" name="Google Shape;18195;p58"/>
            <p:cNvSpPr/>
            <p:nvPr/>
          </p:nvSpPr>
          <p:spPr>
            <a:xfrm>
              <a:off x="7635615"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6" name="Google Shape;18196;p5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7" name="Google Shape;18197;p58"/>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8" name="Google Shape;18198;p58"/>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9" name="Google Shape;18199;p58"/>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0" name="Google Shape;18200;p5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1" name="Google Shape;18201;p58"/>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2" name="Google Shape;18202;p58"/>
            <p:cNvSpPr/>
            <p:nvPr/>
          </p:nvSpPr>
          <p:spPr>
            <a:xfrm>
              <a:off x="7479088"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3" name="Google Shape;18203;p58"/>
            <p:cNvSpPr/>
            <p:nvPr/>
          </p:nvSpPr>
          <p:spPr>
            <a:xfrm>
              <a:off x="7322562"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4" name="Google Shape;18204;p58"/>
            <p:cNvSpPr/>
            <p:nvPr/>
          </p:nvSpPr>
          <p:spPr>
            <a:xfrm>
              <a:off x="7635615"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5" name="Google Shape;18205;p58"/>
            <p:cNvSpPr/>
            <p:nvPr/>
          </p:nvSpPr>
          <p:spPr>
            <a:xfrm>
              <a:off x="7322562"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6" name="Google Shape;18206;p58"/>
            <p:cNvSpPr/>
            <p:nvPr/>
          </p:nvSpPr>
          <p:spPr>
            <a:xfrm>
              <a:off x="7635615"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7" name="Google Shape;18207;p58"/>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8" name="Google Shape;18208;p58"/>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9" name="Google Shape;18209;p58"/>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0" name="Google Shape;18210;p5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1" name="Google Shape;18211;p5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2" name="Google Shape;18212;p58"/>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3" name="Google Shape;18213;p5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4" name="Google Shape;18214;p5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5" name="Google Shape;18215;p58"/>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6" name="Google Shape;18216;p58"/>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7" name="Google Shape;18217;p58"/>
            <p:cNvSpPr/>
            <p:nvPr/>
          </p:nvSpPr>
          <p:spPr>
            <a:xfrm>
              <a:off x="685015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8" name="Google Shape;18218;p58"/>
            <p:cNvSpPr/>
            <p:nvPr/>
          </p:nvSpPr>
          <p:spPr>
            <a:xfrm>
              <a:off x="6693630"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9" name="Google Shape;18219;p58"/>
            <p:cNvSpPr/>
            <p:nvPr/>
          </p:nvSpPr>
          <p:spPr>
            <a:xfrm>
              <a:off x="7008157"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0" name="Google Shape;18220;p58"/>
            <p:cNvSpPr/>
            <p:nvPr/>
          </p:nvSpPr>
          <p:spPr>
            <a:xfrm>
              <a:off x="6693630"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1" name="Google Shape;18221;p58"/>
            <p:cNvSpPr/>
            <p:nvPr/>
          </p:nvSpPr>
          <p:spPr>
            <a:xfrm>
              <a:off x="7008157"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2" name="Google Shape;18222;p5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3" name="Google Shape;18223;p58"/>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4" name="Google Shape;18224;p58"/>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5" name="Google Shape;18225;p58"/>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6" name="Google Shape;18226;p5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7" name="Google Shape;18227;p5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8" name="Google Shape;18228;p58"/>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9" name="Google Shape;18229;p58"/>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0" name="Google Shape;18230;p58"/>
            <p:cNvSpPr/>
            <p:nvPr/>
          </p:nvSpPr>
          <p:spPr>
            <a:xfrm>
              <a:off x="685015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1" name="Google Shape;18231;p58"/>
            <p:cNvSpPr/>
            <p:nvPr/>
          </p:nvSpPr>
          <p:spPr>
            <a:xfrm>
              <a:off x="6693630"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2" name="Google Shape;18232;p58"/>
            <p:cNvSpPr/>
            <p:nvPr/>
          </p:nvSpPr>
          <p:spPr>
            <a:xfrm>
              <a:off x="7008157"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3" name="Google Shape;18233;p58"/>
            <p:cNvSpPr/>
            <p:nvPr/>
          </p:nvSpPr>
          <p:spPr>
            <a:xfrm>
              <a:off x="6693630"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4" name="Google Shape;18234;p58"/>
            <p:cNvSpPr/>
            <p:nvPr/>
          </p:nvSpPr>
          <p:spPr>
            <a:xfrm>
              <a:off x="7008157"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5" name="Google Shape;18235;p5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6" name="Google Shape;18236;p58"/>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7" name="Google Shape;18237;p58"/>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8" name="Google Shape;18238;p58"/>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9" name="Google Shape;18239;p5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0" name="Google Shape;18240;p5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1" name="Google Shape;18241;p58"/>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2" name="Google Shape;18242;p58"/>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3" name="Google Shape;18243;p58"/>
            <p:cNvSpPr/>
            <p:nvPr/>
          </p:nvSpPr>
          <p:spPr>
            <a:xfrm>
              <a:off x="685015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4" name="Google Shape;18244;p58"/>
            <p:cNvSpPr/>
            <p:nvPr/>
          </p:nvSpPr>
          <p:spPr>
            <a:xfrm>
              <a:off x="6693630"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5" name="Google Shape;18245;p58"/>
            <p:cNvSpPr/>
            <p:nvPr/>
          </p:nvSpPr>
          <p:spPr>
            <a:xfrm>
              <a:off x="7008157"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6" name="Google Shape;18246;p58"/>
            <p:cNvSpPr/>
            <p:nvPr/>
          </p:nvSpPr>
          <p:spPr>
            <a:xfrm>
              <a:off x="6693630"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7" name="Google Shape;18247;p58"/>
            <p:cNvSpPr/>
            <p:nvPr/>
          </p:nvSpPr>
          <p:spPr>
            <a:xfrm>
              <a:off x="7008157"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8" name="Google Shape;18248;p5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9" name="Google Shape;18249;p58"/>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0" name="Google Shape;18250;p58"/>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1" name="Google Shape;18251;p58"/>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2" name="Google Shape;18252;p5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3" name="Google Shape;18253;p5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4" name="Google Shape;18254;p58"/>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5" name="Google Shape;18255;p58"/>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6" name="Google Shape;18256;p58"/>
            <p:cNvSpPr/>
            <p:nvPr/>
          </p:nvSpPr>
          <p:spPr>
            <a:xfrm>
              <a:off x="685015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7" name="Google Shape;18257;p58"/>
            <p:cNvSpPr/>
            <p:nvPr/>
          </p:nvSpPr>
          <p:spPr>
            <a:xfrm>
              <a:off x="6693630"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8" name="Google Shape;18258;p58"/>
            <p:cNvSpPr/>
            <p:nvPr/>
          </p:nvSpPr>
          <p:spPr>
            <a:xfrm>
              <a:off x="7008157"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9" name="Google Shape;18259;p58"/>
            <p:cNvSpPr/>
            <p:nvPr/>
          </p:nvSpPr>
          <p:spPr>
            <a:xfrm>
              <a:off x="6693630"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0" name="Google Shape;18260;p58"/>
            <p:cNvSpPr/>
            <p:nvPr/>
          </p:nvSpPr>
          <p:spPr>
            <a:xfrm>
              <a:off x="7008157"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1" name="Google Shape;18261;p5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2" name="Google Shape;18262;p58"/>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3" name="Google Shape;18263;p58"/>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4" name="Google Shape;18264;p58"/>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5" name="Google Shape;18265;p5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6" name="Google Shape;18266;p5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7" name="Google Shape;18267;p58"/>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8" name="Google Shape;18268;p58"/>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9" name="Google Shape;18269;p58"/>
            <p:cNvSpPr/>
            <p:nvPr/>
          </p:nvSpPr>
          <p:spPr>
            <a:xfrm>
              <a:off x="685015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0" name="Google Shape;18270;p58"/>
            <p:cNvSpPr/>
            <p:nvPr/>
          </p:nvSpPr>
          <p:spPr>
            <a:xfrm>
              <a:off x="6693630"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1" name="Google Shape;18271;p58"/>
            <p:cNvSpPr/>
            <p:nvPr/>
          </p:nvSpPr>
          <p:spPr>
            <a:xfrm>
              <a:off x="7008157"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2" name="Google Shape;18272;p58"/>
            <p:cNvSpPr/>
            <p:nvPr/>
          </p:nvSpPr>
          <p:spPr>
            <a:xfrm>
              <a:off x="6693630"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3" name="Google Shape;18273;p58"/>
            <p:cNvSpPr/>
            <p:nvPr/>
          </p:nvSpPr>
          <p:spPr>
            <a:xfrm>
              <a:off x="7008157"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4" name="Google Shape;18274;p5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5" name="Google Shape;18275;p58"/>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6" name="Google Shape;18276;p58"/>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7" name="Google Shape;18277;p58"/>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8" name="Google Shape;18278;p5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9" name="Google Shape;18279;p58"/>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0" name="Google Shape;18280;p58"/>
            <p:cNvSpPr/>
            <p:nvPr/>
          </p:nvSpPr>
          <p:spPr>
            <a:xfrm>
              <a:off x="685015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1" name="Google Shape;18281;p58"/>
            <p:cNvSpPr/>
            <p:nvPr/>
          </p:nvSpPr>
          <p:spPr>
            <a:xfrm>
              <a:off x="6693630"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2" name="Google Shape;18282;p58"/>
            <p:cNvSpPr/>
            <p:nvPr/>
          </p:nvSpPr>
          <p:spPr>
            <a:xfrm>
              <a:off x="7008157"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3" name="Google Shape;18283;p58"/>
            <p:cNvSpPr/>
            <p:nvPr/>
          </p:nvSpPr>
          <p:spPr>
            <a:xfrm>
              <a:off x="6693630"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4" name="Google Shape;18284;p58"/>
            <p:cNvSpPr/>
            <p:nvPr/>
          </p:nvSpPr>
          <p:spPr>
            <a:xfrm>
              <a:off x="7008157"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5" name="Google Shape;18285;p58"/>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6" name="Google Shape;18286;p58"/>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7" name="Google Shape;18287;p58"/>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8" name="Google Shape;18288;p5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9" name="Google Shape;18289;p5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0" name="Google Shape;18290;p58"/>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1" name="Google Shape;18291;p5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2" name="Google Shape;18292;p58"/>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3" name="Google Shape;18293;p58"/>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4" name="Google Shape;18294;p58"/>
            <p:cNvSpPr/>
            <p:nvPr/>
          </p:nvSpPr>
          <p:spPr>
            <a:xfrm>
              <a:off x="622257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5" name="Google Shape;18295;p58"/>
            <p:cNvSpPr/>
            <p:nvPr/>
          </p:nvSpPr>
          <p:spPr>
            <a:xfrm>
              <a:off x="6066049"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6" name="Google Shape;18296;p58"/>
            <p:cNvSpPr/>
            <p:nvPr/>
          </p:nvSpPr>
          <p:spPr>
            <a:xfrm>
              <a:off x="6380577"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7" name="Google Shape;18297;p58"/>
            <p:cNvSpPr/>
            <p:nvPr/>
          </p:nvSpPr>
          <p:spPr>
            <a:xfrm>
              <a:off x="6066049"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8" name="Google Shape;18298;p58"/>
            <p:cNvSpPr/>
            <p:nvPr/>
          </p:nvSpPr>
          <p:spPr>
            <a:xfrm>
              <a:off x="6380577"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9" name="Google Shape;18299;p58"/>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0" name="Google Shape;18300;p58"/>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1" name="Google Shape;18301;p5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2" name="Google Shape;18302;p58"/>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3" name="Google Shape;18303;p58"/>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4" name="Google Shape;18304;p58"/>
            <p:cNvSpPr/>
            <p:nvPr/>
          </p:nvSpPr>
          <p:spPr>
            <a:xfrm>
              <a:off x="622257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5" name="Google Shape;18305;p58"/>
            <p:cNvSpPr/>
            <p:nvPr/>
          </p:nvSpPr>
          <p:spPr>
            <a:xfrm>
              <a:off x="6066049"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6" name="Google Shape;18306;p58"/>
            <p:cNvSpPr/>
            <p:nvPr/>
          </p:nvSpPr>
          <p:spPr>
            <a:xfrm>
              <a:off x="6380577"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7" name="Google Shape;18307;p58"/>
            <p:cNvSpPr/>
            <p:nvPr/>
          </p:nvSpPr>
          <p:spPr>
            <a:xfrm>
              <a:off x="6066049"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8" name="Google Shape;18308;p58"/>
            <p:cNvSpPr/>
            <p:nvPr/>
          </p:nvSpPr>
          <p:spPr>
            <a:xfrm>
              <a:off x="6380577"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9" name="Google Shape;18309;p58"/>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0" name="Google Shape;18310;p58"/>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1" name="Google Shape;18311;p5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2" name="Google Shape;18312;p58"/>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3" name="Google Shape;18313;p58"/>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4" name="Google Shape;18314;p58"/>
            <p:cNvSpPr/>
            <p:nvPr/>
          </p:nvSpPr>
          <p:spPr>
            <a:xfrm>
              <a:off x="622257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5" name="Google Shape;18315;p58"/>
            <p:cNvSpPr/>
            <p:nvPr/>
          </p:nvSpPr>
          <p:spPr>
            <a:xfrm>
              <a:off x="6066049"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6" name="Google Shape;18316;p58"/>
            <p:cNvSpPr/>
            <p:nvPr/>
          </p:nvSpPr>
          <p:spPr>
            <a:xfrm>
              <a:off x="6380577"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7" name="Google Shape;18317;p58"/>
            <p:cNvSpPr/>
            <p:nvPr/>
          </p:nvSpPr>
          <p:spPr>
            <a:xfrm>
              <a:off x="6066049"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8" name="Google Shape;18318;p58"/>
            <p:cNvSpPr/>
            <p:nvPr/>
          </p:nvSpPr>
          <p:spPr>
            <a:xfrm>
              <a:off x="6380577"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9" name="Google Shape;18319;p58"/>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0" name="Google Shape;18320;p58"/>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1" name="Google Shape;18321;p5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2" name="Google Shape;18322;p58"/>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3" name="Google Shape;18323;p58"/>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4" name="Google Shape;18324;p58"/>
            <p:cNvSpPr/>
            <p:nvPr/>
          </p:nvSpPr>
          <p:spPr>
            <a:xfrm>
              <a:off x="622257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5" name="Google Shape;18325;p58"/>
            <p:cNvSpPr/>
            <p:nvPr/>
          </p:nvSpPr>
          <p:spPr>
            <a:xfrm>
              <a:off x="6066049"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6" name="Google Shape;18326;p58"/>
            <p:cNvSpPr/>
            <p:nvPr/>
          </p:nvSpPr>
          <p:spPr>
            <a:xfrm>
              <a:off x="6380577"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7" name="Google Shape;18327;p58"/>
            <p:cNvSpPr/>
            <p:nvPr/>
          </p:nvSpPr>
          <p:spPr>
            <a:xfrm>
              <a:off x="6066049"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8" name="Google Shape;18328;p58"/>
            <p:cNvSpPr/>
            <p:nvPr/>
          </p:nvSpPr>
          <p:spPr>
            <a:xfrm>
              <a:off x="6380577"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9" name="Google Shape;18329;p58"/>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0" name="Google Shape;18330;p58"/>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1" name="Google Shape;18331;p5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2" name="Google Shape;18332;p58"/>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3" name="Google Shape;18333;p58"/>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4" name="Google Shape;18334;p58"/>
            <p:cNvSpPr/>
            <p:nvPr/>
          </p:nvSpPr>
          <p:spPr>
            <a:xfrm>
              <a:off x="622257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5" name="Google Shape;18335;p58"/>
            <p:cNvSpPr/>
            <p:nvPr/>
          </p:nvSpPr>
          <p:spPr>
            <a:xfrm>
              <a:off x="6066049"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6" name="Google Shape;18336;p58"/>
            <p:cNvSpPr/>
            <p:nvPr/>
          </p:nvSpPr>
          <p:spPr>
            <a:xfrm>
              <a:off x="6380577"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7" name="Google Shape;18337;p58"/>
            <p:cNvSpPr/>
            <p:nvPr/>
          </p:nvSpPr>
          <p:spPr>
            <a:xfrm>
              <a:off x="6066049"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8" name="Google Shape;18338;p58"/>
            <p:cNvSpPr/>
            <p:nvPr/>
          </p:nvSpPr>
          <p:spPr>
            <a:xfrm>
              <a:off x="6380577"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9" name="Google Shape;18339;p58"/>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0" name="Google Shape;18340;p58"/>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1" name="Google Shape;18341;p58"/>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2" name="Google Shape;18342;p58"/>
            <p:cNvSpPr/>
            <p:nvPr/>
          </p:nvSpPr>
          <p:spPr>
            <a:xfrm>
              <a:off x="622257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3" name="Google Shape;18343;p58"/>
            <p:cNvSpPr/>
            <p:nvPr/>
          </p:nvSpPr>
          <p:spPr>
            <a:xfrm>
              <a:off x="6066049"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4" name="Google Shape;18344;p58"/>
            <p:cNvSpPr/>
            <p:nvPr/>
          </p:nvSpPr>
          <p:spPr>
            <a:xfrm>
              <a:off x="6380577"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5" name="Google Shape;18345;p58"/>
            <p:cNvSpPr/>
            <p:nvPr/>
          </p:nvSpPr>
          <p:spPr>
            <a:xfrm>
              <a:off x="6066049"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6" name="Google Shape;18346;p58"/>
            <p:cNvSpPr/>
            <p:nvPr/>
          </p:nvSpPr>
          <p:spPr>
            <a:xfrm>
              <a:off x="6380577"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7" name="Google Shape;18347;p58"/>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8" name="Google Shape;18348;p58"/>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9" name="Google Shape;18349;p5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0" name="Google Shape;18350;p58"/>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1" name="Google Shape;18351;p5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2" name="Google Shape;18352;p58"/>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3" name="Google Shape;18353;p5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4" name="Google Shape;18354;p58"/>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5" name="Google Shape;18355;p5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6" name="Google Shape;18356;p5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7" name="Google Shape;18357;p58"/>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8" name="Google Shape;18358;p58"/>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9" name="Google Shape;18359;p58"/>
            <p:cNvSpPr/>
            <p:nvPr/>
          </p:nvSpPr>
          <p:spPr>
            <a:xfrm>
              <a:off x="8734250"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0" name="Google Shape;18360;p58"/>
            <p:cNvSpPr/>
            <p:nvPr/>
          </p:nvSpPr>
          <p:spPr>
            <a:xfrm>
              <a:off x="8576249"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1" name="Google Shape;18361;p58"/>
            <p:cNvSpPr/>
            <p:nvPr/>
          </p:nvSpPr>
          <p:spPr>
            <a:xfrm>
              <a:off x="8890776"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2" name="Google Shape;18362;p5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3" name="Google Shape;18363;p58"/>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4" name="Google Shape;18364;p5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5" name="Google Shape;18365;p58"/>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6" name="Google Shape;18366;p58"/>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7" name="Google Shape;18367;p58"/>
            <p:cNvSpPr/>
            <p:nvPr/>
          </p:nvSpPr>
          <p:spPr>
            <a:xfrm>
              <a:off x="8734250"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8" name="Google Shape;18368;p58"/>
            <p:cNvSpPr/>
            <p:nvPr/>
          </p:nvSpPr>
          <p:spPr>
            <a:xfrm>
              <a:off x="8576249"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9" name="Google Shape;18369;p58"/>
            <p:cNvSpPr/>
            <p:nvPr/>
          </p:nvSpPr>
          <p:spPr>
            <a:xfrm>
              <a:off x="8890776"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0" name="Google Shape;18370;p58"/>
            <p:cNvSpPr/>
            <p:nvPr/>
          </p:nvSpPr>
          <p:spPr>
            <a:xfrm>
              <a:off x="8576249"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1" name="Google Shape;18371;p58"/>
            <p:cNvSpPr/>
            <p:nvPr/>
          </p:nvSpPr>
          <p:spPr>
            <a:xfrm>
              <a:off x="8890776"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2" name="Google Shape;18372;p5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3" name="Google Shape;18373;p58"/>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4" name="Google Shape;18374;p58"/>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5" name="Google Shape;18375;p58"/>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6" name="Google Shape;18376;p5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7" name="Google Shape;18377;p58"/>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8" name="Google Shape;18378;p58"/>
            <p:cNvSpPr/>
            <p:nvPr/>
          </p:nvSpPr>
          <p:spPr>
            <a:xfrm>
              <a:off x="8734250"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9" name="Google Shape;18379;p58"/>
            <p:cNvSpPr/>
            <p:nvPr/>
          </p:nvSpPr>
          <p:spPr>
            <a:xfrm>
              <a:off x="8576249"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0" name="Google Shape;18380;p58"/>
            <p:cNvSpPr/>
            <p:nvPr/>
          </p:nvSpPr>
          <p:spPr>
            <a:xfrm>
              <a:off x="8890776"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1" name="Google Shape;18381;p58"/>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2" name="Google Shape;18382;p58"/>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3" name="Google Shape;18383;p58"/>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4" name="Google Shape;18384;p5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5" name="Google Shape;18385;p5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6" name="Google Shape;18386;p58"/>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7" name="Google Shape;18387;p58"/>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8" name="Google Shape;18388;p58"/>
            <p:cNvSpPr/>
            <p:nvPr/>
          </p:nvSpPr>
          <p:spPr>
            <a:xfrm>
              <a:off x="8106669"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9" name="Google Shape;18389;p58"/>
            <p:cNvSpPr/>
            <p:nvPr/>
          </p:nvSpPr>
          <p:spPr>
            <a:xfrm>
              <a:off x="7950142"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0" name="Google Shape;18390;p58"/>
            <p:cNvSpPr/>
            <p:nvPr/>
          </p:nvSpPr>
          <p:spPr>
            <a:xfrm>
              <a:off x="8263196"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1" name="Google Shape;18391;p5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2" name="Google Shape;18392;p58"/>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3" name="Google Shape;18393;p5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4" name="Google Shape;18394;p58"/>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5" name="Google Shape;18395;p58"/>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6" name="Google Shape;18396;p58"/>
            <p:cNvSpPr/>
            <p:nvPr/>
          </p:nvSpPr>
          <p:spPr>
            <a:xfrm>
              <a:off x="8106669"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7" name="Google Shape;18397;p58"/>
            <p:cNvSpPr/>
            <p:nvPr/>
          </p:nvSpPr>
          <p:spPr>
            <a:xfrm>
              <a:off x="7950142"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8" name="Google Shape;18398;p58"/>
            <p:cNvSpPr/>
            <p:nvPr/>
          </p:nvSpPr>
          <p:spPr>
            <a:xfrm>
              <a:off x="8263196"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9" name="Google Shape;18399;p58"/>
            <p:cNvSpPr/>
            <p:nvPr/>
          </p:nvSpPr>
          <p:spPr>
            <a:xfrm>
              <a:off x="7950142"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0" name="Google Shape;18400;p58"/>
            <p:cNvSpPr/>
            <p:nvPr/>
          </p:nvSpPr>
          <p:spPr>
            <a:xfrm>
              <a:off x="8263196"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1" name="Google Shape;18401;p5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2" name="Google Shape;18402;p58"/>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3" name="Google Shape;18403;p58"/>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4" name="Google Shape;18404;p58"/>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5" name="Google Shape;18405;p5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6" name="Google Shape;18406;p58"/>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7" name="Google Shape;18407;p58"/>
            <p:cNvSpPr/>
            <p:nvPr/>
          </p:nvSpPr>
          <p:spPr>
            <a:xfrm>
              <a:off x="8106669"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8" name="Google Shape;18408;p58"/>
            <p:cNvSpPr/>
            <p:nvPr/>
          </p:nvSpPr>
          <p:spPr>
            <a:xfrm>
              <a:off x="7950142"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9" name="Google Shape;18409;p58"/>
            <p:cNvSpPr/>
            <p:nvPr/>
          </p:nvSpPr>
          <p:spPr>
            <a:xfrm>
              <a:off x="8263196"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0" name="Google Shape;18410;p58"/>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1" name="Google Shape;18411;p58"/>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2" name="Google Shape;18412;p58"/>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3" name="Google Shape;18413;p5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4" name="Google Shape;18414;p5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5" name="Google Shape;18415;p58"/>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6" name="Google Shape;18416;p58"/>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7" name="Google Shape;18417;p58"/>
            <p:cNvSpPr/>
            <p:nvPr/>
          </p:nvSpPr>
          <p:spPr>
            <a:xfrm>
              <a:off x="7479088"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8" name="Google Shape;18418;p58"/>
            <p:cNvSpPr/>
            <p:nvPr/>
          </p:nvSpPr>
          <p:spPr>
            <a:xfrm>
              <a:off x="7322562"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9" name="Google Shape;18419;p58"/>
            <p:cNvSpPr/>
            <p:nvPr/>
          </p:nvSpPr>
          <p:spPr>
            <a:xfrm>
              <a:off x="7635615"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0" name="Google Shape;18420;p5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1" name="Google Shape;18421;p58"/>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2" name="Google Shape;18422;p5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3" name="Google Shape;18423;p58"/>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4" name="Google Shape;18424;p58"/>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5" name="Google Shape;18425;p58"/>
            <p:cNvSpPr/>
            <p:nvPr/>
          </p:nvSpPr>
          <p:spPr>
            <a:xfrm>
              <a:off x="7479088"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6" name="Google Shape;18426;p58"/>
            <p:cNvSpPr/>
            <p:nvPr/>
          </p:nvSpPr>
          <p:spPr>
            <a:xfrm>
              <a:off x="7322562"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7" name="Google Shape;18427;p58"/>
            <p:cNvSpPr/>
            <p:nvPr/>
          </p:nvSpPr>
          <p:spPr>
            <a:xfrm>
              <a:off x="7635615"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8" name="Google Shape;18428;p58"/>
            <p:cNvSpPr/>
            <p:nvPr/>
          </p:nvSpPr>
          <p:spPr>
            <a:xfrm>
              <a:off x="7322562"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9" name="Google Shape;18429;p58"/>
            <p:cNvSpPr/>
            <p:nvPr/>
          </p:nvSpPr>
          <p:spPr>
            <a:xfrm>
              <a:off x="7635615"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0" name="Google Shape;18430;p5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1" name="Google Shape;18431;p58"/>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2" name="Google Shape;18432;p58"/>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3" name="Google Shape;18433;p58"/>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4" name="Google Shape;18434;p5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5" name="Google Shape;18435;p58"/>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6" name="Google Shape;18436;p58"/>
            <p:cNvSpPr/>
            <p:nvPr/>
          </p:nvSpPr>
          <p:spPr>
            <a:xfrm>
              <a:off x="7479088"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7" name="Google Shape;18437;p58"/>
            <p:cNvSpPr/>
            <p:nvPr/>
          </p:nvSpPr>
          <p:spPr>
            <a:xfrm>
              <a:off x="7322562"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8" name="Google Shape;18438;p58"/>
            <p:cNvSpPr/>
            <p:nvPr/>
          </p:nvSpPr>
          <p:spPr>
            <a:xfrm>
              <a:off x="7635615"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9" name="Google Shape;18439;p58"/>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0" name="Google Shape;18440;p58"/>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1" name="Google Shape;18441;p58"/>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2" name="Google Shape;18442;p5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3" name="Google Shape;18443;p5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4" name="Google Shape;18444;p58"/>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5" name="Google Shape;18445;p58"/>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6" name="Google Shape;18446;p58"/>
            <p:cNvSpPr/>
            <p:nvPr/>
          </p:nvSpPr>
          <p:spPr>
            <a:xfrm>
              <a:off x="685015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7" name="Google Shape;18447;p58"/>
            <p:cNvSpPr/>
            <p:nvPr/>
          </p:nvSpPr>
          <p:spPr>
            <a:xfrm>
              <a:off x="6693630"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8" name="Google Shape;18448;p58"/>
            <p:cNvSpPr/>
            <p:nvPr/>
          </p:nvSpPr>
          <p:spPr>
            <a:xfrm>
              <a:off x="7008157"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9" name="Google Shape;18449;p5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0" name="Google Shape;18450;p58"/>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1" name="Google Shape;18451;p5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2" name="Google Shape;18452;p58"/>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3" name="Google Shape;18453;p58"/>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4" name="Google Shape;18454;p58"/>
            <p:cNvSpPr/>
            <p:nvPr/>
          </p:nvSpPr>
          <p:spPr>
            <a:xfrm>
              <a:off x="685015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5" name="Google Shape;18455;p58"/>
            <p:cNvSpPr/>
            <p:nvPr/>
          </p:nvSpPr>
          <p:spPr>
            <a:xfrm>
              <a:off x="6693630"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6" name="Google Shape;18456;p58"/>
            <p:cNvSpPr/>
            <p:nvPr/>
          </p:nvSpPr>
          <p:spPr>
            <a:xfrm>
              <a:off x="7008157"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7" name="Google Shape;18457;p58"/>
            <p:cNvSpPr/>
            <p:nvPr/>
          </p:nvSpPr>
          <p:spPr>
            <a:xfrm>
              <a:off x="6693630"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8" name="Google Shape;18458;p58"/>
            <p:cNvSpPr/>
            <p:nvPr/>
          </p:nvSpPr>
          <p:spPr>
            <a:xfrm>
              <a:off x="7008157"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9" name="Google Shape;18459;p5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0" name="Google Shape;18460;p58"/>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1" name="Google Shape;18461;p58"/>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2" name="Google Shape;18462;p58"/>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3" name="Google Shape;18463;p5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4" name="Google Shape;18464;p58"/>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5" name="Google Shape;18465;p58"/>
            <p:cNvSpPr/>
            <p:nvPr/>
          </p:nvSpPr>
          <p:spPr>
            <a:xfrm>
              <a:off x="685015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6" name="Google Shape;18466;p58"/>
            <p:cNvSpPr/>
            <p:nvPr/>
          </p:nvSpPr>
          <p:spPr>
            <a:xfrm>
              <a:off x="6693630"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7" name="Google Shape;18467;p58"/>
            <p:cNvSpPr/>
            <p:nvPr/>
          </p:nvSpPr>
          <p:spPr>
            <a:xfrm>
              <a:off x="7008157"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8" name="Google Shape;18468;p58"/>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9" name="Google Shape;18469;p58"/>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0" name="Google Shape;18470;p58"/>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1" name="Google Shape;18471;p5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2" name="Google Shape;18472;p5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3" name="Google Shape;18473;p58"/>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4" name="Google Shape;18474;p58"/>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5" name="Google Shape;18475;p58"/>
            <p:cNvSpPr/>
            <p:nvPr/>
          </p:nvSpPr>
          <p:spPr>
            <a:xfrm>
              <a:off x="622257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6" name="Google Shape;18476;p58"/>
            <p:cNvSpPr/>
            <p:nvPr/>
          </p:nvSpPr>
          <p:spPr>
            <a:xfrm>
              <a:off x="6066049"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7" name="Google Shape;18477;p58"/>
            <p:cNvSpPr/>
            <p:nvPr/>
          </p:nvSpPr>
          <p:spPr>
            <a:xfrm>
              <a:off x="6380577"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8" name="Google Shape;18478;p5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9" name="Google Shape;18479;p58"/>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0" name="Google Shape;18480;p58"/>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1" name="Google Shape;18481;p58"/>
            <p:cNvSpPr/>
            <p:nvPr/>
          </p:nvSpPr>
          <p:spPr>
            <a:xfrm>
              <a:off x="622257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2" name="Google Shape;18482;p58"/>
            <p:cNvSpPr/>
            <p:nvPr/>
          </p:nvSpPr>
          <p:spPr>
            <a:xfrm>
              <a:off x="6066049"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3" name="Google Shape;18483;p58"/>
            <p:cNvSpPr/>
            <p:nvPr/>
          </p:nvSpPr>
          <p:spPr>
            <a:xfrm>
              <a:off x="6380577"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4" name="Google Shape;18484;p58"/>
            <p:cNvSpPr/>
            <p:nvPr/>
          </p:nvSpPr>
          <p:spPr>
            <a:xfrm>
              <a:off x="6066049"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5" name="Google Shape;18485;p58"/>
            <p:cNvSpPr/>
            <p:nvPr/>
          </p:nvSpPr>
          <p:spPr>
            <a:xfrm>
              <a:off x="6380577"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6" name="Google Shape;18486;p58"/>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7" name="Google Shape;18487;p58"/>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8" name="Google Shape;18488;p58"/>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9" name="Google Shape;18489;p58"/>
            <p:cNvSpPr/>
            <p:nvPr/>
          </p:nvSpPr>
          <p:spPr>
            <a:xfrm>
              <a:off x="622257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0" name="Google Shape;18490;p58"/>
            <p:cNvSpPr/>
            <p:nvPr/>
          </p:nvSpPr>
          <p:spPr>
            <a:xfrm>
              <a:off x="6066049"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1" name="Google Shape;18491;p58"/>
            <p:cNvSpPr/>
            <p:nvPr/>
          </p:nvSpPr>
          <p:spPr>
            <a:xfrm>
              <a:off x="6380577"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2" name="Google Shape;18492;p58"/>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3" name="Google Shape;18493;p58"/>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CUSTOM_31">
    <p:bg>
      <p:bgPr>
        <a:solidFill>
          <a:schemeClr val="accent1"/>
        </a:solidFill>
        <a:effectLst/>
      </p:bgPr>
    </p:bg>
    <p:spTree>
      <p:nvGrpSpPr>
        <p:cNvPr id="1" name="Shape 18494"/>
        <p:cNvGrpSpPr/>
        <p:nvPr/>
      </p:nvGrpSpPr>
      <p:grpSpPr>
        <a:xfrm>
          <a:off x="0" y="0"/>
          <a:ext cx="0" cy="0"/>
          <a:chOff x="0" y="0"/>
          <a:chExt cx="0" cy="0"/>
        </a:xfrm>
      </p:grpSpPr>
      <p:grpSp>
        <p:nvGrpSpPr>
          <p:cNvPr id="18495" name="Google Shape;18495;p59"/>
          <p:cNvGrpSpPr/>
          <p:nvPr/>
        </p:nvGrpSpPr>
        <p:grpSpPr>
          <a:xfrm flipH="1">
            <a:off x="-25" y="-419100"/>
            <a:ext cx="9136375" cy="5562608"/>
            <a:chOff x="-7728237" y="-419075"/>
            <a:chExt cx="15443501" cy="5562608"/>
          </a:xfrm>
        </p:grpSpPr>
        <p:sp>
          <p:nvSpPr>
            <p:cNvPr id="18496" name="Google Shape;18496;p59"/>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97" name="Google Shape;18497;p59"/>
            <p:cNvGrpSpPr/>
            <p:nvPr/>
          </p:nvGrpSpPr>
          <p:grpSpPr>
            <a:xfrm>
              <a:off x="-7728237" y="-419075"/>
              <a:ext cx="15443501" cy="5562608"/>
              <a:chOff x="-7728237" y="-419075"/>
              <a:chExt cx="15443501" cy="5562608"/>
            </a:xfrm>
          </p:grpSpPr>
          <p:sp>
            <p:nvSpPr>
              <p:cNvPr id="18498" name="Google Shape;18498;p59"/>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9" name="Google Shape;18499;p59"/>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0" name="Google Shape;18500;p59"/>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1" name="Google Shape;18501;p59"/>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2" name="Google Shape;18502;p59"/>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3" name="Google Shape;18503;p59"/>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4" name="Google Shape;18504;p59"/>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5" name="Google Shape;18505;p59"/>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6" name="Google Shape;18506;p59"/>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7" name="Google Shape;18507;p59"/>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8" name="Google Shape;18508;p59"/>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9" name="Google Shape;18509;p59"/>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4">
  <p:cSld name="CUSTOM_32">
    <p:spTree>
      <p:nvGrpSpPr>
        <p:cNvPr id="1" name="Shape 18510"/>
        <p:cNvGrpSpPr/>
        <p:nvPr/>
      </p:nvGrpSpPr>
      <p:grpSpPr>
        <a:xfrm>
          <a:off x="0" y="0"/>
          <a:ext cx="0" cy="0"/>
          <a:chOff x="0" y="0"/>
          <a:chExt cx="0" cy="0"/>
        </a:xfrm>
      </p:grpSpPr>
      <p:grpSp>
        <p:nvGrpSpPr>
          <p:cNvPr id="18511" name="Google Shape;18511;p60"/>
          <p:cNvGrpSpPr/>
          <p:nvPr/>
        </p:nvGrpSpPr>
        <p:grpSpPr>
          <a:xfrm>
            <a:off x="-613" y="32"/>
            <a:ext cx="9162959" cy="5162845"/>
            <a:chOff x="14670875" y="846675"/>
            <a:chExt cx="7166400" cy="3385250"/>
          </a:xfrm>
        </p:grpSpPr>
        <p:sp>
          <p:nvSpPr>
            <p:cNvPr id="18512" name="Google Shape;18512;p60"/>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3" name="Google Shape;18513;p60"/>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4" name="Google Shape;18514;p60"/>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5" name="Google Shape;18515;p60"/>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6" name="Google Shape;18516;p60"/>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7" name="Google Shape;18517;p60"/>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8" name="Google Shape;18518;p60"/>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9" name="Google Shape;18519;p60"/>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0" name="Google Shape;18520;p60"/>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1" name="Google Shape;18521;p60"/>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2" name="Google Shape;18522;p60"/>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3" name="Google Shape;18523;p60"/>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4" name="Google Shape;18524;p60"/>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5" name="Google Shape;18525;p60"/>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6" name="Google Shape;18526;p60"/>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5">
  <p:cSld name="CUSTOM_33">
    <p:bg>
      <p:bgPr>
        <a:solidFill>
          <a:schemeClr val="accent3"/>
        </a:solidFill>
        <a:effectLst/>
      </p:bgPr>
    </p:bg>
    <p:spTree>
      <p:nvGrpSpPr>
        <p:cNvPr id="1" name="Shape 18527"/>
        <p:cNvGrpSpPr/>
        <p:nvPr/>
      </p:nvGrpSpPr>
      <p:grpSpPr>
        <a:xfrm>
          <a:off x="0" y="0"/>
          <a:ext cx="0" cy="0"/>
          <a:chOff x="0" y="0"/>
          <a:chExt cx="0" cy="0"/>
        </a:xfrm>
      </p:grpSpPr>
      <p:grpSp>
        <p:nvGrpSpPr>
          <p:cNvPr id="18528" name="Google Shape;18528;p61"/>
          <p:cNvGrpSpPr/>
          <p:nvPr/>
        </p:nvGrpSpPr>
        <p:grpSpPr>
          <a:xfrm>
            <a:off x="0" y="-50"/>
            <a:ext cx="9148262" cy="5143598"/>
            <a:chOff x="0" y="-50"/>
            <a:chExt cx="9148262" cy="5143598"/>
          </a:xfrm>
        </p:grpSpPr>
        <p:sp>
          <p:nvSpPr>
            <p:cNvPr id="18529" name="Google Shape;18529;p61"/>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0" name="Google Shape;18530;p61"/>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1" name="Google Shape;18531;p61"/>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2" name="Google Shape;18532;p61"/>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3" name="Google Shape;18533;p61"/>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4" name="Google Shape;18534;p61"/>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5" name="Google Shape;18535;p61"/>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6" name="Google Shape;18536;p61"/>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7" name="Google Shape;18537;p61"/>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8" name="Google Shape;18538;p61"/>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9" name="Google Shape;18539;p61"/>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0" name="Google Shape;18540;p61"/>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6">
  <p:cSld name="CUSTOM_34">
    <p:spTree>
      <p:nvGrpSpPr>
        <p:cNvPr id="1" name="Shape 18541"/>
        <p:cNvGrpSpPr/>
        <p:nvPr/>
      </p:nvGrpSpPr>
      <p:grpSpPr>
        <a:xfrm>
          <a:off x="0" y="0"/>
          <a:ext cx="0" cy="0"/>
          <a:chOff x="0" y="0"/>
          <a:chExt cx="0" cy="0"/>
        </a:xfrm>
      </p:grpSpPr>
      <p:grpSp>
        <p:nvGrpSpPr>
          <p:cNvPr id="18542" name="Google Shape;18542;p62"/>
          <p:cNvGrpSpPr/>
          <p:nvPr/>
        </p:nvGrpSpPr>
        <p:grpSpPr>
          <a:xfrm>
            <a:off x="-133355" y="25"/>
            <a:ext cx="9305870" cy="5143513"/>
            <a:chOff x="-113074" y="-12"/>
            <a:chExt cx="5148476" cy="5143513"/>
          </a:xfrm>
        </p:grpSpPr>
        <p:sp>
          <p:nvSpPr>
            <p:cNvPr id="18543" name="Google Shape;18543;p62"/>
            <p:cNvSpPr/>
            <p:nvPr/>
          </p:nvSpPr>
          <p:spPr>
            <a:xfrm>
              <a:off x="-96740" y="12213"/>
              <a:ext cx="2138828" cy="2117064"/>
            </a:xfrm>
            <a:custGeom>
              <a:avLst/>
              <a:gdLst/>
              <a:ahLst/>
              <a:cxnLst/>
              <a:rect l="l" t="t" r="r" b="b"/>
              <a:pathLst>
                <a:path w="42161" h="41732" extrusionOk="0">
                  <a:moveTo>
                    <a:pt x="417" y="0"/>
                  </a:moveTo>
                  <a:lnTo>
                    <a:pt x="0" y="453"/>
                  </a:lnTo>
                  <a:lnTo>
                    <a:pt x="42160" y="41732"/>
                  </a:lnTo>
                  <a:lnTo>
                    <a:pt x="417" y="0"/>
                  </a:lnTo>
                  <a:close/>
                </a:path>
              </a:pathLst>
            </a:custGeom>
            <a:solidFill>
              <a:srgbClr val="EEC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4" name="Google Shape;18544;p62"/>
            <p:cNvSpPr/>
            <p:nvPr/>
          </p:nvSpPr>
          <p:spPr>
            <a:xfrm>
              <a:off x="3048817" y="12822"/>
              <a:ext cx="1972078" cy="1992624"/>
            </a:xfrm>
            <a:custGeom>
              <a:avLst/>
              <a:gdLst/>
              <a:ahLst/>
              <a:cxnLst/>
              <a:rect l="l" t="t" r="r" b="b"/>
              <a:pathLst>
                <a:path w="38874" h="39279" extrusionOk="0">
                  <a:moveTo>
                    <a:pt x="38433" y="0"/>
                  </a:moveTo>
                  <a:lnTo>
                    <a:pt x="0" y="39279"/>
                  </a:lnTo>
                  <a:lnTo>
                    <a:pt x="38874" y="429"/>
                  </a:lnTo>
                  <a:lnTo>
                    <a:pt x="384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5" name="Google Shape;18545;p62"/>
            <p:cNvSpPr/>
            <p:nvPr/>
          </p:nvSpPr>
          <p:spPr>
            <a:xfrm>
              <a:off x="-96740" y="3061090"/>
              <a:ext cx="2091699" cy="2069378"/>
            </a:xfrm>
            <a:custGeom>
              <a:avLst/>
              <a:gdLst/>
              <a:ahLst/>
              <a:cxnLst/>
              <a:rect l="l" t="t" r="r" b="b"/>
              <a:pathLst>
                <a:path w="41232" h="40792" extrusionOk="0">
                  <a:moveTo>
                    <a:pt x="41232" y="1"/>
                  </a:moveTo>
                  <a:lnTo>
                    <a:pt x="0" y="40363"/>
                  </a:lnTo>
                  <a:lnTo>
                    <a:pt x="417" y="40792"/>
                  </a:lnTo>
                  <a:lnTo>
                    <a:pt x="41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6" name="Google Shape;18546;p62"/>
            <p:cNvSpPr/>
            <p:nvPr/>
          </p:nvSpPr>
          <p:spPr>
            <a:xfrm>
              <a:off x="3605661" y="3700116"/>
              <a:ext cx="1415215" cy="1430332"/>
            </a:xfrm>
            <a:custGeom>
              <a:avLst/>
              <a:gdLst/>
              <a:ahLst/>
              <a:cxnLst/>
              <a:rect l="l" t="t" r="r" b="b"/>
              <a:pathLst>
                <a:path w="27897" h="28195" extrusionOk="0">
                  <a:moveTo>
                    <a:pt x="1" y="1"/>
                  </a:moveTo>
                  <a:lnTo>
                    <a:pt x="27456" y="28195"/>
                  </a:lnTo>
                  <a:lnTo>
                    <a:pt x="27897" y="27766"/>
                  </a:lnTo>
                  <a:lnTo>
                    <a:pt x="1" y="1"/>
                  </a:lnTo>
                  <a:close/>
                </a:path>
              </a:pathLst>
            </a:custGeom>
            <a:solidFill>
              <a:srgbClr val="EEC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7" name="Google Shape;18547;p62"/>
            <p:cNvSpPr/>
            <p:nvPr/>
          </p:nvSpPr>
          <p:spPr>
            <a:xfrm>
              <a:off x="3164781" y="12822"/>
              <a:ext cx="1592161" cy="1795132"/>
            </a:xfrm>
            <a:custGeom>
              <a:avLst/>
              <a:gdLst/>
              <a:ahLst/>
              <a:cxnLst/>
              <a:rect l="l" t="t" r="r" b="b"/>
              <a:pathLst>
                <a:path w="31385" h="35386" extrusionOk="0">
                  <a:moveTo>
                    <a:pt x="30933" y="0"/>
                  </a:moveTo>
                  <a:lnTo>
                    <a:pt x="0" y="35385"/>
                  </a:lnTo>
                  <a:lnTo>
                    <a:pt x="31385" y="429"/>
                  </a:lnTo>
                  <a:lnTo>
                    <a:pt x="30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8" name="Google Shape;18548;p62"/>
            <p:cNvSpPr/>
            <p:nvPr/>
          </p:nvSpPr>
          <p:spPr>
            <a:xfrm>
              <a:off x="2987182" y="15815"/>
              <a:ext cx="917554" cy="1650805"/>
            </a:xfrm>
            <a:custGeom>
              <a:avLst/>
              <a:gdLst/>
              <a:ahLst/>
              <a:cxnLst/>
              <a:rect l="l" t="t" r="r" b="b"/>
              <a:pathLst>
                <a:path w="18087" h="32541" extrusionOk="0">
                  <a:moveTo>
                    <a:pt x="17562" y="1"/>
                  </a:moveTo>
                  <a:lnTo>
                    <a:pt x="1" y="32540"/>
                  </a:lnTo>
                  <a:lnTo>
                    <a:pt x="18086" y="298"/>
                  </a:lnTo>
                  <a:lnTo>
                    <a:pt x="175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9" name="Google Shape;18549;p62"/>
            <p:cNvSpPr/>
            <p:nvPr/>
          </p:nvSpPr>
          <p:spPr>
            <a:xfrm>
              <a:off x="4132930" y="13989"/>
              <a:ext cx="496545" cy="590802"/>
            </a:xfrm>
            <a:custGeom>
              <a:avLst/>
              <a:gdLst/>
              <a:ahLst/>
              <a:cxnLst/>
              <a:rect l="l" t="t" r="r" b="b"/>
              <a:pathLst>
                <a:path w="9788" h="11646" extrusionOk="0">
                  <a:moveTo>
                    <a:pt x="9323" y="1"/>
                  </a:moveTo>
                  <a:lnTo>
                    <a:pt x="1" y="11645"/>
                  </a:lnTo>
                  <a:lnTo>
                    <a:pt x="9788" y="382"/>
                  </a:lnTo>
                  <a:lnTo>
                    <a:pt x="93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0" name="Google Shape;18550;p62"/>
            <p:cNvSpPr/>
            <p:nvPr/>
          </p:nvSpPr>
          <p:spPr>
            <a:xfrm>
              <a:off x="2156710" y="21243"/>
              <a:ext cx="247715" cy="1871278"/>
            </a:xfrm>
            <a:custGeom>
              <a:avLst/>
              <a:gdLst/>
              <a:ahLst/>
              <a:cxnLst/>
              <a:rect l="l" t="t" r="r" b="b"/>
              <a:pathLst>
                <a:path w="4883" h="36887" extrusionOk="0">
                  <a:moveTo>
                    <a:pt x="620" y="1"/>
                  </a:moveTo>
                  <a:lnTo>
                    <a:pt x="1" y="96"/>
                  </a:lnTo>
                  <a:lnTo>
                    <a:pt x="4882" y="36886"/>
                  </a:lnTo>
                  <a:lnTo>
                    <a:pt x="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1" name="Google Shape;18551;p62"/>
            <p:cNvSpPr/>
            <p:nvPr/>
          </p:nvSpPr>
          <p:spPr>
            <a:xfrm>
              <a:off x="1587133" y="18250"/>
              <a:ext cx="602875" cy="1696665"/>
            </a:xfrm>
            <a:custGeom>
              <a:avLst/>
              <a:gdLst/>
              <a:ahLst/>
              <a:cxnLst/>
              <a:rect l="l" t="t" r="r" b="b"/>
              <a:pathLst>
                <a:path w="11884" h="33445" extrusionOk="0">
                  <a:moveTo>
                    <a:pt x="561" y="0"/>
                  </a:moveTo>
                  <a:lnTo>
                    <a:pt x="1" y="215"/>
                  </a:lnTo>
                  <a:lnTo>
                    <a:pt x="11883" y="33445"/>
                  </a:lnTo>
                  <a:lnTo>
                    <a:pt x="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2" name="Google Shape;18552;p62"/>
            <p:cNvSpPr/>
            <p:nvPr/>
          </p:nvSpPr>
          <p:spPr>
            <a:xfrm>
              <a:off x="1397511" y="17641"/>
              <a:ext cx="271253" cy="613732"/>
            </a:xfrm>
            <a:custGeom>
              <a:avLst/>
              <a:gdLst/>
              <a:ahLst/>
              <a:cxnLst/>
              <a:rect l="l" t="t" r="r" b="b"/>
              <a:pathLst>
                <a:path w="5347" h="12098" extrusionOk="0">
                  <a:moveTo>
                    <a:pt x="548" y="0"/>
                  </a:moveTo>
                  <a:lnTo>
                    <a:pt x="0" y="238"/>
                  </a:lnTo>
                  <a:lnTo>
                    <a:pt x="5346" y="12097"/>
                  </a:lnTo>
                  <a:lnTo>
                    <a:pt x="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3" name="Google Shape;18553;p62"/>
            <p:cNvSpPr/>
            <p:nvPr/>
          </p:nvSpPr>
          <p:spPr>
            <a:xfrm>
              <a:off x="2798727" y="19467"/>
              <a:ext cx="483863" cy="1538438"/>
            </a:xfrm>
            <a:custGeom>
              <a:avLst/>
              <a:gdLst/>
              <a:ahLst/>
              <a:cxnLst/>
              <a:rect l="l" t="t" r="r" b="b"/>
              <a:pathLst>
                <a:path w="9538" h="30326" extrusionOk="0">
                  <a:moveTo>
                    <a:pt x="8954" y="0"/>
                  </a:moveTo>
                  <a:lnTo>
                    <a:pt x="1" y="30325"/>
                  </a:lnTo>
                  <a:lnTo>
                    <a:pt x="9538" y="167"/>
                  </a:lnTo>
                  <a:lnTo>
                    <a:pt x="89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4" name="Google Shape;18554;p62"/>
            <p:cNvSpPr/>
            <p:nvPr/>
          </p:nvSpPr>
          <p:spPr>
            <a:xfrm>
              <a:off x="-96131" y="409619"/>
              <a:ext cx="1769767" cy="1481062"/>
            </a:xfrm>
            <a:custGeom>
              <a:avLst/>
              <a:gdLst/>
              <a:ahLst/>
              <a:cxnLst/>
              <a:rect l="l" t="t" r="r" b="b"/>
              <a:pathLst>
                <a:path w="34886" h="29195" extrusionOk="0">
                  <a:moveTo>
                    <a:pt x="393" y="0"/>
                  </a:moveTo>
                  <a:lnTo>
                    <a:pt x="0" y="453"/>
                  </a:lnTo>
                  <a:lnTo>
                    <a:pt x="34886" y="29195"/>
                  </a:lnTo>
                  <a:lnTo>
                    <a:pt x="34886" y="29195"/>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5" name="Google Shape;18555;p62"/>
            <p:cNvSpPr/>
            <p:nvPr/>
          </p:nvSpPr>
          <p:spPr>
            <a:xfrm>
              <a:off x="-90703" y="1793337"/>
              <a:ext cx="1896643" cy="575075"/>
            </a:xfrm>
            <a:custGeom>
              <a:avLst/>
              <a:gdLst/>
              <a:ahLst/>
              <a:cxnLst/>
              <a:rect l="l" t="t" r="r" b="b"/>
              <a:pathLst>
                <a:path w="37387" h="11336" extrusionOk="0">
                  <a:moveTo>
                    <a:pt x="179" y="1"/>
                  </a:moveTo>
                  <a:lnTo>
                    <a:pt x="0" y="584"/>
                  </a:lnTo>
                  <a:lnTo>
                    <a:pt x="37386" y="11335"/>
                  </a:lnTo>
                  <a:lnTo>
                    <a:pt x="37386" y="11335"/>
                  </a:lnTo>
                  <a:lnTo>
                    <a:pt x="1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6" name="Google Shape;18556;p62"/>
            <p:cNvSpPr/>
            <p:nvPr/>
          </p:nvSpPr>
          <p:spPr>
            <a:xfrm>
              <a:off x="4111827" y="4764346"/>
              <a:ext cx="279674" cy="364241"/>
            </a:xfrm>
            <a:custGeom>
              <a:avLst/>
              <a:gdLst/>
              <a:ahLst/>
              <a:cxnLst/>
              <a:rect l="l" t="t" r="r" b="b"/>
              <a:pathLst>
                <a:path w="5513" h="7180" extrusionOk="0">
                  <a:moveTo>
                    <a:pt x="0" y="0"/>
                  </a:moveTo>
                  <a:lnTo>
                    <a:pt x="5025" y="7180"/>
                  </a:lnTo>
                  <a:lnTo>
                    <a:pt x="5513" y="681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7" name="Google Shape;18557;p62"/>
            <p:cNvSpPr/>
            <p:nvPr/>
          </p:nvSpPr>
          <p:spPr>
            <a:xfrm>
              <a:off x="3466767" y="2922196"/>
              <a:ext cx="1548077" cy="553312"/>
            </a:xfrm>
            <a:custGeom>
              <a:avLst/>
              <a:gdLst/>
              <a:ahLst/>
              <a:cxnLst/>
              <a:rect l="l" t="t" r="r" b="b"/>
              <a:pathLst>
                <a:path w="30516" h="10907" extrusionOk="0">
                  <a:moveTo>
                    <a:pt x="0" y="0"/>
                  </a:moveTo>
                  <a:lnTo>
                    <a:pt x="30314" y="10906"/>
                  </a:lnTo>
                  <a:lnTo>
                    <a:pt x="30516" y="103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8" name="Google Shape;18558;p62"/>
            <p:cNvSpPr/>
            <p:nvPr/>
          </p:nvSpPr>
          <p:spPr>
            <a:xfrm>
              <a:off x="3075956" y="2712028"/>
              <a:ext cx="1937125" cy="456671"/>
            </a:xfrm>
            <a:custGeom>
              <a:avLst/>
              <a:gdLst/>
              <a:ahLst/>
              <a:cxnLst/>
              <a:rect l="l" t="t" r="r" b="b"/>
              <a:pathLst>
                <a:path w="38185" h="9002" extrusionOk="0">
                  <a:moveTo>
                    <a:pt x="1" y="0"/>
                  </a:moveTo>
                  <a:lnTo>
                    <a:pt x="38053" y="9001"/>
                  </a:lnTo>
                  <a:lnTo>
                    <a:pt x="38184" y="843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9" name="Google Shape;18559;p62"/>
            <p:cNvSpPr/>
            <p:nvPr/>
          </p:nvSpPr>
          <p:spPr>
            <a:xfrm>
              <a:off x="3287392" y="1590424"/>
              <a:ext cx="1728067" cy="668063"/>
            </a:xfrm>
            <a:custGeom>
              <a:avLst/>
              <a:gdLst/>
              <a:ahLst/>
              <a:cxnLst/>
              <a:rect l="l" t="t" r="r" b="b"/>
              <a:pathLst>
                <a:path w="34064" h="13169" extrusionOk="0">
                  <a:moveTo>
                    <a:pt x="33838" y="0"/>
                  </a:moveTo>
                  <a:lnTo>
                    <a:pt x="0" y="13168"/>
                  </a:lnTo>
                  <a:lnTo>
                    <a:pt x="34064" y="560"/>
                  </a:lnTo>
                  <a:lnTo>
                    <a:pt x="33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0" name="Google Shape;18560;p62"/>
            <p:cNvSpPr/>
            <p:nvPr/>
          </p:nvSpPr>
          <p:spPr>
            <a:xfrm>
              <a:off x="-93747" y="2899825"/>
              <a:ext cx="1805430" cy="1011759"/>
            </a:xfrm>
            <a:custGeom>
              <a:avLst/>
              <a:gdLst/>
              <a:ahLst/>
              <a:cxnLst/>
              <a:rect l="l" t="t" r="r" b="b"/>
              <a:pathLst>
                <a:path w="35589" h="19944" extrusionOk="0">
                  <a:moveTo>
                    <a:pt x="35589" y="1"/>
                  </a:moveTo>
                  <a:lnTo>
                    <a:pt x="1" y="19408"/>
                  </a:lnTo>
                  <a:lnTo>
                    <a:pt x="299" y="19944"/>
                  </a:lnTo>
                  <a:lnTo>
                    <a:pt x="35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1" name="Google Shape;18561;p62"/>
            <p:cNvSpPr/>
            <p:nvPr/>
          </p:nvSpPr>
          <p:spPr>
            <a:xfrm>
              <a:off x="2980537" y="3326856"/>
              <a:ext cx="1180893" cy="1801169"/>
            </a:xfrm>
            <a:custGeom>
              <a:avLst/>
              <a:gdLst/>
              <a:ahLst/>
              <a:cxnLst/>
              <a:rect l="l" t="t" r="r" b="b"/>
              <a:pathLst>
                <a:path w="23278" h="35505" extrusionOk="0">
                  <a:moveTo>
                    <a:pt x="1" y="1"/>
                  </a:moveTo>
                  <a:lnTo>
                    <a:pt x="22777" y="35505"/>
                  </a:lnTo>
                  <a:lnTo>
                    <a:pt x="23277" y="3516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2" name="Google Shape;18562;p62"/>
            <p:cNvSpPr/>
            <p:nvPr/>
          </p:nvSpPr>
          <p:spPr>
            <a:xfrm>
              <a:off x="2967854" y="3028472"/>
              <a:ext cx="2053043" cy="1957620"/>
            </a:xfrm>
            <a:custGeom>
              <a:avLst/>
              <a:gdLst/>
              <a:ahLst/>
              <a:cxnLst/>
              <a:rect l="l" t="t" r="r" b="b"/>
              <a:pathLst>
                <a:path w="40470" h="38589" extrusionOk="0">
                  <a:moveTo>
                    <a:pt x="1" y="1"/>
                  </a:moveTo>
                  <a:lnTo>
                    <a:pt x="40029" y="38589"/>
                  </a:lnTo>
                  <a:lnTo>
                    <a:pt x="40470" y="3816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3" name="Google Shape;18563;p62"/>
            <p:cNvSpPr/>
            <p:nvPr/>
          </p:nvSpPr>
          <p:spPr>
            <a:xfrm>
              <a:off x="3922154" y="1433369"/>
              <a:ext cx="1093891" cy="501365"/>
            </a:xfrm>
            <a:custGeom>
              <a:avLst/>
              <a:gdLst/>
              <a:ahLst/>
              <a:cxnLst/>
              <a:rect l="l" t="t" r="r" b="b"/>
              <a:pathLst>
                <a:path w="21563" h="9883" extrusionOk="0">
                  <a:moveTo>
                    <a:pt x="21313" y="1"/>
                  </a:moveTo>
                  <a:lnTo>
                    <a:pt x="1" y="9883"/>
                  </a:lnTo>
                  <a:lnTo>
                    <a:pt x="21563" y="548"/>
                  </a:lnTo>
                  <a:lnTo>
                    <a:pt x="21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4" name="Google Shape;18564;p62"/>
            <p:cNvSpPr/>
            <p:nvPr/>
          </p:nvSpPr>
          <p:spPr>
            <a:xfrm>
              <a:off x="59097" y="4113856"/>
              <a:ext cx="964631" cy="1016578"/>
            </a:xfrm>
            <a:custGeom>
              <a:avLst/>
              <a:gdLst/>
              <a:ahLst/>
              <a:cxnLst/>
              <a:rect l="l" t="t" r="r" b="b"/>
              <a:pathLst>
                <a:path w="19015" h="20039" extrusionOk="0">
                  <a:moveTo>
                    <a:pt x="19014" y="0"/>
                  </a:moveTo>
                  <a:lnTo>
                    <a:pt x="0" y="19610"/>
                  </a:lnTo>
                  <a:lnTo>
                    <a:pt x="429" y="20039"/>
                  </a:lnTo>
                  <a:lnTo>
                    <a:pt x="190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5" name="Google Shape;18565;p62"/>
            <p:cNvSpPr/>
            <p:nvPr/>
          </p:nvSpPr>
          <p:spPr>
            <a:xfrm>
              <a:off x="-93747" y="3352829"/>
              <a:ext cx="1174856" cy="662635"/>
            </a:xfrm>
            <a:custGeom>
              <a:avLst/>
              <a:gdLst/>
              <a:ahLst/>
              <a:cxnLst/>
              <a:rect l="l" t="t" r="r" b="b"/>
              <a:pathLst>
                <a:path w="23159" h="13062" extrusionOk="0">
                  <a:moveTo>
                    <a:pt x="23159" y="1"/>
                  </a:moveTo>
                  <a:lnTo>
                    <a:pt x="1" y="12526"/>
                  </a:lnTo>
                  <a:lnTo>
                    <a:pt x="299" y="13062"/>
                  </a:lnTo>
                  <a:lnTo>
                    <a:pt x="231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6" name="Google Shape;18566;p62"/>
            <p:cNvSpPr/>
            <p:nvPr/>
          </p:nvSpPr>
          <p:spPr>
            <a:xfrm>
              <a:off x="-91312" y="1652008"/>
              <a:ext cx="616116" cy="230162"/>
            </a:xfrm>
            <a:custGeom>
              <a:avLst/>
              <a:gdLst/>
              <a:ahLst/>
              <a:cxnLst/>
              <a:rect l="l" t="t" r="r" b="b"/>
              <a:pathLst>
                <a:path w="12145" h="4537" extrusionOk="0">
                  <a:moveTo>
                    <a:pt x="203" y="1"/>
                  </a:moveTo>
                  <a:lnTo>
                    <a:pt x="1" y="572"/>
                  </a:lnTo>
                  <a:lnTo>
                    <a:pt x="12145" y="4537"/>
                  </a:lnTo>
                  <a:lnTo>
                    <a:pt x="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7" name="Google Shape;18567;p62"/>
            <p:cNvSpPr/>
            <p:nvPr/>
          </p:nvSpPr>
          <p:spPr>
            <a:xfrm>
              <a:off x="1972516" y="3207898"/>
              <a:ext cx="391433" cy="1914094"/>
            </a:xfrm>
            <a:custGeom>
              <a:avLst/>
              <a:gdLst/>
              <a:ahLst/>
              <a:cxnLst/>
              <a:rect l="l" t="t" r="r" b="b"/>
              <a:pathLst>
                <a:path w="7716" h="37731" extrusionOk="0">
                  <a:moveTo>
                    <a:pt x="7715" y="0"/>
                  </a:moveTo>
                  <a:lnTo>
                    <a:pt x="0" y="37624"/>
                  </a:lnTo>
                  <a:lnTo>
                    <a:pt x="595" y="37731"/>
                  </a:lnTo>
                  <a:lnTo>
                    <a:pt x="7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8" name="Google Shape;18568;p62"/>
            <p:cNvSpPr/>
            <p:nvPr/>
          </p:nvSpPr>
          <p:spPr>
            <a:xfrm>
              <a:off x="2160920" y="4414625"/>
              <a:ext cx="101561" cy="706720"/>
            </a:xfrm>
            <a:custGeom>
              <a:avLst/>
              <a:gdLst/>
              <a:ahLst/>
              <a:cxnLst/>
              <a:rect l="l" t="t" r="r" b="b"/>
              <a:pathLst>
                <a:path w="2002" h="13931" extrusionOk="0">
                  <a:moveTo>
                    <a:pt x="2001" y="1"/>
                  </a:moveTo>
                  <a:lnTo>
                    <a:pt x="1" y="13860"/>
                  </a:lnTo>
                  <a:lnTo>
                    <a:pt x="596" y="13931"/>
                  </a:lnTo>
                  <a:lnTo>
                    <a:pt x="2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9" name="Google Shape;18569;p62"/>
            <p:cNvSpPr/>
            <p:nvPr/>
          </p:nvSpPr>
          <p:spPr>
            <a:xfrm>
              <a:off x="-90094" y="2860561"/>
              <a:ext cx="1409178" cy="362466"/>
            </a:xfrm>
            <a:custGeom>
              <a:avLst/>
              <a:gdLst/>
              <a:ahLst/>
              <a:cxnLst/>
              <a:rect l="l" t="t" r="r" b="b"/>
              <a:pathLst>
                <a:path w="27778" h="7145" extrusionOk="0">
                  <a:moveTo>
                    <a:pt x="27778" y="1"/>
                  </a:moveTo>
                  <a:lnTo>
                    <a:pt x="0" y="6549"/>
                  </a:lnTo>
                  <a:lnTo>
                    <a:pt x="155" y="7145"/>
                  </a:lnTo>
                  <a:lnTo>
                    <a:pt x="277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0" name="Google Shape;18570;p62"/>
            <p:cNvSpPr/>
            <p:nvPr/>
          </p:nvSpPr>
          <p:spPr>
            <a:xfrm>
              <a:off x="59097" y="12822"/>
              <a:ext cx="1490701" cy="1569840"/>
            </a:xfrm>
            <a:custGeom>
              <a:avLst/>
              <a:gdLst/>
              <a:ahLst/>
              <a:cxnLst/>
              <a:rect l="l" t="t" r="r" b="b"/>
              <a:pathLst>
                <a:path w="29385" h="30945" extrusionOk="0">
                  <a:moveTo>
                    <a:pt x="429" y="0"/>
                  </a:moveTo>
                  <a:lnTo>
                    <a:pt x="0" y="429"/>
                  </a:lnTo>
                  <a:lnTo>
                    <a:pt x="29385" y="30944"/>
                  </a:lnTo>
                  <a:lnTo>
                    <a:pt x="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1" name="Google Shape;18571;p62"/>
            <p:cNvSpPr/>
            <p:nvPr/>
          </p:nvSpPr>
          <p:spPr>
            <a:xfrm>
              <a:off x="-111857" y="2990426"/>
              <a:ext cx="2131573" cy="2152372"/>
            </a:xfrm>
            <a:custGeom>
              <a:avLst/>
              <a:gdLst/>
              <a:ahLst/>
              <a:cxnLst/>
              <a:rect l="l" t="t" r="r" b="b"/>
              <a:pathLst>
                <a:path w="42018" h="42428" extrusionOk="0">
                  <a:moveTo>
                    <a:pt x="42018" y="1"/>
                  </a:moveTo>
                  <a:lnTo>
                    <a:pt x="167" y="41661"/>
                  </a:lnTo>
                  <a:cubicBezTo>
                    <a:pt x="1" y="41839"/>
                    <a:pt x="1" y="42137"/>
                    <a:pt x="179" y="42304"/>
                  </a:cubicBezTo>
                  <a:cubicBezTo>
                    <a:pt x="267" y="42386"/>
                    <a:pt x="381" y="42427"/>
                    <a:pt x="495" y="42427"/>
                  </a:cubicBezTo>
                  <a:cubicBezTo>
                    <a:pt x="613" y="42427"/>
                    <a:pt x="731" y="42383"/>
                    <a:pt x="822" y="42292"/>
                  </a:cubicBezTo>
                  <a:lnTo>
                    <a:pt x="42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2" name="Google Shape;18572;p62"/>
            <p:cNvSpPr/>
            <p:nvPr/>
          </p:nvSpPr>
          <p:spPr>
            <a:xfrm>
              <a:off x="-111248" y="546"/>
              <a:ext cx="2007183" cy="1983797"/>
            </a:xfrm>
            <a:custGeom>
              <a:avLst/>
              <a:gdLst/>
              <a:ahLst/>
              <a:cxnLst/>
              <a:rect l="l" t="t" r="r" b="b"/>
              <a:pathLst>
                <a:path w="39566" h="39105" extrusionOk="0">
                  <a:moveTo>
                    <a:pt x="510" y="0"/>
                  </a:moveTo>
                  <a:cubicBezTo>
                    <a:pt x="382" y="0"/>
                    <a:pt x="256" y="52"/>
                    <a:pt x="167" y="147"/>
                  </a:cubicBezTo>
                  <a:cubicBezTo>
                    <a:pt x="1" y="325"/>
                    <a:pt x="1" y="599"/>
                    <a:pt x="179" y="778"/>
                  </a:cubicBezTo>
                  <a:lnTo>
                    <a:pt x="39565" y="39104"/>
                  </a:lnTo>
                  <a:lnTo>
                    <a:pt x="822" y="123"/>
                  </a:lnTo>
                  <a:cubicBezTo>
                    <a:pt x="733" y="40"/>
                    <a:pt x="621" y="0"/>
                    <a:pt x="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3" name="Google Shape;18573;p62"/>
            <p:cNvSpPr/>
            <p:nvPr/>
          </p:nvSpPr>
          <p:spPr>
            <a:xfrm>
              <a:off x="2950962" y="3038770"/>
              <a:ext cx="2083836" cy="2103925"/>
            </a:xfrm>
            <a:custGeom>
              <a:avLst/>
              <a:gdLst/>
              <a:ahLst/>
              <a:cxnLst/>
              <a:rect l="l" t="t" r="r" b="b"/>
              <a:pathLst>
                <a:path w="41077" h="41473" extrusionOk="0">
                  <a:moveTo>
                    <a:pt x="0" y="0"/>
                  </a:moveTo>
                  <a:lnTo>
                    <a:pt x="40267" y="41339"/>
                  </a:lnTo>
                  <a:cubicBezTo>
                    <a:pt x="40357" y="41428"/>
                    <a:pt x="40470" y="41473"/>
                    <a:pt x="40583" y="41473"/>
                  </a:cubicBezTo>
                  <a:cubicBezTo>
                    <a:pt x="40696" y="41473"/>
                    <a:pt x="40809" y="41428"/>
                    <a:pt x="40898" y="41339"/>
                  </a:cubicBezTo>
                  <a:cubicBezTo>
                    <a:pt x="41077" y="41160"/>
                    <a:pt x="41077" y="40874"/>
                    <a:pt x="40898" y="4069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4" name="Google Shape;18574;p62"/>
            <p:cNvSpPr/>
            <p:nvPr/>
          </p:nvSpPr>
          <p:spPr>
            <a:xfrm>
              <a:off x="3590594" y="-12"/>
              <a:ext cx="1444182" cy="1427441"/>
            </a:xfrm>
            <a:custGeom>
              <a:avLst/>
              <a:gdLst/>
              <a:ahLst/>
              <a:cxnLst/>
              <a:rect l="l" t="t" r="r" b="b"/>
              <a:pathLst>
                <a:path w="28468" h="28138" extrusionOk="0">
                  <a:moveTo>
                    <a:pt x="27974" y="0"/>
                  </a:moveTo>
                  <a:cubicBezTo>
                    <a:pt x="27861" y="0"/>
                    <a:pt x="27748" y="45"/>
                    <a:pt x="27658" y="134"/>
                  </a:cubicBezTo>
                  <a:lnTo>
                    <a:pt x="0" y="28137"/>
                  </a:lnTo>
                  <a:lnTo>
                    <a:pt x="28277" y="777"/>
                  </a:lnTo>
                  <a:lnTo>
                    <a:pt x="28289" y="777"/>
                  </a:lnTo>
                  <a:cubicBezTo>
                    <a:pt x="28468" y="598"/>
                    <a:pt x="28468" y="313"/>
                    <a:pt x="28289" y="134"/>
                  </a:cubicBezTo>
                  <a:cubicBezTo>
                    <a:pt x="28200" y="45"/>
                    <a:pt x="28087" y="0"/>
                    <a:pt x="27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5" name="Google Shape;18575;p62"/>
            <p:cNvSpPr/>
            <p:nvPr/>
          </p:nvSpPr>
          <p:spPr>
            <a:xfrm>
              <a:off x="-102776" y="272500"/>
              <a:ext cx="1801777" cy="1595864"/>
            </a:xfrm>
            <a:custGeom>
              <a:avLst/>
              <a:gdLst/>
              <a:ahLst/>
              <a:cxnLst/>
              <a:rect l="l" t="t" r="r" b="b"/>
              <a:pathLst>
                <a:path w="35517" h="31458" extrusionOk="0">
                  <a:moveTo>
                    <a:pt x="324" y="1"/>
                  </a:moveTo>
                  <a:cubicBezTo>
                    <a:pt x="243" y="1"/>
                    <a:pt x="164" y="34"/>
                    <a:pt x="107" y="96"/>
                  </a:cubicBezTo>
                  <a:cubicBezTo>
                    <a:pt x="0" y="227"/>
                    <a:pt x="12" y="417"/>
                    <a:pt x="131" y="525"/>
                  </a:cubicBezTo>
                  <a:lnTo>
                    <a:pt x="35517" y="31457"/>
                  </a:lnTo>
                  <a:lnTo>
                    <a:pt x="536" y="84"/>
                  </a:lnTo>
                  <a:cubicBezTo>
                    <a:pt x="474" y="28"/>
                    <a:pt x="398" y="1"/>
                    <a:pt x="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6" name="Google Shape;18576;p62"/>
            <p:cNvSpPr/>
            <p:nvPr/>
          </p:nvSpPr>
          <p:spPr>
            <a:xfrm>
              <a:off x="-113074" y="1118599"/>
              <a:ext cx="1670133" cy="927902"/>
            </a:xfrm>
            <a:custGeom>
              <a:avLst/>
              <a:gdLst/>
              <a:ahLst/>
              <a:cxnLst/>
              <a:rect l="l" t="t" r="r" b="b"/>
              <a:pathLst>
                <a:path w="32922" h="18291" extrusionOk="0">
                  <a:moveTo>
                    <a:pt x="543" y="1"/>
                  </a:moveTo>
                  <a:cubicBezTo>
                    <a:pt x="370" y="1"/>
                    <a:pt x="205" y="99"/>
                    <a:pt x="120" y="252"/>
                  </a:cubicBezTo>
                  <a:cubicBezTo>
                    <a:pt x="1" y="455"/>
                    <a:pt x="84" y="741"/>
                    <a:pt x="310" y="860"/>
                  </a:cubicBezTo>
                  <a:lnTo>
                    <a:pt x="32922" y="18290"/>
                  </a:lnTo>
                  <a:lnTo>
                    <a:pt x="751" y="50"/>
                  </a:lnTo>
                  <a:cubicBezTo>
                    <a:pt x="683" y="16"/>
                    <a:pt x="61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7" name="Google Shape;18577;p62"/>
            <p:cNvSpPr/>
            <p:nvPr/>
          </p:nvSpPr>
          <p:spPr>
            <a:xfrm>
              <a:off x="-103994" y="399676"/>
              <a:ext cx="598614" cy="501060"/>
            </a:xfrm>
            <a:custGeom>
              <a:avLst/>
              <a:gdLst/>
              <a:ahLst/>
              <a:cxnLst/>
              <a:rect l="l" t="t" r="r" b="b"/>
              <a:pathLst>
                <a:path w="11800" h="9877" extrusionOk="0">
                  <a:moveTo>
                    <a:pt x="347" y="0"/>
                  </a:moveTo>
                  <a:cubicBezTo>
                    <a:pt x="255" y="0"/>
                    <a:pt x="162" y="40"/>
                    <a:pt x="96" y="113"/>
                  </a:cubicBezTo>
                  <a:cubicBezTo>
                    <a:pt x="0" y="256"/>
                    <a:pt x="12" y="447"/>
                    <a:pt x="143" y="554"/>
                  </a:cubicBezTo>
                  <a:lnTo>
                    <a:pt x="11800" y="9876"/>
                  </a:lnTo>
                  <a:lnTo>
                    <a:pt x="548" y="77"/>
                  </a:lnTo>
                  <a:cubicBezTo>
                    <a:pt x="490" y="25"/>
                    <a:pt x="419"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8" name="Google Shape;18578;p62"/>
            <p:cNvSpPr/>
            <p:nvPr/>
          </p:nvSpPr>
          <p:spPr>
            <a:xfrm>
              <a:off x="-110030" y="2629240"/>
              <a:ext cx="1892381" cy="255223"/>
            </a:xfrm>
            <a:custGeom>
              <a:avLst/>
              <a:gdLst/>
              <a:ahLst/>
              <a:cxnLst/>
              <a:rect l="l" t="t" r="r" b="b"/>
              <a:pathLst>
                <a:path w="37303" h="5031" extrusionOk="0">
                  <a:moveTo>
                    <a:pt x="37303" y="1"/>
                  </a:moveTo>
                  <a:lnTo>
                    <a:pt x="417" y="4120"/>
                  </a:lnTo>
                  <a:cubicBezTo>
                    <a:pt x="155" y="4144"/>
                    <a:pt x="0" y="4382"/>
                    <a:pt x="24" y="4644"/>
                  </a:cubicBezTo>
                  <a:cubicBezTo>
                    <a:pt x="57" y="4872"/>
                    <a:pt x="237" y="5030"/>
                    <a:pt x="466" y="5030"/>
                  </a:cubicBezTo>
                  <a:cubicBezTo>
                    <a:pt x="489" y="5030"/>
                    <a:pt x="512" y="5029"/>
                    <a:pt x="536" y="5025"/>
                  </a:cubicBezTo>
                  <a:lnTo>
                    <a:pt x="37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9" name="Google Shape;18579;p62"/>
            <p:cNvSpPr/>
            <p:nvPr/>
          </p:nvSpPr>
          <p:spPr>
            <a:xfrm>
              <a:off x="-103385" y="2842451"/>
              <a:ext cx="1708789" cy="605057"/>
            </a:xfrm>
            <a:custGeom>
              <a:avLst/>
              <a:gdLst/>
              <a:ahLst/>
              <a:cxnLst/>
              <a:rect l="l" t="t" r="r" b="b"/>
              <a:pathLst>
                <a:path w="33684" h="11927" extrusionOk="0">
                  <a:moveTo>
                    <a:pt x="33683" y="1"/>
                  </a:moveTo>
                  <a:lnTo>
                    <a:pt x="239" y="11335"/>
                  </a:lnTo>
                  <a:cubicBezTo>
                    <a:pt x="72" y="11395"/>
                    <a:pt x="0" y="11574"/>
                    <a:pt x="48" y="11728"/>
                  </a:cubicBezTo>
                  <a:cubicBezTo>
                    <a:pt x="94" y="11849"/>
                    <a:pt x="199" y="11926"/>
                    <a:pt x="321" y="11926"/>
                  </a:cubicBezTo>
                  <a:cubicBezTo>
                    <a:pt x="356" y="11926"/>
                    <a:pt x="392" y="11920"/>
                    <a:pt x="429" y="11907"/>
                  </a:cubicBezTo>
                  <a:lnTo>
                    <a:pt x="33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0" name="Google Shape;18580;p62"/>
            <p:cNvSpPr/>
            <p:nvPr/>
          </p:nvSpPr>
          <p:spPr>
            <a:xfrm>
              <a:off x="-103994" y="3364294"/>
              <a:ext cx="625805" cy="272674"/>
            </a:xfrm>
            <a:custGeom>
              <a:avLst/>
              <a:gdLst/>
              <a:ahLst/>
              <a:cxnLst/>
              <a:rect l="l" t="t" r="r" b="b"/>
              <a:pathLst>
                <a:path w="12336" h="5375" extrusionOk="0">
                  <a:moveTo>
                    <a:pt x="12335" y="1"/>
                  </a:moveTo>
                  <a:lnTo>
                    <a:pt x="239" y="4799"/>
                  </a:lnTo>
                  <a:cubicBezTo>
                    <a:pt x="72" y="4870"/>
                    <a:pt x="0" y="5049"/>
                    <a:pt x="72" y="5192"/>
                  </a:cubicBezTo>
                  <a:cubicBezTo>
                    <a:pt x="124" y="5306"/>
                    <a:pt x="235" y="5374"/>
                    <a:pt x="351" y="5374"/>
                  </a:cubicBezTo>
                  <a:cubicBezTo>
                    <a:pt x="393" y="5374"/>
                    <a:pt x="436" y="5366"/>
                    <a:pt x="477" y="5347"/>
                  </a:cubicBezTo>
                  <a:lnTo>
                    <a:pt x="1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1" name="Google Shape;18581;p62"/>
            <p:cNvSpPr/>
            <p:nvPr/>
          </p:nvSpPr>
          <p:spPr>
            <a:xfrm>
              <a:off x="-103385" y="1749863"/>
              <a:ext cx="1551729" cy="484472"/>
            </a:xfrm>
            <a:custGeom>
              <a:avLst/>
              <a:gdLst/>
              <a:ahLst/>
              <a:cxnLst/>
              <a:rect l="l" t="t" r="r" b="b"/>
              <a:pathLst>
                <a:path w="30588" h="9550" extrusionOk="0">
                  <a:moveTo>
                    <a:pt x="347" y="1"/>
                  </a:moveTo>
                  <a:cubicBezTo>
                    <a:pt x="208" y="1"/>
                    <a:pt x="78" y="95"/>
                    <a:pt x="48" y="215"/>
                  </a:cubicBezTo>
                  <a:cubicBezTo>
                    <a:pt x="0" y="369"/>
                    <a:pt x="84" y="548"/>
                    <a:pt x="250" y="584"/>
                  </a:cubicBezTo>
                  <a:lnTo>
                    <a:pt x="30588" y="9549"/>
                  </a:lnTo>
                  <a:lnTo>
                    <a:pt x="30588" y="9549"/>
                  </a:lnTo>
                  <a:lnTo>
                    <a:pt x="429" y="12"/>
                  </a:lnTo>
                  <a:cubicBezTo>
                    <a:pt x="402" y="4"/>
                    <a:pt x="37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2" name="Google Shape;18582;p62"/>
            <p:cNvSpPr/>
            <p:nvPr/>
          </p:nvSpPr>
          <p:spPr>
            <a:xfrm>
              <a:off x="293411" y="3358866"/>
              <a:ext cx="1488317" cy="1775804"/>
            </a:xfrm>
            <a:custGeom>
              <a:avLst/>
              <a:gdLst/>
              <a:ahLst/>
              <a:cxnLst/>
              <a:rect l="l" t="t" r="r" b="b"/>
              <a:pathLst>
                <a:path w="29338" h="35005" extrusionOk="0">
                  <a:moveTo>
                    <a:pt x="29338" y="1"/>
                  </a:moveTo>
                  <a:lnTo>
                    <a:pt x="120" y="34505"/>
                  </a:lnTo>
                  <a:cubicBezTo>
                    <a:pt x="120" y="34505"/>
                    <a:pt x="120" y="34505"/>
                    <a:pt x="120" y="34505"/>
                  </a:cubicBezTo>
                  <a:lnTo>
                    <a:pt x="120" y="34505"/>
                  </a:lnTo>
                  <a:cubicBezTo>
                    <a:pt x="112" y="34505"/>
                    <a:pt x="109" y="34510"/>
                    <a:pt x="112" y="34510"/>
                  </a:cubicBezTo>
                  <a:cubicBezTo>
                    <a:pt x="113" y="34510"/>
                    <a:pt x="116" y="34509"/>
                    <a:pt x="120" y="34505"/>
                  </a:cubicBezTo>
                  <a:lnTo>
                    <a:pt x="120" y="34505"/>
                  </a:lnTo>
                  <a:cubicBezTo>
                    <a:pt x="1" y="34636"/>
                    <a:pt x="25" y="34826"/>
                    <a:pt x="167" y="34933"/>
                  </a:cubicBezTo>
                  <a:cubicBezTo>
                    <a:pt x="225" y="34981"/>
                    <a:pt x="297" y="35005"/>
                    <a:pt x="367" y="35005"/>
                  </a:cubicBezTo>
                  <a:cubicBezTo>
                    <a:pt x="456" y="35005"/>
                    <a:pt x="543" y="34966"/>
                    <a:pt x="596" y="34886"/>
                  </a:cubicBezTo>
                  <a:lnTo>
                    <a:pt x="29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3" name="Google Shape;18583;p62"/>
            <p:cNvSpPr/>
            <p:nvPr/>
          </p:nvSpPr>
          <p:spPr>
            <a:xfrm>
              <a:off x="1672306" y="3227784"/>
              <a:ext cx="587149" cy="1915717"/>
            </a:xfrm>
            <a:custGeom>
              <a:avLst/>
              <a:gdLst/>
              <a:ahLst/>
              <a:cxnLst/>
              <a:rect l="l" t="t" r="r" b="b"/>
              <a:pathLst>
                <a:path w="11574" h="37763" extrusionOk="0">
                  <a:moveTo>
                    <a:pt x="11574" y="1"/>
                  </a:moveTo>
                  <a:lnTo>
                    <a:pt x="72" y="37160"/>
                  </a:lnTo>
                  <a:cubicBezTo>
                    <a:pt x="1" y="37410"/>
                    <a:pt x="132" y="37672"/>
                    <a:pt x="382" y="37744"/>
                  </a:cubicBezTo>
                  <a:cubicBezTo>
                    <a:pt x="423" y="37756"/>
                    <a:pt x="466" y="37762"/>
                    <a:pt x="508" y="37762"/>
                  </a:cubicBezTo>
                  <a:cubicBezTo>
                    <a:pt x="706" y="37762"/>
                    <a:pt x="894" y="37631"/>
                    <a:pt x="953" y="37434"/>
                  </a:cubicBezTo>
                  <a:lnTo>
                    <a:pt x="1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4" name="Google Shape;18584;p62"/>
            <p:cNvSpPr/>
            <p:nvPr/>
          </p:nvSpPr>
          <p:spPr>
            <a:xfrm>
              <a:off x="4654771" y="637795"/>
              <a:ext cx="372713" cy="283479"/>
            </a:xfrm>
            <a:custGeom>
              <a:avLst/>
              <a:gdLst/>
              <a:ahLst/>
              <a:cxnLst/>
              <a:rect l="l" t="t" r="r" b="b"/>
              <a:pathLst>
                <a:path w="7347" h="5588" extrusionOk="0">
                  <a:moveTo>
                    <a:pt x="7007" y="0"/>
                  </a:moveTo>
                  <a:cubicBezTo>
                    <a:pt x="6938" y="0"/>
                    <a:pt x="6868" y="21"/>
                    <a:pt x="6811" y="63"/>
                  </a:cubicBezTo>
                  <a:lnTo>
                    <a:pt x="1" y="5587"/>
                  </a:lnTo>
                  <a:lnTo>
                    <a:pt x="7180" y="563"/>
                  </a:lnTo>
                  <a:lnTo>
                    <a:pt x="7204" y="539"/>
                  </a:lnTo>
                  <a:cubicBezTo>
                    <a:pt x="7335" y="444"/>
                    <a:pt x="7347" y="241"/>
                    <a:pt x="7240" y="110"/>
                  </a:cubicBezTo>
                  <a:cubicBezTo>
                    <a:pt x="7186" y="36"/>
                    <a:pt x="7098"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5" name="Google Shape;18585;p62"/>
            <p:cNvSpPr/>
            <p:nvPr/>
          </p:nvSpPr>
          <p:spPr>
            <a:xfrm>
              <a:off x="2813235" y="8713"/>
              <a:ext cx="554530" cy="1558223"/>
            </a:xfrm>
            <a:custGeom>
              <a:avLst/>
              <a:gdLst/>
              <a:ahLst/>
              <a:cxnLst/>
              <a:rect l="l" t="t" r="r" b="b"/>
              <a:pathLst>
                <a:path w="10931" h="30716" extrusionOk="0">
                  <a:moveTo>
                    <a:pt x="10633" y="1"/>
                  </a:moveTo>
                  <a:cubicBezTo>
                    <a:pt x="10497" y="1"/>
                    <a:pt x="10373" y="73"/>
                    <a:pt x="10323" y="212"/>
                  </a:cubicBezTo>
                  <a:lnTo>
                    <a:pt x="1" y="30716"/>
                  </a:lnTo>
                  <a:lnTo>
                    <a:pt x="10895" y="403"/>
                  </a:lnTo>
                  <a:cubicBezTo>
                    <a:pt x="10931" y="236"/>
                    <a:pt x="10859" y="57"/>
                    <a:pt x="10716" y="10"/>
                  </a:cubicBezTo>
                  <a:cubicBezTo>
                    <a:pt x="10688" y="4"/>
                    <a:pt x="10660" y="1"/>
                    <a:pt x="10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6" name="Google Shape;18586;p62"/>
            <p:cNvSpPr/>
            <p:nvPr/>
          </p:nvSpPr>
          <p:spPr>
            <a:xfrm>
              <a:off x="2601850" y="89"/>
              <a:ext cx="468136" cy="1957062"/>
            </a:xfrm>
            <a:custGeom>
              <a:avLst/>
              <a:gdLst/>
              <a:ahLst/>
              <a:cxnLst/>
              <a:rect l="l" t="t" r="r" b="b"/>
              <a:pathLst>
                <a:path w="9228" h="38578" extrusionOk="0">
                  <a:moveTo>
                    <a:pt x="8708" y="0"/>
                  </a:moveTo>
                  <a:cubicBezTo>
                    <a:pt x="8508" y="0"/>
                    <a:pt x="8326" y="144"/>
                    <a:pt x="8275" y="358"/>
                  </a:cubicBezTo>
                  <a:lnTo>
                    <a:pt x="0" y="38577"/>
                  </a:lnTo>
                  <a:lnTo>
                    <a:pt x="0" y="38577"/>
                  </a:lnTo>
                  <a:lnTo>
                    <a:pt x="9168" y="573"/>
                  </a:lnTo>
                  <a:cubicBezTo>
                    <a:pt x="9228" y="311"/>
                    <a:pt x="9049" y="84"/>
                    <a:pt x="8811" y="13"/>
                  </a:cubicBezTo>
                  <a:cubicBezTo>
                    <a:pt x="8777" y="4"/>
                    <a:pt x="8742" y="0"/>
                    <a:pt x="8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7" name="Google Shape;18587;p62"/>
            <p:cNvSpPr/>
            <p:nvPr/>
          </p:nvSpPr>
          <p:spPr>
            <a:xfrm>
              <a:off x="1467567" y="241"/>
              <a:ext cx="680137" cy="1746076"/>
            </a:xfrm>
            <a:custGeom>
              <a:avLst/>
              <a:gdLst/>
              <a:ahLst/>
              <a:cxnLst/>
              <a:rect l="l" t="t" r="r" b="b"/>
              <a:pathLst>
                <a:path w="13407" h="34419" extrusionOk="0">
                  <a:moveTo>
                    <a:pt x="513" y="1"/>
                  </a:moveTo>
                  <a:cubicBezTo>
                    <a:pt x="456" y="1"/>
                    <a:pt x="399" y="11"/>
                    <a:pt x="346" y="34"/>
                  </a:cubicBezTo>
                  <a:cubicBezTo>
                    <a:pt x="120" y="117"/>
                    <a:pt x="1" y="391"/>
                    <a:pt x="96" y="629"/>
                  </a:cubicBezTo>
                  <a:lnTo>
                    <a:pt x="13407" y="34419"/>
                  </a:lnTo>
                  <a:lnTo>
                    <a:pt x="953" y="296"/>
                  </a:lnTo>
                  <a:cubicBezTo>
                    <a:pt x="889" y="113"/>
                    <a:pt x="700"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8" name="Google Shape;18588;p62"/>
            <p:cNvSpPr/>
            <p:nvPr/>
          </p:nvSpPr>
          <p:spPr>
            <a:xfrm>
              <a:off x="2790306" y="3321428"/>
              <a:ext cx="1002070" cy="1801676"/>
            </a:xfrm>
            <a:custGeom>
              <a:avLst/>
              <a:gdLst/>
              <a:ahLst/>
              <a:cxnLst/>
              <a:rect l="l" t="t" r="r" b="b"/>
              <a:pathLst>
                <a:path w="19753" h="35515" extrusionOk="0">
                  <a:moveTo>
                    <a:pt x="0" y="0"/>
                  </a:moveTo>
                  <a:lnTo>
                    <a:pt x="19598" y="35481"/>
                  </a:lnTo>
                  <a:cubicBezTo>
                    <a:pt x="19615" y="35498"/>
                    <a:pt x="19649" y="35515"/>
                    <a:pt x="19677" y="35515"/>
                  </a:cubicBezTo>
                  <a:cubicBezTo>
                    <a:pt x="19688" y="35515"/>
                    <a:pt x="19698" y="35512"/>
                    <a:pt x="19705" y="35505"/>
                  </a:cubicBezTo>
                  <a:cubicBezTo>
                    <a:pt x="19741" y="35493"/>
                    <a:pt x="19753" y="35433"/>
                    <a:pt x="19741" y="3541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9" name="Google Shape;18589;p62"/>
            <p:cNvSpPr/>
            <p:nvPr/>
          </p:nvSpPr>
          <p:spPr>
            <a:xfrm>
              <a:off x="3216727" y="869573"/>
              <a:ext cx="1810807" cy="1183582"/>
            </a:xfrm>
            <a:custGeom>
              <a:avLst/>
              <a:gdLst/>
              <a:ahLst/>
              <a:cxnLst/>
              <a:rect l="l" t="t" r="r" b="b"/>
              <a:pathLst>
                <a:path w="35695" h="23331" extrusionOk="0">
                  <a:moveTo>
                    <a:pt x="35359" y="1"/>
                  </a:moveTo>
                  <a:cubicBezTo>
                    <a:pt x="35302" y="1"/>
                    <a:pt x="35244" y="18"/>
                    <a:pt x="35195" y="54"/>
                  </a:cubicBezTo>
                  <a:lnTo>
                    <a:pt x="0" y="23330"/>
                  </a:lnTo>
                  <a:lnTo>
                    <a:pt x="35516" y="554"/>
                  </a:lnTo>
                  <a:cubicBezTo>
                    <a:pt x="35647" y="470"/>
                    <a:pt x="35695" y="280"/>
                    <a:pt x="35600" y="137"/>
                  </a:cubicBezTo>
                  <a:cubicBezTo>
                    <a:pt x="35548" y="48"/>
                    <a:pt x="35454" y="1"/>
                    <a:pt x="35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0" name="Google Shape;18590;p62"/>
            <p:cNvSpPr/>
            <p:nvPr/>
          </p:nvSpPr>
          <p:spPr>
            <a:xfrm>
              <a:off x="2917735" y="8205"/>
              <a:ext cx="1964874" cy="2057051"/>
            </a:xfrm>
            <a:custGeom>
              <a:avLst/>
              <a:gdLst/>
              <a:ahLst/>
              <a:cxnLst/>
              <a:rect l="l" t="t" r="r" b="b"/>
              <a:pathLst>
                <a:path w="38732" h="40549" extrusionOk="0">
                  <a:moveTo>
                    <a:pt x="38409" y="1"/>
                  </a:moveTo>
                  <a:cubicBezTo>
                    <a:pt x="38324" y="1"/>
                    <a:pt x="38237" y="38"/>
                    <a:pt x="38172" y="103"/>
                  </a:cubicBezTo>
                  <a:lnTo>
                    <a:pt x="0" y="40548"/>
                  </a:lnTo>
                  <a:lnTo>
                    <a:pt x="38612" y="520"/>
                  </a:lnTo>
                  <a:cubicBezTo>
                    <a:pt x="38731" y="389"/>
                    <a:pt x="38731" y="198"/>
                    <a:pt x="38601" y="79"/>
                  </a:cubicBezTo>
                  <a:cubicBezTo>
                    <a:pt x="38547" y="26"/>
                    <a:pt x="38479" y="1"/>
                    <a:pt x="38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1" name="Google Shape;18591;p62"/>
            <p:cNvSpPr/>
            <p:nvPr/>
          </p:nvSpPr>
          <p:spPr>
            <a:xfrm>
              <a:off x="1319593" y="8003"/>
              <a:ext cx="505017" cy="1103530"/>
            </a:xfrm>
            <a:custGeom>
              <a:avLst/>
              <a:gdLst/>
              <a:ahLst/>
              <a:cxnLst/>
              <a:rect l="l" t="t" r="r" b="b"/>
              <a:pathLst>
                <a:path w="9955" h="21753" extrusionOk="0">
                  <a:moveTo>
                    <a:pt x="354" y="1"/>
                  </a:moveTo>
                  <a:cubicBezTo>
                    <a:pt x="311" y="1"/>
                    <a:pt x="267" y="12"/>
                    <a:pt x="227" y="36"/>
                  </a:cubicBezTo>
                  <a:cubicBezTo>
                    <a:pt x="72" y="119"/>
                    <a:pt x="1" y="298"/>
                    <a:pt x="72" y="440"/>
                  </a:cubicBezTo>
                  <a:lnTo>
                    <a:pt x="9954" y="21753"/>
                  </a:lnTo>
                  <a:lnTo>
                    <a:pt x="632" y="190"/>
                  </a:lnTo>
                  <a:cubicBezTo>
                    <a:pt x="572" y="71"/>
                    <a:pt x="464" y="1"/>
                    <a:pt x="3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2" name="Google Shape;18592;p62"/>
            <p:cNvSpPr/>
            <p:nvPr/>
          </p:nvSpPr>
          <p:spPr>
            <a:xfrm>
              <a:off x="4004283" y="4009356"/>
              <a:ext cx="1022666" cy="969501"/>
            </a:xfrm>
            <a:custGeom>
              <a:avLst/>
              <a:gdLst/>
              <a:ahLst/>
              <a:cxnLst/>
              <a:rect l="l" t="t" r="r" b="b"/>
              <a:pathLst>
                <a:path w="20159" h="19111" extrusionOk="0">
                  <a:moveTo>
                    <a:pt x="1" y="1"/>
                  </a:moveTo>
                  <a:lnTo>
                    <a:pt x="19598" y="19027"/>
                  </a:lnTo>
                  <a:cubicBezTo>
                    <a:pt x="19666" y="19083"/>
                    <a:pt x="19745" y="19110"/>
                    <a:pt x="19820" y="19110"/>
                  </a:cubicBezTo>
                  <a:cubicBezTo>
                    <a:pt x="19904" y="19110"/>
                    <a:pt x="19983" y="19077"/>
                    <a:pt x="20039" y="19015"/>
                  </a:cubicBezTo>
                  <a:cubicBezTo>
                    <a:pt x="20158" y="18896"/>
                    <a:pt x="20134" y="18705"/>
                    <a:pt x="20015" y="18586"/>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3" name="Google Shape;18593;p62"/>
            <p:cNvSpPr/>
            <p:nvPr/>
          </p:nvSpPr>
          <p:spPr>
            <a:xfrm>
              <a:off x="3243258" y="3951982"/>
              <a:ext cx="675368" cy="1190785"/>
            </a:xfrm>
            <a:custGeom>
              <a:avLst/>
              <a:gdLst/>
              <a:ahLst/>
              <a:cxnLst/>
              <a:rect l="l" t="t" r="r" b="b"/>
              <a:pathLst>
                <a:path w="13313" h="23473" extrusionOk="0">
                  <a:moveTo>
                    <a:pt x="1" y="0"/>
                  </a:moveTo>
                  <a:lnTo>
                    <a:pt x="12383" y="23230"/>
                  </a:lnTo>
                  <a:cubicBezTo>
                    <a:pt x="12471" y="23388"/>
                    <a:pt x="12627" y="23473"/>
                    <a:pt x="12788" y="23473"/>
                  </a:cubicBezTo>
                  <a:cubicBezTo>
                    <a:pt x="12869" y="23473"/>
                    <a:pt x="12951" y="23452"/>
                    <a:pt x="13026" y="23408"/>
                  </a:cubicBezTo>
                  <a:cubicBezTo>
                    <a:pt x="13229" y="23277"/>
                    <a:pt x="13312" y="23003"/>
                    <a:pt x="13193" y="227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4" name="Google Shape;18594;p62"/>
            <p:cNvSpPr/>
            <p:nvPr/>
          </p:nvSpPr>
          <p:spPr>
            <a:xfrm>
              <a:off x="1543811" y="4508878"/>
              <a:ext cx="228843" cy="622660"/>
            </a:xfrm>
            <a:custGeom>
              <a:avLst/>
              <a:gdLst/>
              <a:ahLst/>
              <a:cxnLst/>
              <a:rect l="l" t="t" r="r" b="b"/>
              <a:pathLst>
                <a:path w="4511" h="12274" extrusionOk="0">
                  <a:moveTo>
                    <a:pt x="45" y="11954"/>
                  </a:moveTo>
                  <a:cubicBezTo>
                    <a:pt x="45" y="11958"/>
                    <a:pt x="44" y="11961"/>
                    <a:pt x="43" y="11962"/>
                  </a:cubicBezTo>
                  <a:lnTo>
                    <a:pt x="43" y="11962"/>
                  </a:lnTo>
                  <a:cubicBezTo>
                    <a:pt x="43" y="11959"/>
                    <a:pt x="44" y="11957"/>
                    <a:pt x="45" y="11954"/>
                  </a:cubicBezTo>
                  <a:close/>
                  <a:moveTo>
                    <a:pt x="4510" y="0"/>
                  </a:moveTo>
                  <a:lnTo>
                    <a:pt x="45" y="11954"/>
                  </a:lnTo>
                  <a:cubicBezTo>
                    <a:pt x="45" y="11954"/>
                    <a:pt x="45" y="11954"/>
                    <a:pt x="45" y="11954"/>
                  </a:cubicBezTo>
                  <a:lnTo>
                    <a:pt x="45" y="11954"/>
                  </a:lnTo>
                  <a:cubicBezTo>
                    <a:pt x="45" y="11954"/>
                    <a:pt x="45" y="11954"/>
                    <a:pt x="45" y="11954"/>
                  </a:cubicBezTo>
                  <a:lnTo>
                    <a:pt x="45" y="11954"/>
                  </a:lnTo>
                  <a:cubicBezTo>
                    <a:pt x="39" y="11960"/>
                    <a:pt x="39" y="11963"/>
                    <a:pt x="41" y="11963"/>
                  </a:cubicBezTo>
                  <a:cubicBezTo>
                    <a:pt x="41" y="11963"/>
                    <a:pt x="42" y="11963"/>
                    <a:pt x="43" y="11962"/>
                  </a:cubicBezTo>
                  <a:lnTo>
                    <a:pt x="43" y="11962"/>
                  </a:lnTo>
                  <a:cubicBezTo>
                    <a:pt x="0" y="12090"/>
                    <a:pt x="60" y="12217"/>
                    <a:pt x="200" y="12263"/>
                  </a:cubicBezTo>
                  <a:cubicBezTo>
                    <a:pt x="223" y="12270"/>
                    <a:pt x="246" y="12274"/>
                    <a:pt x="269" y="12274"/>
                  </a:cubicBezTo>
                  <a:cubicBezTo>
                    <a:pt x="362" y="12274"/>
                    <a:pt x="445" y="12216"/>
                    <a:pt x="474" y="12121"/>
                  </a:cubicBezTo>
                  <a:lnTo>
                    <a:pt x="4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5" name="Google Shape;18595;p62"/>
            <p:cNvSpPr/>
            <p:nvPr/>
          </p:nvSpPr>
          <p:spPr>
            <a:xfrm>
              <a:off x="3098327" y="2669112"/>
              <a:ext cx="1937074" cy="399296"/>
            </a:xfrm>
            <a:custGeom>
              <a:avLst/>
              <a:gdLst/>
              <a:ahLst/>
              <a:cxnLst/>
              <a:rect l="l" t="t" r="r" b="b"/>
              <a:pathLst>
                <a:path w="38184" h="7871" extrusionOk="0">
                  <a:moveTo>
                    <a:pt x="0" y="1"/>
                  </a:moveTo>
                  <a:lnTo>
                    <a:pt x="37600" y="7859"/>
                  </a:lnTo>
                  <a:cubicBezTo>
                    <a:pt x="37635" y="7867"/>
                    <a:pt x="37669" y="7871"/>
                    <a:pt x="37702" y="7871"/>
                  </a:cubicBezTo>
                  <a:cubicBezTo>
                    <a:pt x="37912" y="7871"/>
                    <a:pt x="38095" y="7717"/>
                    <a:pt x="38136" y="7502"/>
                  </a:cubicBezTo>
                  <a:cubicBezTo>
                    <a:pt x="38184" y="7252"/>
                    <a:pt x="38017" y="7013"/>
                    <a:pt x="37767" y="6966"/>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6" name="Google Shape;18596;p62"/>
            <p:cNvSpPr/>
            <p:nvPr/>
          </p:nvSpPr>
          <p:spPr>
            <a:xfrm>
              <a:off x="4305101" y="2771178"/>
              <a:ext cx="721228" cy="101714"/>
            </a:xfrm>
            <a:custGeom>
              <a:avLst/>
              <a:gdLst/>
              <a:ahLst/>
              <a:cxnLst/>
              <a:rect l="l" t="t" r="r" b="b"/>
              <a:pathLst>
                <a:path w="14217" h="2005" extrusionOk="0">
                  <a:moveTo>
                    <a:pt x="0" y="1"/>
                  </a:moveTo>
                  <a:lnTo>
                    <a:pt x="13847" y="2001"/>
                  </a:lnTo>
                  <a:cubicBezTo>
                    <a:pt x="13863" y="2003"/>
                    <a:pt x="13879" y="2004"/>
                    <a:pt x="13895" y="2004"/>
                  </a:cubicBezTo>
                  <a:cubicBezTo>
                    <a:pt x="14061" y="2004"/>
                    <a:pt x="14181" y="1891"/>
                    <a:pt x="14192" y="1727"/>
                  </a:cubicBezTo>
                  <a:cubicBezTo>
                    <a:pt x="14216" y="1561"/>
                    <a:pt x="14085" y="1406"/>
                    <a:pt x="13930" y="1394"/>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7" name="Google Shape;18597;p62"/>
            <p:cNvSpPr/>
            <p:nvPr/>
          </p:nvSpPr>
          <p:spPr>
            <a:xfrm>
              <a:off x="2751042" y="3714015"/>
              <a:ext cx="364850" cy="1420694"/>
            </a:xfrm>
            <a:custGeom>
              <a:avLst/>
              <a:gdLst/>
              <a:ahLst/>
              <a:cxnLst/>
              <a:rect l="l" t="t" r="r" b="b"/>
              <a:pathLst>
                <a:path w="7192" h="28005" extrusionOk="0">
                  <a:moveTo>
                    <a:pt x="0" y="0"/>
                  </a:moveTo>
                  <a:lnTo>
                    <a:pt x="6549" y="27766"/>
                  </a:lnTo>
                  <a:cubicBezTo>
                    <a:pt x="6588" y="27913"/>
                    <a:pt x="6709" y="28004"/>
                    <a:pt x="6837" y="28004"/>
                  </a:cubicBezTo>
                  <a:cubicBezTo>
                    <a:pt x="6864" y="28004"/>
                    <a:pt x="6891" y="28000"/>
                    <a:pt x="6918" y="27992"/>
                  </a:cubicBezTo>
                  <a:cubicBezTo>
                    <a:pt x="7085" y="27944"/>
                    <a:pt x="7192" y="27790"/>
                    <a:pt x="7144" y="27623"/>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8" name="Google Shape;18598;p62"/>
            <p:cNvSpPr/>
            <p:nvPr/>
          </p:nvSpPr>
          <p:spPr>
            <a:xfrm>
              <a:off x="-103385" y="3483911"/>
              <a:ext cx="1576485" cy="1495165"/>
            </a:xfrm>
            <a:custGeom>
              <a:avLst/>
              <a:gdLst/>
              <a:ahLst/>
              <a:cxnLst/>
              <a:rect l="l" t="t" r="r" b="b"/>
              <a:pathLst>
                <a:path w="31076" h="29473" extrusionOk="0">
                  <a:moveTo>
                    <a:pt x="31076" y="0"/>
                  </a:moveTo>
                  <a:lnTo>
                    <a:pt x="131" y="28944"/>
                  </a:lnTo>
                  <a:cubicBezTo>
                    <a:pt x="12" y="29063"/>
                    <a:pt x="0" y="29254"/>
                    <a:pt x="119" y="29373"/>
                  </a:cubicBezTo>
                  <a:cubicBezTo>
                    <a:pt x="180" y="29440"/>
                    <a:pt x="260" y="29473"/>
                    <a:pt x="339" y="29473"/>
                  </a:cubicBezTo>
                  <a:cubicBezTo>
                    <a:pt x="415" y="29473"/>
                    <a:pt x="490" y="29443"/>
                    <a:pt x="548" y="29385"/>
                  </a:cubicBezTo>
                  <a:lnTo>
                    <a:pt x="310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1620"/>
        <p:cNvGrpSpPr/>
        <p:nvPr/>
      </p:nvGrpSpPr>
      <p:grpSpPr>
        <a:xfrm>
          <a:off x="0" y="0"/>
          <a:ext cx="0" cy="0"/>
          <a:chOff x="0" y="0"/>
          <a:chExt cx="0" cy="0"/>
        </a:xfrm>
      </p:grpSpPr>
      <p:grpSp>
        <p:nvGrpSpPr>
          <p:cNvPr id="1621" name="Google Shape;1621;p5"/>
          <p:cNvGrpSpPr/>
          <p:nvPr/>
        </p:nvGrpSpPr>
        <p:grpSpPr>
          <a:xfrm>
            <a:off x="-613" y="32"/>
            <a:ext cx="9162959" cy="5162845"/>
            <a:chOff x="14670875" y="846675"/>
            <a:chExt cx="7166400" cy="3385250"/>
          </a:xfrm>
        </p:grpSpPr>
        <p:sp>
          <p:nvSpPr>
            <p:cNvPr id="1622" name="Google Shape;1622;p5"/>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7" name="Google Shape;1637;p5"/>
          <p:cNvSpPr txBox="1">
            <a:spLocks noGrp="1"/>
          </p:cNvSpPr>
          <p:nvPr>
            <p:ph type="subTitle" idx="1"/>
          </p:nvPr>
        </p:nvSpPr>
        <p:spPr>
          <a:xfrm>
            <a:off x="1674450" y="2320240"/>
            <a:ext cx="2247900" cy="4095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a:solidFill>
                  <a:schemeClr val="accent1"/>
                </a:solidFill>
                <a:latin typeface="Slackey"/>
                <a:ea typeface="Slackey"/>
                <a:cs typeface="Slackey"/>
                <a:sym typeface="Slackey"/>
              </a:defRPr>
            </a:lvl1pPr>
            <a:lvl2pPr lvl="1" algn="ctr">
              <a:spcBef>
                <a:spcPts val="1600"/>
              </a:spcBef>
              <a:spcAft>
                <a:spcPts val="0"/>
              </a:spcAft>
              <a:buNone/>
              <a:defRPr>
                <a:solidFill>
                  <a:schemeClr val="accent1"/>
                </a:solidFill>
                <a:latin typeface="Slackey"/>
                <a:ea typeface="Slackey"/>
                <a:cs typeface="Slackey"/>
                <a:sym typeface="Slackey"/>
              </a:defRPr>
            </a:lvl2pPr>
            <a:lvl3pPr lvl="2" algn="ctr">
              <a:spcBef>
                <a:spcPts val="1600"/>
              </a:spcBef>
              <a:spcAft>
                <a:spcPts val="0"/>
              </a:spcAft>
              <a:buNone/>
              <a:defRPr>
                <a:solidFill>
                  <a:schemeClr val="accent1"/>
                </a:solidFill>
                <a:latin typeface="Slackey"/>
                <a:ea typeface="Slackey"/>
                <a:cs typeface="Slackey"/>
                <a:sym typeface="Slackey"/>
              </a:defRPr>
            </a:lvl3pPr>
            <a:lvl4pPr lvl="3" algn="ctr">
              <a:spcBef>
                <a:spcPts val="1600"/>
              </a:spcBef>
              <a:spcAft>
                <a:spcPts val="0"/>
              </a:spcAft>
              <a:buNone/>
              <a:defRPr>
                <a:solidFill>
                  <a:schemeClr val="accent1"/>
                </a:solidFill>
                <a:latin typeface="Slackey"/>
                <a:ea typeface="Slackey"/>
                <a:cs typeface="Slackey"/>
                <a:sym typeface="Slackey"/>
              </a:defRPr>
            </a:lvl4pPr>
            <a:lvl5pPr lvl="4" algn="ctr">
              <a:spcBef>
                <a:spcPts val="1600"/>
              </a:spcBef>
              <a:spcAft>
                <a:spcPts val="0"/>
              </a:spcAft>
              <a:buNone/>
              <a:defRPr>
                <a:solidFill>
                  <a:schemeClr val="accent1"/>
                </a:solidFill>
                <a:latin typeface="Slackey"/>
                <a:ea typeface="Slackey"/>
                <a:cs typeface="Slackey"/>
                <a:sym typeface="Slackey"/>
              </a:defRPr>
            </a:lvl5pPr>
            <a:lvl6pPr lvl="5" algn="ctr">
              <a:spcBef>
                <a:spcPts val="1600"/>
              </a:spcBef>
              <a:spcAft>
                <a:spcPts val="0"/>
              </a:spcAft>
              <a:buNone/>
              <a:defRPr>
                <a:solidFill>
                  <a:schemeClr val="accent1"/>
                </a:solidFill>
                <a:latin typeface="Slackey"/>
                <a:ea typeface="Slackey"/>
                <a:cs typeface="Slackey"/>
                <a:sym typeface="Slackey"/>
              </a:defRPr>
            </a:lvl6pPr>
            <a:lvl7pPr lvl="6" algn="ctr">
              <a:spcBef>
                <a:spcPts val="1600"/>
              </a:spcBef>
              <a:spcAft>
                <a:spcPts val="0"/>
              </a:spcAft>
              <a:buNone/>
              <a:defRPr>
                <a:solidFill>
                  <a:schemeClr val="accent1"/>
                </a:solidFill>
                <a:latin typeface="Slackey"/>
                <a:ea typeface="Slackey"/>
                <a:cs typeface="Slackey"/>
                <a:sym typeface="Slackey"/>
              </a:defRPr>
            </a:lvl7pPr>
            <a:lvl8pPr lvl="7" algn="ctr">
              <a:spcBef>
                <a:spcPts val="1600"/>
              </a:spcBef>
              <a:spcAft>
                <a:spcPts val="0"/>
              </a:spcAft>
              <a:buNone/>
              <a:defRPr>
                <a:solidFill>
                  <a:schemeClr val="accent1"/>
                </a:solidFill>
                <a:latin typeface="Slackey"/>
                <a:ea typeface="Slackey"/>
                <a:cs typeface="Slackey"/>
                <a:sym typeface="Slackey"/>
              </a:defRPr>
            </a:lvl8pPr>
            <a:lvl9pPr lvl="8" algn="ctr">
              <a:spcBef>
                <a:spcPts val="1600"/>
              </a:spcBef>
              <a:spcAft>
                <a:spcPts val="1600"/>
              </a:spcAft>
              <a:buNone/>
              <a:defRPr>
                <a:solidFill>
                  <a:schemeClr val="accent1"/>
                </a:solidFill>
                <a:latin typeface="Slackey"/>
                <a:ea typeface="Slackey"/>
                <a:cs typeface="Slackey"/>
                <a:sym typeface="Slackey"/>
              </a:defRPr>
            </a:lvl9pPr>
          </a:lstStyle>
          <a:p>
            <a:endParaRPr/>
          </a:p>
        </p:txBody>
      </p:sp>
      <p:sp>
        <p:nvSpPr>
          <p:cNvPr id="1638" name="Google Shape;1638;p5"/>
          <p:cNvSpPr txBox="1">
            <a:spLocks noGrp="1"/>
          </p:cNvSpPr>
          <p:nvPr>
            <p:ph type="subTitle" idx="2"/>
          </p:nvPr>
        </p:nvSpPr>
        <p:spPr>
          <a:xfrm>
            <a:off x="1674450" y="2642285"/>
            <a:ext cx="2247900" cy="13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639" name="Google Shape;1639;p5"/>
          <p:cNvSpPr txBox="1">
            <a:spLocks noGrp="1"/>
          </p:cNvSpPr>
          <p:nvPr>
            <p:ph type="subTitle" idx="3"/>
          </p:nvPr>
        </p:nvSpPr>
        <p:spPr>
          <a:xfrm>
            <a:off x="5221650" y="2320240"/>
            <a:ext cx="2247900" cy="409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chemeClr val="accent1"/>
                </a:solidFill>
                <a:latin typeface="Slackey"/>
                <a:ea typeface="Slackey"/>
                <a:cs typeface="Slackey"/>
                <a:sym typeface="Slackey"/>
              </a:defRPr>
            </a:lvl1pPr>
            <a:lvl2pPr lvl="1" algn="ctr" rtl="0">
              <a:spcBef>
                <a:spcPts val="1600"/>
              </a:spcBef>
              <a:spcAft>
                <a:spcPts val="0"/>
              </a:spcAft>
              <a:buNone/>
              <a:defRPr>
                <a:solidFill>
                  <a:schemeClr val="accent1"/>
                </a:solidFill>
                <a:latin typeface="Slackey"/>
                <a:ea typeface="Slackey"/>
                <a:cs typeface="Slackey"/>
                <a:sym typeface="Slackey"/>
              </a:defRPr>
            </a:lvl2pPr>
            <a:lvl3pPr lvl="2" algn="ctr" rtl="0">
              <a:spcBef>
                <a:spcPts val="1600"/>
              </a:spcBef>
              <a:spcAft>
                <a:spcPts val="0"/>
              </a:spcAft>
              <a:buNone/>
              <a:defRPr>
                <a:solidFill>
                  <a:schemeClr val="accent1"/>
                </a:solidFill>
                <a:latin typeface="Slackey"/>
                <a:ea typeface="Slackey"/>
                <a:cs typeface="Slackey"/>
                <a:sym typeface="Slackey"/>
              </a:defRPr>
            </a:lvl3pPr>
            <a:lvl4pPr lvl="3" algn="ctr" rtl="0">
              <a:spcBef>
                <a:spcPts val="1600"/>
              </a:spcBef>
              <a:spcAft>
                <a:spcPts val="0"/>
              </a:spcAft>
              <a:buNone/>
              <a:defRPr>
                <a:solidFill>
                  <a:schemeClr val="accent1"/>
                </a:solidFill>
                <a:latin typeface="Slackey"/>
                <a:ea typeface="Slackey"/>
                <a:cs typeface="Slackey"/>
                <a:sym typeface="Slackey"/>
              </a:defRPr>
            </a:lvl4pPr>
            <a:lvl5pPr lvl="4" algn="ctr" rtl="0">
              <a:spcBef>
                <a:spcPts val="1600"/>
              </a:spcBef>
              <a:spcAft>
                <a:spcPts val="0"/>
              </a:spcAft>
              <a:buNone/>
              <a:defRPr>
                <a:solidFill>
                  <a:schemeClr val="accent1"/>
                </a:solidFill>
                <a:latin typeface="Slackey"/>
                <a:ea typeface="Slackey"/>
                <a:cs typeface="Slackey"/>
                <a:sym typeface="Slackey"/>
              </a:defRPr>
            </a:lvl5pPr>
            <a:lvl6pPr lvl="5" algn="ctr" rtl="0">
              <a:spcBef>
                <a:spcPts val="1600"/>
              </a:spcBef>
              <a:spcAft>
                <a:spcPts val="0"/>
              </a:spcAft>
              <a:buNone/>
              <a:defRPr>
                <a:solidFill>
                  <a:schemeClr val="accent1"/>
                </a:solidFill>
                <a:latin typeface="Slackey"/>
                <a:ea typeface="Slackey"/>
                <a:cs typeface="Slackey"/>
                <a:sym typeface="Slackey"/>
              </a:defRPr>
            </a:lvl6pPr>
            <a:lvl7pPr lvl="6" algn="ctr" rtl="0">
              <a:spcBef>
                <a:spcPts val="1600"/>
              </a:spcBef>
              <a:spcAft>
                <a:spcPts val="0"/>
              </a:spcAft>
              <a:buNone/>
              <a:defRPr>
                <a:solidFill>
                  <a:schemeClr val="accent1"/>
                </a:solidFill>
                <a:latin typeface="Slackey"/>
                <a:ea typeface="Slackey"/>
                <a:cs typeface="Slackey"/>
                <a:sym typeface="Slackey"/>
              </a:defRPr>
            </a:lvl7pPr>
            <a:lvl8pPr lvl="7" algn="ctr" rtl="0">
              <a:spcBef>
                <a:spcPts val="1600"/>
              </a:spcBef>
              <a:spcAft>
                <a:spcPts val="0"/>
              </a:spcAft>
              <a:buNone/>
              <a:defRPr>
                <a:solidFill>
                  <a:schemeClr val="accent1"/>
                </a:solidFill>
                <a:latin typeface="Slackey"/>
                <a:ea typeface="Slackey"/>
                <a:cs typeface="Slackey"/>
                <a:sym typeface="Slackey"/>
              </a:defRPr>
            </a:lvl8pPr>
            <a:lvl9pPr lvl="8" algn="ctr" rtl="0">
              <a:spcBef>
                <a:spcPts val="1600"/>
              </a:spcBef>
              <a:spcAft>
                <a:spcPts val="1600"/>
              </a:spcAft>
              <a:buNone/>
              <a:defRPr>
                <a:solidFill>
                  <a:schemeClr val="accent1"/>
                </a:solidFill>
                <a:latin typeface="Slackey"/>
                <a:ea typeface="Slackey"/>
                <a:cs typeface="Slackey"/>
                <a:sym typeface="Slackey"/>
              </a:defRPr>
            </a:lvl9pPr>
          </a:lstStyle>
          <a:p>
            <a:endParaRPr/>
          </a:p>
        </p:txBody>
      </p:sp>
      <p:sp>
        <p:nvSpPr>
          <p:cNvPr id="1640" name="Google Shape;1640;p5"/>
          <p:cNvSpPr txBox="1">
            <a:spLocks noGrp="1"/>
          </p:cNvSpPr>
          <p:nvPr>
            <p:ph type="subTitle" idx="4"/>
          </p:nvPr>
        </p:nvSpPr>
        <p:spPr>
          <a:xfrm>
            <a:off x="5221650" y="2642285"/>
            <a:ext cx="2247900" cy="13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641" name="Google Shape;1641;p5"/>
          <p:cNvSpPr txBox="1">
            <a:spLocks noGrp="1"/>
          </p:cNvSpPr>
          <p:nvPr>
            <p:ph type="title"/>
          </p:nvPr>
        </p:nvSpPr>
        <p:spPr>
          <a:xfrm>
            <a:off x="1805550" y="528671"/>
            <a:ext cx="5532600" cy="9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7">
  <p:cSld name="CUSTOM_35">
    <p:spTree>
      <p:nvGrpSpPr>
        <p:cNvPr id="1" name="Shape 18599"/>
        <p:cNvGrpSpPr/>
        <p:nvPr/>
      </p:nvGrpSpPr>
      <p:grpSpPr>
        <a:xfrm>
          <a:off x="0" y="0"/>
          <a:ext cx="0" cy="0"/>
          <a:chOff x="0" y="0"/>
          <a:chExt cx="0" cy="0"/>
        </a:xfrm>
      </p:grpSpPr>
      <p:grpSp>
        <p:nvGrpSpPr>
          <p:cNvPr id="18600" name="Google Shape;18600;p63"/>
          <p:cNvGrpSpPr/>
          <p:nvPr/>
        </p:nvGrpSpPr>
        <p:grpSpPr>
          <a:xfrm>
            <a:off x="-66807" y="-86802"/>
            <a:ext cx="9277621" cy="6239545"/>
            <a:chOff x="14670875" y="846675"/>
            <a:chExt cx="7166400" cy="8013800"/>
          </a:xfrm>
        </p:grpSpPr>
        <p:sp>
          <p:nvSpPr>
            <p:cNvPr id="18601" name="Google Shape;18601;p63"/>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2" name="Google Shape;18602;p63"/>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3" name="Google Shape;18603;p63"/>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4" name="Google Shape;18604;p63"/>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5" name="Google Shape;18605;p63"/>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6" name="Google Shape;18606;p63"/>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7" name="Google Shape;18607;p63"/>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8" name="Google Shape;18608;p63"/>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9" name="Google Shape;18609;p63"/>
            <p:cNvSpPr/>
            <p:nvPr/>
          </p:nvSpPr>
          <p:spPr>
            <a:xfrm>
              <a:off x="14670875" y="4231900"/>
              <a:ext cx="3582900" cy="719450"/>
            </a:xfrm>
            <a:custGeom>
              <a:avLst/>
              <a:gdLst/>
              <a:ahLst/>
              <a:cxnLst/>
              <a:rect l="l" t="t" r="r" b="b"/>
              <a:pathLst>
                <a:path w="143316" h="28778" extrusionOk="0">
                  <a:moveTo>
                    <a:pt x="143316" y="0"/>
                  </a:moveTo>
                  <a:lnTo>
                    <a:pt x="0" y="14228"/>
                  </a:lnTo>
                  <a:lnTo>
                    <a:pt x="0" y="2877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0" name="Google Shape;18610;p63"/>
            <p:cNvSpPr/>
            <p:nvPr/>
          </p:nvSpPr>
          <p:spPr>
            <a:xfrm>
              <a:off x="14670875" y="4231900"/>
              <a:ext cx="3582900" cy="1506750"/>
            </a:xfrm>
            <a:custGeom>
              <a:avLst/>
              <a:gdLst/>
              <a:ahLst/>
              <a:cxnLst/>
              <a:rect l="l" t="t" r="r" b="b"/>
              <a:pathLst>
                <a:path w="143316" h="60270" extrusionOk="0">
                  <a:moveTo>
                    <a:pt x="143316" y="0"/>
                  </a:moveTo>
                  <a:lnTo>
                    <a:pt x="0" y="43994"/>
                  </a:lnTo>
                  <a:lnTo>
                    <a:pt x="0" y="602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1" name="Google Shape;18611;p63"/>
            <p:cNvSpPr/>
            <p:nvPr/>
          </p:nvSpPr>
          <p:spPr>
            <a:xfrm>
              <a:off x="14670875" y="4231900"/>
              <a:ext cx="3582900" cy="2459250"/>
            </a:xfrm>
            <a:custGeom>
              <a:avLst/>
              <a:gdLst/>
              <a:ahLst/>
              <a:cxnLst/>
              <a:rect l="l" t="t" r="r" b="b"/>
              <a:pathLst>
                <a:path w="143316" h="98370" extrusionOk="0">
                  <a:moveTo>
                    <a:pt x="143316" y="0"/>
                  </a:moveTo>
                  <a:lnTo>
                    <a:pt x="0" y="78165"/>
                  </a:lnTo>
                  <a:lnTo>
                    <a:pt x="0" y="983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2" name="Google Shape;18612;p63"/>
            <p:cNvSpPr/>
            <p:nvPr/>
          </p:nvSpPr>
          <p:spPr>
            <a:xfrm>
              <a:off x="14670875" y="4231900"/>
              <a:ext cx="3582900" cy="3384975"/>
            </a:xfrm>
            <a:custGeom>
              <a:avLst/>
              <a:gdLst/>
              <a:ahLst/>
              <a:cxnLst/>
              <a:rect l="l" t="t" r="r" b="b"/>
              <a:pathLst>
                <a:path w="143316" h="135399" extrusionOk="0">
                  <a:moveTo>
                    <a:pt x="143316" y="0"/>
                  </a:moveTo>
                  <a:lnTo>
                    <a:pt x="0" y="121896"/>
                  </a:lnTo>
                  <a:lnTo>
                    <a:pt x="0" y="135398"/>
                  </a:lnTo>
                  <a:lnTo>
                    <a:pt x="14264" y="13539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3" name="Google Shape;18613;p63"/>
            <p:cNvSpPr/>
            <p:nvPr/>
          </p:nvSpPr>
          <p:spPr>
            <a:xfrm>
              <a:off x="15650450" y="4231900"/>
              <a:ext cx="2603325" cy="3384975"/>
            </a:xfrm>
            <a:custGeom>
              <a:avLst/>
              <a:gdLst/>
              <a:ahLst/>
              <a:cxnLst/>
              <a:rect l="l" t="t" r="r" b="b"/>
              <a:pathLst>
                <a:path w="104133" h="135399" extrusionOk="0">
                  <a:moveTo>
                    <a:pt x="104133" y="0"/>
                  </a:moveTo>
                  <a:lnTo>
                    <a:pt x="1" y="135398"/>
                  </a:lnTo>
                  <a:lnTo>
                    <a:pt x="21384" y="135398"/>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4" name="Google Shape;18614;p63"/>
            <p:cNvSpPr/>
            <p:nvPr/>
          </p:nvSpPr>
          <p:spPr>
            <a:xfrm>
              <a:off x="16658625" y="4231900"/>
              <a:ext cx="1595150" cy="3384975"/>
            </a:xfrm>
            <a:custGeom>
              <a:avLst/>
              <a:gdLst/>
              <a:ahLst/>
              <a:cxnLst/>
              <a:rect l="l" t="t" r="r" b="b"/>
              <a:pathLst>
                <a:path w="63806" h="135399" extrusionOk="0">
                  <a:moveTo>
                    <a:pt x="63806" y="0"/>
                  </a:moveTo>
                  <a:lnTo>
                    <a:pt x="0" y="135398"/>
                  </a:lnTo>
                  <a:lnTo>
                    <a:pt x="17240" y="135398"/>
                  </a:lnTo>
                  <a:lnTo>
                    <a:pt x="638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5" name="Google Shape;18615;p63"/>
            <p:cNvSpPr/>
            <p:nvPr/>
          </p:nvSpPr>
          <p:spPr>
            <a:xfrm>
              <a:off x="17217625" y="4231900"/>
              <a:ext cx="1036150" cy="4610700"/>
            </a:xfrm>
            <a:custGeom>
              <a:avLst/>
              <a:gdLst/>
              <a:ahLst/>
              <a:cxnLst/>
              <a:rect l="l" t="t" r="r" b="b"/>
              <a:pathLst>
                <a:path w="41446" h="184428" extrusionOk="0">
                  <a:moveTo>
                    <a:pt x="41446" y="0"/>
                  </a:moveTo>
                  <a:lnTo>
                    <a:pt x="0" y="184428"/>
                  </a:lnTo>
                  <a:lnTo>
                    <a:pt x="21324" y="180213"/>
                  </a:lnTo>
                  <a:lnTo>
                    <a:pt x="414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6" name="Google Shape;18616;p63"/>
            <p:cNvSpPr/>
            <p:nvPr/>
          </p:nvSpPr>
          <p:spPr>
            <a:xfrm>
              <a:off x="18249000" y="4231900"/>
              <a:ext cx="519125" cy="4487775"/>
            </a:xfrm>
            <a:custGeom>
              <a:avLst/>
              <a:gdLst/>
              <a:ahLst/>
              <a:cxnLst/>
              <a:rect l="l" t="t" r="r" b="b"/>
              <a:pathLst>
                <a:path w="20765" h="179511" extrusionOk="0">
                  <a:moveTo>
                    <a:pt x="191" y="0"/>
                  </a:moveTo>
                  <a:lnTo>
                    <a:pt x="0" y="179034"/>
                  </a:lnTo>
                  <a:lnTo>
                    <a:pt x="20765" y="179511"/>
                  </a:lnTo>
                  <a:lnTo>
                    <a:pt x="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7" name="Google Shape;18617;p63"/>
            <p:cNvSpPr/>
            <p:nvPr/>
          </p:nvSpPr>
          <p:spPr>
            <a:xfrm>
              <a:off x="18253750" y="4231900"/>
              <a:ext cx="1419850" cy="4628575"/>
            </a:xfrm>
            <a:custGeom>
              <a:avLst/>
              <a:gdLst/>
              <a:ahLst/>
              <a:cxnLst/>
              <a:rect l="l" t="t" r="r" b="b"/>
              <a:pathLst>
                <a:path w="56794" h="185143" extrusionOk="0">
                  <a:moveTo>
                    <a:pt x="1" y="0"/>
                  </a:moveTo>
                  <a:lnTo>
                    <a:pt x="41768" y="185142"/>
                  </a:lnTo>
                  <a:lnTo>
                    <a:pt x="56794" y="1652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8" name="Google Shape;18618;p63"/>
            <p:cNvSpPr/>
            <p:nvPr/>
          </p:nvSpPr>
          <p:spPr>
            <a:xfrm>
              <a:off x="18253750" y="4231900"/>
              <a:ext cx="2068750" cy="3384975"/>
            </a:xfrm>
            <a:custGeom>
              <a:avLst/>
              <a:gdLst/>
              <a:ahLst/>
              <a:cxnLst/>
              <a:rect l="l" t="t" r="r" b="b"/>
              <a:pathLst>
                <a:path w="82750" h="135399" extrusionOk="0">
                  <a:moveTo>
                    <a:pt x="1" y="0"/>
                  </a:moveTo>
                  <a:lnTo>
                    <a:pt x="63818" y="135398"/>
                  </a:lnTo>
                  <a:lnTo>
                    <a:pt x="82749"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9" name="Google Shape;18619;p63"/>
            <p:cNvSpPr/>
            <p:nvPr/>
          </p:nvSpPr>
          <p:spPr>
            <a:xfrm>
              <a:off x="18253750" y="4231900"/>
              <a:ext cx="3226325" cy="3384975"/>
            </a:xfrm>
            <a:custGeom>
              <a:avLst/>
              <a:gdLst/>
              <a:ahLst/>
              <a:cxnLst/>
              <a:rect l="l" t="t" r="r" b="b"/>
              <a:pathLst>
                <a:path w="129053" h="135399" extrusionOk="0">
                  <a:moveTo>
                    <a:pt x="1" y="0"/>
                  </a:moveTo>
                  <a:lnTo>
                    <a:pt x="104133" y="135398"/>
                  </a:lnTo>
                  <a:lnTo>
                    <a:pt x="129053"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0" name="Google Shape;18620;p63"/>
            <p:cNvSpPr/>
            <p:nvPr/>
          </p:nvSpPr>
          <p:spPr>
            <a:xfrm>
              <a:off x="18253750" y="4231900"/>
              <a:ext cx="3583525" cy="3048025"/>
            </a:xfrm>
            <a:custGeom>
              <a:avLst/>
              <a:gdLst/>
              <a:ahLst/>
              <a:cxnLst/>
              <a:rect l="l" t="t" r="r" b="b"/>
              <a:pathLst>
                <a:path w="143341" h="121921" extrusionOk="0">
                  <a:moveTo>
                    <a:pt x="1" y="0"/>
                  </a:moveTo>
                  <a:lnTo>
                    <a:pt x="143340" y="121920"/>
                  </a:lnTo>
                  <a:lnTo>
                    <a:pt x="143340" y="9837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1" name="Google Shape;18621;p63"/>
            <p:cNvSpPr/>
            <p:nvPr/>
          </p:nvSpPr>
          <p:spPr>
            <a:xfrm>
              <a:off x="18253750" y="4231900"/>
              <a:ext cx="3583525" cy="1954125"/>
            </a:xfrm>
            <a:custGeom>
              <a:avLst/>
              <a:gdLst/>
              <a:ahLst/>
              <a:cxnLst/>
              <a:rect l="l" t="t" r="r" b="b"/>
              <a:pathLst>
                <a:path w="143341" h="78165" extrusionOk="0">
                  <a:moveTo>
                    <a:pt x="1" y="0"/>
                  </a:moveTo>
                  <a:lnTo>
                    <a:pt x="143340" y="78165"/>
                  </a:lnTo>
                  <a:lnTo>
                    <a:pt x="143340" y="6027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2" name="Google Shape;18622;p63"/>
            <p:cNvSpPr/>
            <p:nvPr/>
          </p:nvSpPr>
          <p:spPr>
            <a:xfrm>
              <a:off x="18253750" y="4231900"/>
              <a:ext cx="3583525" cy="1099850"/>
            </a:xfrm>
            <a:custGeom>
              <a:avLst/>
              <a:gdLst/>
              <a:ahLst/>
              <a:cxnLst/>
              <a:rect l="l" t="t" r="r" b="b"/>
              <a:pathLst>
                <a:path w="143341" h="43994" extrusionOk="0">
                  <a:moveTo>
                    <a:pt x="1" y="0"/>
                  </a:moveTo>
                  <a:lnTo>
                    <a:pt x="143340" y="43994"/>
                  </a:lnTo>
                  <a:lnTo>
                    <a:pt x="143340" y="2877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3" name="Google Shape;18623;p63"/>
            <p:cNvSpPr/>
            <p:nvPr/>
          </p:nvSpPr>
          <p:spPr>
            <a:xfrm>
              <a:off x="18253750" y="4231900"/>
              <a:ext cx="3583525" cy="355725"/>
            </a:xfrm>
            <a:custGeom>
              <a:avLst/>
              <a:gdLst/>
              <a:ahLst/>
              <a:cxnLst/>
              <a:rect l="l" t="t" r="r" b="b"/>
              <a:pathLst>
                <a:path w="143341" h="14229" extrusionOk="0">
                  <a:moveTo>
                    <a:pt x="1" y="0"/>
                  </a:moveTo>
                  <a:lnTo>
                    <a:pt x="143340" y="14228"/>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4" name="Google Shape;18624;p63"/>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5" name="Google Shape;18625;p63"/>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6" name="Google Shape;18626;p63"/>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7" name="Google Shape;18627;p63"/>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8" name="Google Shape;18628;p63"/>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9" name="Google Shape;18629;p63"/>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0" name="Google Shape;18630;p63"/>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31" name="Google Shape;18631;p63"/>
          <p:cNvSpPr/>
          <p:nvPr/>
        </p:nvSpPr>
        <p:spPr>
          <a:xfrm>
            <a:off x="657225" y="374975"/>
            <a:ext cx="7811500" cy="4273350"/>
          </a:xfrm>
          <a:custGeom>
            <a:avLst/>
            <a:gdLst/>
            <a:ahLst/>
            <a:cxnLst/>
            <a:rect l="l" t="t" r="r" b="b"/>
            <a:pathLst>
              <a:path w="312460" h="170934" extrusionOk="0">
                <a:moveTo>
                  <a:pt x="11663" y="0"/>
                </a:moveTo>
                <a:lnTo>
                  <a:pt x="0" y="170934"/>
                </a:lnTo>
                <a:lnTo>
                  <a:pt x="308207" y="169901"/>
                </a:lnTo>
                <a:lnTo>
                  <a:pt x="312460" y="2547"/>
                </a:lnTo>
                <a:close/>
              </a:path>
            </a:pathLst>
          </a:custGeom>
          <a:solidFill>
            <a:schemeClr val="lt1"/>
          </a:solidFill>
          <a:ln w="38100" cap="flat" cmpd="sng">
            <a:solidFill>
              <a:schemeClr val="dk1"/>
            </a:solidFill>
            <a:prstDash val="solid"/>
            <a:round/>
            <a:headEnd type="none" w="med" len="med"/>
            <a:tailEnd type="none" w="med" len="med"/>
          </a:ln>
        </p:spPr>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1642"/>
        <p:cNvGrpSpPr/>
        <p:nvPr/>
      </p:nvGrpSpPr>
      <p:grpSpPr>
        <a:xfrm>
          <a:off x="0" y="0"/>
          <a:ext cx="0" cy="0"/>
          <a:chOff x="0" y="0"/>
          <a:chExt cx="0" cy="0"/>
        </a:xfrm>
      </p:grpSpPr>
      <p:sp>
        <p:nvSpPr>
          <p:cNvPr id="1643" name="Google Shape;1643;p6"/>
          <p:cNvSpPr txBox="1">
            <a:spLocks noGrp="1"/>
          </p:cNvSpPr>
          <p:nvPr>
            <p:ph type="title"/>
          </p:nvPr>
        </p:nvSpPr>
        <p:spPr>
          <a:xfrm>
            <a:off x="2269650" y="2151750"/>
            <a:ext cx="4604700" cy="9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1662"/>
        <p:cNvGrpSpPr/>
        <p:nvPr/>
      </p:nvGrpSpPr>
      <p:grpSpPr>
        <a:xfrm>
          <a:off x="0" y="0"/>
          <a:ext cx="0" cy="0"/>
          <a:chOff x="0" y="0"/>
          <a:chExt cx="0" cy="0"/>
        </a:xfrm>
      </p:grpSpPr>
      <p:grpSp>
        <p:nvGrpSpPr>
          <p:cNvPr id="1663" name="Google Shape;1663;p8"/>
          <p:cNvGrpSpPr/>
          <p:nvPr/>
        </p:nvGrpSpPr>
        <p:grpSpPr>
          <a:xfrm>
            <a:off x="-66807" y="-86802"/>
            <a:ext cx="9277621" cy="6239545"/>
            <a:chOff x="14670875" y="846675"/>
            <a:chExt cx="7166400" cy="8013800"/>
          </a:xfrm>
        </p:grpSpPr>
        <p:sp>
          <p:nvSpPr>
            <p:cNvPr id="1664" name="Google Shape;1664;p8"/>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
            <p:cNvSpPr/>
            <p:nvPr/>
          </p:nvSpPr>
          <p:spPr>
            <a:xfrm>
              <a:off x="14670875" y="4231900"/>
              <a:ext cx="3582900" cy="719450"/>
            </a:xfrm>
            <a:custGeom>
              <a:avLst/>
              <a:gdLst/>
              <a:ahLst/>
              <a:cxnLst/>
              <a:rect l="l" t="t" r="r" b="b"/>
              <a:pathLst>
                <a:path w="143316" h="28778" extrusionOk="0">
                  <a:moveTo>
                    <a:pt x="143316" y="0"/>
                  </a:moveTo>
                  <a:lnTo>
                    <a:pt x="0" y="14228"/>
                  </a:lnTo>
                  <a:lnTo>
                    <a:pt x="0" y="2877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
            <p:cNvSpPr/>
            <p:nvPr/>
          </p:nvSpPr>
          <p:spPr>
            <a:xfrm>
              <a:off x="14670875" y="4231900"/>
              <a:ext cx="3582900" cy="1506750"/>
            </a:xfrm>
            <a:custGeom>
              <a:avLst/>
              <a:gdLst/>
              <a:ahLst/>
              <a:cxnLst/>
              <a:rect l="l" t="t" r="r" b="b"/>
              <a:pathLst>
                <a:path w="143316" h="60270" extrusionOk="0">
                  <a:moveTo>
                    <a:pt x="143316" y="0"/>
                  </a:moveTo>
                  <a:lnTo>
                    <a:pt x="0" y="43994"/>
                  </a:lnTo>
                  <a:lnTo>
                    <a:pt x="0" y="602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
            <p:cNvSpPr/>
            <p:nvPr/>
          </p:nvSpPr>
          <p:spPr>
            <a:xfrm>
              <a:off x="14670875" y="4231900"/>
              <a:ext cx="3582900" cy="2459250"/>
            </a:xfrm>
            <a:custGeom>
              <a:avLst/>
              <a:gdLst/>
              <a:ahLst/>
              <a:cxnLst/>
              <a:rect l="l" t="t" r="r" b="b"/>
              <a:pathLst>
                <a:path w="143316" h="98370" extrusionOk="0">
                  <a:moveTo>
                    <a:pt x="143316" y="0"/>
                  </a:moveTo>
                  <a:lnTo>
                    <a:pt x="0" y="78165"/>
                  </a:lnTo>
                  <a:lnTo>
                    <a:pt x="0" y="983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
            <p:cNvSpPr/>
            <p:nvPr/>
          </p:nvSpPr>
          <p:spPr>
            <a:xfrm>
              <a:off x="14670875" y="4231900"/>
              <a:ext cx="3582900" cy="3384975"/>
            </a:xfrm>
            <a:custGeom>
              <a:avLst/>
              <a:gdLst/>
              <a:ahLst/>
              <a:cxnLst/>
              <a:rect l="l" t="t" r="r" b="b"/>
              <a:pathLst>
                <a:path w="143316" h="135399" extrusionOk="0">
                  <a:moveTo>
                    <a:pt x="143316" y="0"/>
                  </a:moveTo>
                  <a:lnTo>
                    <a:pt x="0" y="121896"/>
                  </a:lnTo>
                  <a:lnTo>
                    <a:pt x="0" y="135398"/>
                  </a:lnTo>
                  <a:lnTo>
                    <a:pt x="14264" y="13539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
            <p:cNvSpPr/>
            <p:nvPr/>
          </p:nvSpPr>
          <p:spPr>
            <a:xfrm>
              <a:off x="15650450" y="4231900"/>
              <a:ext cx="2603325" cy="3384975"/>
            </a:xfrm>
            <a:custGeom>
              <a:avLst/>
              <a:gdLst/>
              <a:ahLst/>
              <a:cxnLst/>
              <a:rect l="l" t="t" r="r" b="b"/>
              <a:pathLst>
                <a:path w="104133" h="135399" extrusionOk="0">
                  <a:moveTo>
                    <a:pt x="104133" y="0"/>
                  </a:moveTo>
                  <a:lnTo>
                    <a:pt x="1" y="135398"/>
                  </a:lnTo>
                  <a:lnTo>
                    <a:pt x="21384" y="135398"/>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
            <p:cNvSpPr/>
            <p:nvPr/>
          </p:nvSpPr>
          <p:spPr>
            <a:xfrm>
              <a:off x="16658625" y="4231900"/>
              <a:ext cx="1595150" cy="3384975"/>
            </a:xfrm>
            <a:custGeom>
              <a:avLst/>
              <a:gdLst/>
              <a:ahLst/>
              <a:cxnLst/>
              <a:rect l="l" t="t" r="r" b="b"/>
              <a:pathLst>
                <a:path w="63806" h="135399" extrusionOk="0">
                  <a:moveTo>
                    <a:pt x="63806" y="0"/>
                  </a:moveTo>
                  <a:lnTo>
                    <a:pt x="0" y="135398"/>
                  </a:lnTo>
                  <a:lnTo>
                    <a:pt x="17240" y="135398"/>
                  </a:lnTo>
                  <a:lnTo>
                    <a:pt x="638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
            <p:cNvSpPr/>
            <p:nvPr/>
          </p:nvSpPr>
          <p:spPr>
            <a:xfrm>
              <a:off x="17217625" y="4231900"/>
              <a:ext cx="1036150" cy="4610700"/>
            </a:xfrm>
            <a:custGeom>
              <a:avLst/>
              <a:gdLst/>
              <a:ahLst/>
              <a:cxnLst/>
              <a:rect l="l" t="t" r="r" b="b"/>
              <a:pathLst>
                <a:path w="41446" h="184428" extrusionOk="0">
                  <a:moveTo>
                    <a:pt x="41446" y="0"/>
                  </a:moveTo>
                  <a:lnTo>
                    <a:pt x="0" y="184428"/>
                  </a:lnTo>
                  <a:lnTo>
                    <a:pt x="21324" y="180213"/>
                  </a:lnTo>
                  <a:lnTo>
                    <a:pt x="414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
            <p:cNvSpPr/>
            <p:nvPr/>
          </p:nvSpPr>
          <p:spPr>
            <a:xfrm>
              <a:off x="18249000" y="4231900"/>
              <a:ext cx="519125" cy="4487775"/>
            </a:xfrm>
            <a:custGeom>
              <a:avLst/>
              <a:gdLst/>
              <a:ahLst/>
              <a:cxnLst/>
              <a:rect l="l" t="t" r="r" b="b"/>
              <a:pathLst>
                <a:path w="20765" h="179511" extrusionOk="0">
                  <a:moveTo>
                    <a:pt x="191" y="0"/>
                  </a:moveTo>
                  <a:lnTo>
                    <a:pt x="0" y="179034"/>
                  </a:lnTo>
                  <a:lnTo>
                    <a:pt x="20765" y="179511"/>
                  </a:lnTo>
                  <a:lnTo>
                    <a:pt x="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
            <p:cNvSpPr/>
            <p:nvPr/>
          </p:nvSpPr>
          <p:spPr>
            <a:xfrm>
              <a:off x="18253750" y="4231900"/>
              <a:ext cx="1419850" cy="4628575"/>
            </a:xfrm>
            <a:custGeom>
              <a:avLst/>
              <a:gdLst/>
              <a:ahLst/>
              <a:cxnLst/>
              <a:rect l="l" t="t" r="r" b="b"/>
              <a:pathLst>
                <a:path w="56794" h="185143" extrusionOk="0">
                  <a:moveTo>
                    <a:pt x="1" y="0"/>
                  </a:moveTo>
                  <a:lnTo>
                    <a:pt x="41768" y="185142"/>
                  </a:lnTo>
                  <a:lnTo>
                    <a:pt x="56794" y="1652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
            <p:cNvSpPr/>
            <p:nvPr/>
          </p:nvSpPr>
          <p:spPr>
            <a:xfrm>
              <a:off x="18253750" y="4231900"/>
              <a:ext cx="2068750" cy="3384975"/>
            </a:xfrm>
            <a:custGeom>
              <a:avLst/>
              <a:gdLst/>
              <a:ahLst/>
              <a:cxnLst/>
              <a:rect l="l" t="t" r="r" b="b"/>
              <a:pathLst>
                <a:path w="82750" h="135399" extrusionOk="0">
                  <a:moveTo>
                    <a:pt x="1" y="0"/>
                  </a:moveTo>
                  <a:lnTo>
                    <a:pt x="63818" y="135398"/>
                  </a:lnTo>
                  <a:lnTo>
                    <a:pt x="82749"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
            <p:cNvSpPr/>
            <p:nvPr/>
          </p:nvSpPr>
          <p:spPr>
            <a:xfrm>
              <a:off x="18253750" y="4231900"/>
              <a:ext cx="3226325" cy="3384975"/>
            </a:xfrm>
            <a:custGeom>
              <a:avLst/>
              <a:gdLst/>
              <a:ahLst/>
              <a:cxnLst/>
              <a:rect l="l" t="t" r="r" b="b"/>
              <a:pathLst>
                <a:path w="129053" h="135399" extrusionOk="0">
                  <a:moveTo>
                    <a:pt x="1" y="0"/>
                  </a:moveTo>
                  <a:lnTo>
                    <a:pt x="104133" y="135398"/>
                  </a:lnTo>
                  <a:lnTo>
                    <a:pt x="129053"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
            <p:cNvSpPr/>
            <p:nvPr/>
          </p:nvSpPr>
          <p:spPr>
            <a:xfrm>
              <a:off x="18253750" y="4231900"/>
              <a:ext cx="3583525" cy="3048025"/>
            </a:xfrm>
            <a:custGeom>
              <a:avLst/>
              <a:gdLst/>
              <a:ahLst/>
              <a:cxnLst/>
              <a:rect l="l" t="t" r="r" b="b"/>
              <a:pathLst>
                <a:path w="143341" h="121921" extrusionOk="0">
                  <a:moveTo>
                    <a:pt x="1" y="0"/>
                  </a:moveTo>
                  <a:lnTo>
                    <a:pt x="143340" y="121920"/>
                  </a:lnTo>
                  <a:lnTo>
                    <a:pt x="143340" y="9837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
            <p:cNvSpPr/>
            <p:nvPr/>
          </p:nvSpPr>
          <p:spPr>
            <a:xfrm>
              <a:off x="18253750" y="4231900"/>
              <a:ext cx="3583525" cy="1954125"/>
            </a:xfrm>
            <a:custGeom>
              <a:avLst/>
              <a:gdLst/>
              <a:ahLst/>
              <a:cxnLst/>
              <a:rect l="l" t="t" r="r" b="b"/>
              <a:pathLst>
                <a:path w="143341" h="78165" extrusionOk="0">
                  <a:moveTo>
                    <a:pt x="1" y="0"/>
                  </a:moveTo>
                  <a:lnTo>
                    <a:pt x="143340" y="78165"/>
                  </a:lnTo>
                  <a:lnTo>
                    <a:pt x="143340" y="6027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
            <p:cNvSpPr/>
            <p:nvPr/>
          </p:nvSpPr>
          <p:spPr>
            <a:xfrm>
              <a:off x="18253750" y="4231900"/>
              <a:ext cx="3583525" cy="1099850"/>
            </a:xfrm>
            <a:custGeom>
              <a:avLst/>
              <a:gdLst/>
              <a:ahLst/>
              <a:cxnLst/>
              <a:rect l="l" t="t" r="r" b="b"/>
              <a:pathLst>
                <a:path w="143341" h="43994" extrusionOk="0">
                  <a:moveTo>
                    <a:pt x="1" y="0"/>
                  </a:moveTo>
                  <a:lnTo>
                    <a:pt x="143340" y="43994"/>
                  </a:lnTo>
                  <a:lnTo>
                    <a:pt x="143340" y="2877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
            <p:cNvSpPr/>
            <p:nvPr/>
          </p:nvSpPr>
          <p:spPr>
            <a:xfrm>
              <a:off x="18253750" y="4231900"/>
              <a:ext cx="3583525" cy="355725"/>
            </a:xfrm>
            <a:custGeom>
              <a:avLst/>
              <a:gdLst/>
              <a:ahLst/>
              <a:cxnLst/>
              <a:rect l="l" t="t" r="r" b="b"/>
              <a:pathLst>
                <a:path w="143341" h="14229" extrusionOk="0">
                  <a:moveTo>
                    <a:pt x="1" y="0"/>
                  </a:moveTo>
                  <a:lnTo>
                    <a:pt x="143340" y="14228"/>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8"/>
          <p:cNvSpPr txBox="1">
            <a:spLocks noGrp="1"/>
          </p:cNvSpPr>
          <p:nvPr>
            <p:ph type="title"/>
          </p:nvPr>
        </p:nvSpPr>
        <p:spPr>
          <a:xfrm>
            <a:off x="3098550" y="1592554"/>
            <a:ext cx="2946900" cy="8124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95" name="Google Shape;1695;p8"/>
          <p:cNvSpPr txBox="1">
            <a:spLocks noGrp="1"/>
          </p:cNvSpPr>
          <p:nvPr>
            <p:ph type="subTitle" idx="1"/>
          </p:nvPr>
        </p:nvSpPr>
        <p:spPr>
          <a:xfrm>
            <a:off x="2547900" y="2304400"/>
            <a:ext cx="4048200" cy="890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3"/>
        </a:solidFill>
        <a:effectLst/>
      </p:bgPr>
    </p:bg>
    <p:spTree>
      <p:nvGrpSpPr>
        <p:cNvPr id="1" name="Shape 1696"/>
        <p:cNvGrpSpPr/>
        <p:nvPr/>
      </p:nvGrpSpPr>
      <p:grpSpPr>
        <a:xfrm>
          <a:off x="0" y="0"/>
          <a:ext cx="0" cy="0"/>
          <a:chOff x="0" y="0"/>
          <a:chExt cx="0" cy="0"/>
        </a:xfrm>
      </p:grpSpPr>
      <p:grpSp>
        <p:nvGrpSpPr>
          <p:cNvPr id="1697" name="Google Shape;1697;p9"/>
          <p:cNvGrpSpPr/>
          <p:nvPr/>
        </p:nvGrpSpPr>
        <p:grpSpPr>
          <a:xfrm>
            <a:off x="-52972" y="36998"/>
            <a:ext cx="9196967" cy="5099522"/>
            <a:chOff x="-52972" y="36998"/>
            <a:chExt cx="9196967" cy="5099522"/>
          </a:xfrm>
        </p:grpSpPr>
        <p:sp>
          <p:nvSpPr>
            <p:cNvPr id="1698" name="Google Shape;1698;p9"/>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9"/>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9"/>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9"/>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9"/>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9"/>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9"/>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9"/>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9"/>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9"/>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9"/>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9"/>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
            <p:cNvSpPr/>
            <p:nvPr/>
          </p:nvSpPr>
          <p:spPr>
            <a:xfrm>
              <a:off x="5595008"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
            <p:cNvSpPr/>
            <p:nvPr/>
          </p:nvSpPr>
          <p:spPr>
            <a:xfrm>
              <a:off x="5437007"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
            <p:cNvSpPr/>
            <p:nvPr/>
          </p:nvSpPr>
          <p:spPr>
            <a:xfrm>
              <a:off x="5751534"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
            <p:cNvSpPr/>
            <p:nvPr/>
          </p:nvSpPr>
          <p:spPr>
            <a:xfrm>
              <a:off x="5437007"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
            <p:cNvSpPr/>
            <p:nvPr/>
          </p:nvSpPr>
          <p:spPr>
            <a:xfrm>
              <a:off x="5751534"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9"/>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9"/>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9"/>
            <p:cNvSpPr/>
            <p:nvPr/>
          </p:nvSpPr>
          <p:spPr>
            <a:xfrm>
              <a:off x="5595008"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9"/>
            <p:cNvSpPr/>
            <p:nvPr/>
          </p:nvSpPr>
          <p:spPr>
            <a:xfrm>
              <a:off x="5437007"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9"/>
            <p:cNvSpPr/>
            <p:nvPr/>
          </p:nvSpPr>
          <p:spPr>
            <a:xfrm>
              <a:off x="5751534"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9"/>
            <p:cNvSpPr/>
            <p:nvPr/>
          </p:nvSpPr>
          <p:spPr>
            <a:xfrm>
              <a:off x="5437007"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9"/>
            <p:cNvSpPr/>
            <p:nvPr/>
          </p:nvSpPr>
          <p:spPr>
            <a:xfrm>
              <a:off x="5751534"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9"/>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9"/>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9"/>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9"/>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9"/>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9"/>
            <p:cNvSpPr/>
            <p:nvPr/>
          </p:nvSpPr>
          <p:spPr>
            <a:xfrm>
              <a:off x="5595008"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
            <p:cNvSpPr/>
            <p:nvPr/>
          </p:nvSpPr>
          <p:spPr>
            <a:xfrm>
              <a:off x="5437007"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
            <p:cNvSpPr/>
            <p:nvPr/>
          </p:nvSpPr>
          <p:spPr>
            <a:xfrm>
              <a:off x="5751534"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
            <p:cNvSpPr/>
            <p:nvPr/>
          </p:nvSpPr>
          <p:spPr>
            <a:xfrm>
              <a:off x="5437007"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
            <p:cNvSpPr/>
            <p:nvPr/>
          </p:nvSpPr>
          <p:spPr>
            <a:xfrm>
              <a:off x="5751534"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9"/>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9"/>
            <p:cNvSpPr/>
            <p:nvPr/>
          </p:nvSpPr>
          <p:spPr>
            <a:xfrm>
              <a:off x="5595008"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9"/>
            <p:cNvSpPr/>
            <p:nvPr/>
          </p:nvSpPr>
          <p:spPr>
            <a:xfrm>
              <a:off x="5437007"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9"/>
            <p:cNvSpPr/>
            <p:nvPr/>
          </p:nvSpPr>
          <p:spPr>
            <a:xfrm>
              <a:off x="5751534"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9"/>
            <p:cNvSpPr/>
            <p:nvPr/>
          </p:nvSpPr>
          <p:spPr>
            <a:xfrm>
              <a:off x="5437007"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9"/>
            <p:cNvSpPr/>
            <p:nvPr/>
          </p:nvSpPr>
          <p:spPr>
            <a:xfrm>
              <a:off x="5751534"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9"/>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9"/>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9"/>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9"/>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9"/>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9"/>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
            <p:cNvSpPr/>
            <p:nvPr/>
          </p:nvSpPr>
          <p:spPr>
            <a:xfrm>
              <a:off x="5595008"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
            <p:cNvSpPr/>
            <p:nvPr/>
          </p:nvSpPr>
          <p:spPr>
            <a:xfrm>
              <a:off x="5437007"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9"/>
            <p:cNvSpPr/>
            <p:nvPr/>
          </p:nvSpPr>
          <p:spPr>
            <a:xfrm>
              <a:off x="5751534"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
            <p:cNvSpPr/>
            <p:nvPr/>
          </p:nvSpPr>
          <p:spPr>
            <a:xfrm>
              <a:off x="5437007"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9"/>
            <p:cNvSpPr/>
            <p:nvPr/>
          </p:nvSpPr>
          <p:spPr>
            <a:xfrm>
              <a:off x="5751534"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9"/>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
            <p:cNvSpPr/>
            <p:nvPr/>
          </p:nvSpPr>
          <p:spPr>
            <a:xfrm>
              <a:off x="5595008"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
            <p:cNvSpPr/>
            <p:nvPr/>
          </p:nvSpPr>
          <p:spPr>
            <a:xfrm>
              <a:off x="5437007"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
            <p:cNvSpPr/>
            <p:nvPr/>
          </p:nvSpPr>
          <p:spPr>
            <a:xfrm>
              <a:off x="5751534"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
            <p:cNvSpPr/>
            <p:nvPr/>
          </p:nvSpPr>
          <p:spPr>
            <a:xfrm>
              <a:off x="5437007"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
            <p:cNvSpPr/>
            <p:nvPr/>
          </p:nvSpPr>
          <p:spPr>
            <a:xfrm>
              <a:off x="5751534"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9"/>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9"/>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9"/>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9"/>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9"/>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9"/>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9"/>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
            <p:cNvSpPr/>
            <p:nvPr/>
          </p:nvSpPr>
          <p:spPr>
            <a:xfrm>
              <a:off x="4967427"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9"/>
            <p:cNvSpPr/>
            <p:nvPr/>
          </p:nvSpPr>
          <p:spPr>
            <a:xfrm>
              <a:off x="481090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9"/>
            <p:cNvSpPr/>
            <p:nvPr/>
          </p:nvSpPr>
          <p:spPr>
            <a:xfrm>
              <a:off x="5123954"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
            <p:cNvSpPr/>
            <p:nvPr/>
          </p:nvSpPr>
          <p:spPr>
            <a:xfrm>
              <a:off x="481090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9"/>
            <p:cNvSpPr/>
            <p:nvPr/>
          </p:nvSpPr>
          <p:spPr>
            <a:xfrm>
              <a:off x="5123954"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9"/>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9"/>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
            <p:cNvSpPr/>
            <p:nvPr/>
          </p:nvSpPr>
          <p:spPr>
            <a:xfrm>
              <a:off x="4967427"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
            <p:cNvSpPr/>
            <p:nvPr/>
          </p:nvSpPr>
          <p:spPr>
            <a:xfrm>
              <a:off x="481090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
            <p:cNvSpPr/>
            <p:nvPr/>
          </p:nvSpPr>
          <p:spPr>
            <a:xfrm>
              <a:off x="5123954"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
            <p:cNvSpPr/>
            <p:nvPr/>
          </p:nvSpPr>
          <p:spPr>
            <a:xfrm>
              <a:off x="481090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
            <p:cNvSpPr/>
            <p:nvPr/>
          </p:nvSpPr>
          <p:spPr>
            <a:xfrm>
              <a:off x="5123954"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9"/>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9"/>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9"/>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9"/>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9"/>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9"/>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9"/>
            <p:cNvSpPr/>
            <p:nvPr/>
          </p:nvSpPr>
          <p:spPr>
            <a:xfrm>
              <a:off x="4967427"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
            <p:cNvSpPr/>
            <p:nvPr/>
          </p:nvSpPr>
          <p:spPr>
            <a:xfrm>
              <a:off x="481090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
            <p:cNvSpPr/>
            <p:nvPr/>
          </p:nvSpPr>
          <p:spPr>
            <a:xfrm>
              <a:off x="5123954"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9"/>
            <p:cNvSpPr/>
            <p:nvPr/>
          </p:nvSpPr>
          <p:spPr>
            <a:xfrm>
              <a:off x="481090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
            <p:cNvSpPr/>
            <p:nvPr/>
          </p:nvSpPr>
          <p:spPr>
            <a:xfrm>
              <a:off x="5123954"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9"/>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9"/>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9"/>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
            <p:cNvSpPr/>
            <p:nvPr/>
          </p:nvSpPr>
          <p:spPr>
            <a:xfrm>
              <a:off x="4967427"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
            <p:cNvSpPr/>
            <p:nvPr/>
          </p:nvSpPr>
          <p:spPr>
            <a:xfrm>
              <a:off x="481090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
            <p:cNvSpPr/>
            <p:nvPr/>
          </p:nvSpPr>
          <p:spPr>
            <a:xfrm>
              <a:off x="5123954"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
            <p:cNvSpPr/>
            <p:nvPr/>
          </p:nvSpPr>
          <p:spPr>
            <a:xfrm>
              <a:off x="481090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
            <p:cNvSpPr/>
            <p:nvPr/>
          </p:nvSpPr>
          <p:spPr>
            <a:xfrm>
              <a:off x="5123954"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9"/>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9"/>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9"/>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9"/>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9"/>
            <p:cNvSpPr/>
            <p:nvPr/>
          </p:nvSpPr>
          <p:spPr>
            <a:xfrm>
              <a:off x="4967427"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9"/>
            <p:cNvSpPr/>
            <p:nvPr/>
          </p:nvSpPr>
          <p:spPr>
            <a:xfrm>
              <a:off x="481090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9"/>
            <p:cNvSpPr/>
            <p:nvPr/>
          </p:nvSpPr>
          <p:spPr>
            <a:xfrm>
              <a:off x="5123954"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
            <p:cNvSpPr/>
            <p:nvPr/>
          </p:nvSpPr>
          <p:spPr>
            <a:xfrm>
              <a:off x="481090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
            <p:cNvSpPr/>
            <p:nvPr/>
          </p:nvSpPr>
          <p:spPr>
            <a:xfrm>
              <a:off x="5123954"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9"/>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9"/>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9"/>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9"/>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
            <p:cNvSpPr/>
            <p:nvPr/>
          </p:nvSpPr>
          <p:spPr>
            <a:xfrm>
              <a:off x="4967427"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9"/>
            <p:cNvSpPr/>
            <p:nvPr/>
          </p:nvSpPr>
          <p:spPr>
            <a:xfrm>
              <a:off x="481090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
            <p:cNvSpPr/>
            <p:nvPr/>
          </p:nvSpPr>
          <p:spPr>
            <a:xfrm>
              <a:off x="5123954"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
            <p:cNvSpPr/>
            <p:nvPr/>
          </p:nvSpPr>
          <p:spPr>
            <a:xfrm>
              <a:off x="481090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
            <p:cNvSpPr/>
            <p:nvPr/>
          </p:nvSpPr>
          <p:spPr>
            <a:xfrm>
              <a:off x="5123954"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9"/>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9"/>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9"/>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9"/>
            <p:cNvSpPr/>
            <p:nvPr/>
          </p:nvSpPr>
          <p:spPr>
            <a:xfrm>
              <a:off x="4339846"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9"/>
            <p:cNvSpPr/>
            <p:nvPr/>
          </p:nvSpPr>
          <p:spPr>
            <a:xfrm>
              <a:off x="4183320"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9"/>
            <p:cNvSpPr/>
            <p:nvPr/>
          </p:nvSpPr>
          <p:spPr>
            <a:xfrm>
              <a:off x="4496373"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9"/>
            <p:cNvSpPr/>
            <p:nvPr/>
          </p:nvSpPr>
          <p:spPr>
            <a:xfrm>
              <a:off x="4183320"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9"/>
            <p:cNvSpPr/>
            <p:nvPr/>
          </p:nvSpPr>
          <p:spPr>
            <a:xfrm>
              <a:off x="4496373"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9"/>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9"/>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9"/>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9"/>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9"/>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
            <p:cNvSpPr/>
            <p:nvPr/>
          </p:nvSpPr>
          <p:spPr>
            <a:xfrm>
              <a:off x="4339846"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
            <p:cNvSpPr/>
            <p:nvPr/>
          </p:nvSpPr>
          <p:spPr>
            <a:xfrm>
              <a:off x="4183320"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
            <p:cNvSpPr/>
            <p:nvPr/>
          </p:nvSpPr>
          <p:spPr>
            <a:xfrm>
              <a:off x="4496373"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
            <p:cNvSpPr/>
            <p:nvPr/>
          </p:nvSpPr>
          <p:spPr>
            <a:xfrm>
              <a:off x="4183320"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
            <p:cNvSpPr/>
            <p:nvPr/>
          </p:nvSpPr>
          <p:spPr>
            <a:xfrm>
              <a:off x="4496373"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
            <p:cNvSpPr/>
            <p:nvPr/>
          </p:nvSpPr>
          <p:spPr>
            <a:xfrm>
              <a:off x="4339846"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9"/>
            <p:cNvSpPr/>
            <p:nvPr/>
          </p:nvSpPr>
          <p:spPr>
            <a:xfrm>
              <a:off x="4183320"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9"/>
            <p:cNvSpPr/>
            <p:nvPr/>
          </p:nvSpPr>
          <p:spPr>
            <a:xfrm>
              <a:off x="4496373"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9"/>
            <p:cNvSpPr/>
            <p:nvPr/>
          </p:nvSpPr>
          <p:spPr>
            <a:xfrm>
              <a:off x="4183320"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9"/>
            <p:cNvSpPr/>
            <p:nvPr/>
          </p:nvSpPr>
          <p:spPr>
            <a:xfrm>
              <a:off x="4496373"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9"/>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9"/>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9"/>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9"/>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9"/>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9"/>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9"/>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9"/>
            <p:cNvSpPr/>
            <p:nvPr/>
          </p:nvSpPr>
          <p:spPr>
            <a:xfrm>
              <a:off x="4339846"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
            <p:cNvSpPr/>
            <p:nvPr/>
          </p:nvSpPr>
          <p:spPr>
            <a:xfrm>
              <a:off x="4183320"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9"/>
            <p:cNvSpPr/>
            <p:nvPr/>
          </p:nvSpPr>
          <p:spPr>
            <a:xfrm>
              <a:off x="4496373"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
            <p:cNvSpPr/>
            <p:nvPr/>
          </p:nvSpPr>
          <p:spPr>
            <a:xfrm>
              <a:off x="4183320"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
            <p:cNvSpPr/>
            <p:nvPr/>
          </p:nvSpPr>
          <p:spPr>
            <a:xfrm>
              <a:off x="4496373"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
            <p:cNvSpPr/>
            <p:nvPr/>
          </p:nvSpPr>
          <p:spPr>
            <a:xfrm>
              <a:off x="4339846"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
            <p:cNvSpPr/>
            <p:nvPr/>
          </p:nvSpPr>
          <p:spPr>
            <a:xfrm>
              <a:off x="4183320"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
            <p:cNvSpPr/>
            <p:nvPr/>
          </p:nvSpPr>
          <p:spPr>
            <a:xfrm>
              <a:off x="4496373"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
            <p:cNvSpPr/>
            <p:nvPr/>
          </p:nvSpPr>
          <p:spPr>
            <a:xfrm>
              <a:off x="4183320"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
            <p:cNvSpPr/>
            <p:nvPr/>
          </p:nvSpPr>
          <p:spPr>
            <a:xfrm>
              <a:off x="4496373"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9"/>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9"/>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9"/>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9"/>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9"/>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9"/>
            <p:cNvSpPr/>
            <p:nvPr/>
          </p:nvSpPr>
          <p:spPr>
            <a:xfrm>
              <a:off x="4339846"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9"/>
            <p:cNvSpPr/>
            <p:nvPr/>
          </p:nvSpPr>
          <p:spPr>
            <a:xfrm>
              <a:off x="4183320"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9"/>
            <p:cNvSpPr/>
            <p:nvPr/>
          </p:nvSpPr>
          <p:spPr>
            <a:xfrm>
              <a:off x="4496373"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9"/>
            <p:cNvSpPr/>
            <p:nvPr/>
          </p:nvSpPr>
          <p:spPr>
            <a:xfrm>
              <a:off x="4183320"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9"/>
            <p:cNvSpPr/>
            <p:nvPr/>
          </p:nvSpPr>
          <p:spPr>
            <a:xfrm>
              <a:off x="4496373"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9"/>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9"/>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9"/>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
            <p:cNvSpPr/>
            <p:nvPr/>
          </p:nvSpPr>
          <p:spPr>
            <a:xfrm>
              <a:off x="371091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
            <p:cNvSpPr/>
            <p:nvPr/>
          </p:nvSpPr>
          <p:spPr>
            <a:xfrm>
              <a:off x="355438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
            <p:cNvSpPr/>
            <p:nvPr/>
          </p:nvSpPr>
          <p:spPr>
            <a:xfrm>
              <a:off x="386891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
            <p:cNvSpPr/>
            <p:nvPr/>
          </p:nvSpPr>
          <p:spPr>
            <a:xfrm>
              <a:off x="355438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
            <p:cNvSpPr/>
            <p:nvPr/>
          </p:nvSpPr>
          <p:spPr>
            <a:xfrm>
              <a:off x="386891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9"/>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9"/>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9"/>
            <p:cNvSpPr/>
            <p:nvPr/>
          </p:nvSpPr>
          <p:spPr>
            <a:xfrm>
              <a:off x="371091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9"/>
            <p:cNvSpPr/>
            <p:nvPr/>
          </p:nvSpPr>
          <p:spPr>
            <a:xfrm>
              <a:off x="355438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9"/>
            <p:cNvSpPr/>
            <p:nvPr/>
          </p:nvSpPr>
          <p:spPr>
            <a:xfrm>
              <a:off x="386891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9"/>
            <p:cNvSpPr/>
            <p:nvPr/>
          </p:nvSpPr>
          <p:spPr>
            <a:xfrm>
              <a:off x="355438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9"/>
            <p:cNvSpPr/>
            <p:nvPr/>
          </p:nvSpPr>
          <p:spPr>
            <a:xfrm>
              <a:off x="386891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9"/>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9"/>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9"/>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9"/>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9"/>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9"/>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
            <p:cNvSpPr/>
            <p:nvPr/>
          </p:nvSpPr>
          <p:spPr>
            <a:xfrm>
              <a:off x="371091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
            <p:cNvSpPr/>
            <p:nvPr/>
          </p:nvSpPr>
          <p:spPr>
            <a:xfrm>
              <a:off x="355438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
            <p:cNvSpPr/>
            <p:nvPr/>
          </p:nvSpPr>
          <p:spPr>
            <a:xfrm>
              <a:off x="386891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
            <p:cNvSpPr/>
            <p:nvPr/>
          </p:nvSpPr>
          <p:spPr>
            <a:xfrm>
              <a:off x="355438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
            <p:cNvSpPr/>
            <p:nvPr/>
          </p:nvSpPr>
          <p:spPr>
            <a:xfrm>
              <a:off x="386891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
            <p:cNvSpPr/>
            <p:nvPr/>
          </p:nvSpPr>
          <p:spPr>
            <a:xfrm>
              <a:off x="371091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
            <p:cNvSpPr/>
            <p:nvPr/>
          </p:nvSpPr>
          <p:spPr>
            <a:xfrm>
              <a:off x="355438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
            <p:cNvSpPr/>
            <p:nvPr/>
          </p:nvSpPr>
          <p:spPr>
            <a:xfrm>
              <a:off x="386891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9"/>
            <p:cNvSpPr/>
            <p:nvPr/>
          </p:nvSpPr>
          <p:spPr>
            <a:xfrm>
              <a:off x="355438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9"/>
            <p:cNvSpPr/>
            <p:nvPr/>
          </p:nvSpPr>
          <p:spPr>
            <a:xfrm>
              <a:off x="386891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9"/>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9"/>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9"/>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9"/>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9"/>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9"/>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9"/>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9"/>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9"/>
            <p:cNvSpPr/>
            <p:nvPr/>
          </p:nvSpPr>
          <p:spPr>
            <a:xfrm>
              <a:off x="371091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9"/>
            <p:cNvSpPr/>
            <p:nvPr/>
          </p:nvSpPr>
          <p:spPr>
            <a:xfrm>
              <a:off x="355438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9"/>
            <p:cNvSpPr/>
            <p:nvPr/>
          </p:nvSpPr>
          <p:spPr>
            <a:xfrm>
              <a:off x="386891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9"/>
            <p:cNvSpPr/>
            <p:nvPr/>
          </p:nvSpPr>
          <p:spPr>
            <a:xfrm>
              <a:off x="355438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9"/>
            <p:cNvSpPr/>
            <p:nvPr/>
          </p:nvSpPr>
          <p:spPr>
            <a:xfrm>
              <a:off x="386891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9"/>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9"/>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9"/>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9"/>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9"/>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9"/>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9"/>
            <p:cNvSpPr/>
            <p:nvPr/>
          </p:nvSpPr>
          <p:spPr>
            <a:xfrm>
              <a:off x="371091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9"/>
            <p:cNvSpPr/>
            <p:nvPr/>
          </p:nvSpPr>
          <p:spPr>
            <a:xfrm>
              <a:off x="355438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9"/>
            <p:cNvSpPr/>
            <p:nvPr/>
          </p:nvSpPr>
          <p:spPr>
            <a:xfrm>
              <a:off x="386891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9"/>
            <p:cNvSpPr/>
            <p:nvPr/>
          </p:nvSpPr>
          <p:spPr>
            <a:xfrm>
              <a:off x="355438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9"/>
            <p:cNvSpPr/>
            <p:nvPr/>
          </p:nvSpPr>
          <p:spPr>
            <a:xfrm>
              <a:off x="386891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9"/>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9"/>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9"/>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9"/>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9"/>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9"/>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9"/>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9"/>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9"/>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9"/>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9"/>
            <p:cNvSpPr/>
            <p:nvPr/>
          </p:nvSpPr>
          <p:spPr>
            <a:xfrm>
              <a:off x="30833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9"/>
            <p:cNvSpPr/>
            <p:nvPr/>
          </p:nvSpPr>
          <p:spPr>
            <a:xfrm>
              <a:off x="2926807"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9"/>
            <p:cNvSpPr/>
            <p:nvPr/>
          </p:nvSpPr>
          <p:spPr>
            <a:xfrm>
              <a:off x="324133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9"/>
            <p:cNvSpPr/>
            <p:nvPr/>
          </p:nvSpPr>
          <p:spPr>
            <a:xfrm>
              <a:off x="2926807"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9"/>
            <p:cNvSpPr/>
            <p:nvPr/>
          </p:nvSpPr>
          <p:spPr>
            <a:xfrm>
              <a:off x="324133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9"/>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9"/>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9"/>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9"/>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9"/>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9"/>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9"/>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9"/>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9"/>
            <p:cNvSpPr/>
            <p:nvPr/>
          </p:nvSpPr>
          <p:spPr>
            <a:xfrm>
              <a:off x="30833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9"/>
            <p:cNvSpPr/>
            <p:nvPr/>
          </p:nvSpPr>
          <p:spPr>
            <a:xfrm>
              <a:off x="2926807"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9"/>
            <p:cNvSpPr/>
            <p:nvPr/>
          </p:nvSpPr>
          <p:spPr>
            <a:xfrm>
              <a:off x="324133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9"/>
            <p:cNvSpPr/>
            <p:nvPr/>
          </p:nvSpPr>
          <p:spPr>
            <a:xfrm>
              <a:off x="2926807"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9"/>
            <p:cNvSpPr/>
            <p:nvPr/>
          </p:nvSpPr>
          <p:spPr>
            <a:xfrm>
              <a:off x="324133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9"/>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9"/>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9"/>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9"/>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9"/>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9"/>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9"/>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9"/>
            <p:cNvSpPr/>
            <p:nvPr/>
          </p:nvSpPr>
          <p:spPr>
            <a:xfrm>
              <a:off x="30833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9"/>
            <p:cNvSpPr/>
            <p:nvPr/>
          </p:nvSpPr>
          <p:spPr>
            <a:xfrm>
              <a:off x="2926807"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9"/>
            <p:cNvSpPr/>
            <p:nvPr/>
          </p:nvSpPr>
          <p:spPr>
            <a:xfrm>
              <a:off x="324133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9"/>
            <p:cNvSpPr/>
            <p:nvPr/>
          </p:nvSpPr>
          <p:spPr>
            <a:xfrm>
              <a:off x="2926807"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9"/>
            <p:cNvSpPr/>
            <p:nvPr/>
          </p:nvSpPr>
          <p:spPr>
            <a:xfrm>
              <a:off x="324133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9"/>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9"/>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9"/>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9"/>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9"/>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9"/>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9"/>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9"/>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9"/>
            <p:cNvSpPr/>
            <p:nvPr/>
          </p:nvSpPr>
          <p:spPr>
            <a:xfrm>
              <a:off x="30833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9"/>
            <p:cNvSpPr/>
            <p:nvPr/>
          </p:nvSpPr>
          <p:spPr>
            <a:xfrm>
              <a:off x="2926807"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9"/>
            <p:cNvSpPr/>
            <p:nvPr/>
          </p:nvSpPr>
          <p:spPr>
            <a:xfrm>
              <a:off x="324133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9"/>
            <p:cNvSpPr/>
            <p:nvPr/>
          </p:nvSpPr>
          <p:spPr>
            <a:xfrm>
              <a:off x="2926807"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9"/>
            <p:cNvSpPr/>
            <p:nvPr/>
          </p:nvSpPr>
          <p:spPr>
            <a:xfrm>
              <a:off x="324133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9"/>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9"/>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9"/>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9"/>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9"/>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9"/>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9"/>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9"/>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9"/>
            <p:cNvSpPr/>
            <p:nvPr/>
          </p:nvSpPr>
          <p:spPr>
            <a:xfrm>
              <a:off x="30833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9"/>
            <p:cNvSpPr/>
            <p:nvPr/>
          </p:nvSpPr>
          <p:spPr>
            <a:xfrm>
              <a:off x="2926807"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9"/>
            <p:cNvSpPr/>
            <p:nvPr/>
          </p:nvSpPr>
          <p:spPr>
            <a:xfrm>
              <a:off x="324133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9"/>
            <p:cNvSpPr/>
            <p:nvPr/>
          </p:nvSpPr>
          <p:spPr>
            <a:xfrm>
              <a:off x="2926807"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9"/>
            <p:cNvSpPr/>
            <p:nvPr/>
          </p:nvSpPr>
          <p:spPr>
            <a:xfrm>
              <a:off x="324133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9"/>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9"/>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9"/>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9"/>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9"/>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9"/>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9"/>
            <p:cNvSpPr/>
            <p:nvPr/>
          </p:nvSpPr>
          <p:spPr>
            <a:xfrm>
              <a:off x="30833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9"/>
            <p:cNvSpPr/>
            <p:nvPr/>
          </p:nvSpPr>
          <p:spPr>
            <a:xfrm>
              <a:off x="2926807"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9"/>
            <p:cNvSpPr/>
            <p:nvPr/>
          </p:nvSpPr>
          <p:spPr>
            <a:xfrm>
              <a:off x="324133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9"/>
            <p:cNvSpPr/>
            <p:nvPr/>
          </p:nvSpPr>
          <p:spPr>
            <a:xfrm>
              <a:off x="2926807"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9"/>
            <p:cNvSpPr/>
            <p:nvPr/>
          </p:nvSpPr>
          <p:spPr>
            <a:xfrm>
              <a:off x="324133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9"/>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9"/>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9"/>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9"/>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9"/>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9"/>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9"/>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9"/>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9"/>
            <p:cNvSpPr/>
            <p:nvPr/>
          </p:nvSpPr>
          <p:spPr>
            <a:xfrm>
              <a:off x="2457228"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9"/>
            <p:cNvSpPr/>
            <p:nvPr/>
          </p:nvSpPr>
          <p:spPr>
            <a:xfrm>
              <a:off x="2299227"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9"/>
            <p:cNvSpPr/>
            <p:nvPr/>
          </p:nvSpPr>
          <p:spPr>
            <a:xfrm>
              <a:off x="2613754"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9"/>
            <p:cNvSpPr/>
            <p:nvPr/>
          </p:nvSpPr>
          <p:spPr>
            <a:xfrm>
              <a:off x="2299227"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9"/>
            <p:cNvSpPr/>
            <p:nvPr/>
          </p:nvSpPr>
          <p:spPr>
            <a:xfrm>
              <a:off x="2613754"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9"/>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9"/>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9"/>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9"/>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9"/>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9"/>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9"/>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9"/>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9"/>
            <p:cNvSpPr/>
            <p:nvPr/>
          </p:nvSpPr>
          <p:spPr>
            <a:xfrm>
              <a:off x="2457228"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4" y="595"/>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9"/>
            <p:cNvSpPr/>
            <p:nvPr/>
          </p:nvSpPr>
          <p:spPr>
            <a:xfrm>
              <a:off x="2299227"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9"/>
            <p:cNvSpPr/>
            <p:nvPr/>
          </p:nvSpPr>
          <p:spPr>
            <a:xfrm>
              <a:off x="2613754"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9"/>
            <p:cNvSpPr/>
            <p:nvPr/>
          </p:nvSpPr>
          <p:spPr>
            <a:xfrm>
              <a:off x="2299227"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9"/>
            <p:cNvSpPr/>
            <p:nvPr/>
          </p:nvSpPr>
          <p:spPr>
            <a:xfrm>
              <a:off x="2613754"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9"/>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9"/>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9"/>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9"/>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9"/>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9"/>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9"/>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9"/>
            <p:cNvSpPr/>
            <p:nvPr/>
          </p:nvSpPr>
          <p:spPr>
            <a:xfrm>
              <a:off x="2457228"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9"/>
            <p:cNvSpPr/>
            <p:nvPr/>
          </p:nvSpPr>
          <p:spPr>
            <a:xfrm>
              <a:off x="2299227"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9"/>
            <p:cNvSpPr/>
            <p:nvPr/>
          </p:nvSpPr>
          <p:spPr>
            <a:xfrm>
              <a:off x="2613754"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9"/>
            <p:cNvSpPr/>
            <p:nvPr/>
          </p:nvSpPr>
          <p:spPr>
            <a:xfrm>
              <a:off x="2299227"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9"/>
            <p:cNvSpPr/>
            <p:nvPr/>
          </p:nvSpPr>
          <p:spPr>
            <a:xfrm>
              <a:off x="2613754"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9"/>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9"/>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9"/>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9"/>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9"/>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9"/>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
            <p:cNvSpPr/>
            <p:nvPr/>
          </p:nvSpPr>
          <p:spPr>
            <a:xfrm>
              <a:off x="2457228"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
            <p:cNvSpPr/>
            <p:nvPr/>
          </p:nvSpPr>
          <p:spPr>
            <a:xfrm>
              <a:off x="2299227"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9"/>
            <p:cNvSpPr/>
            <p:nvPr/>
          </p:nvSpPr>
          <p:spPr>
            <a:xfrm>
              <a:off x="2613754"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9"/>
            <p:cNvSpPr/>
            <p:nvPr/>
          </p:nvSpPr>
          <p:spPr>
            <a:xfrm>
              <a:off x="2299227"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9"/>
            <p:cNvSpPr/>
            <p:nvPr/>
          </p:nvSpPr>
          <p:spPr>
            <a:xfrm>
              <a:off x="2613754"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9"/>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9"/>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9"/>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9"/>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9"/>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9"/>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9"/>
            <p:cNvSpPr/>
            <p:nvPr/>
          </p:nvSpPr>
          <p:spPr>
            <a:xfrm>
              <a:off x="2457228"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9"/>
            <p:cNvSpPr/>
            <p:nvPr/>
          </p:nvSpPr>
          <p:spPr>
            <a:xfrm>
              <a:off x="2299227"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9"/>
            <p:cNvSpPr/>
            <p:nvPr/>
          </p:nvSpPr>
          <p:spPr>
            <a:xfrm>
              <a:off x="2613754"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9"/>
            <p:cNvSpPr/>
            <p:nvPr/>
          </p:nvSpPr>
          <p:spPr>
            <a:xfrm>
              <a:off x="2299227"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9"/>
            <p:cNvSpPr/>
            <p:nvPr/>
          </p:nvSpPr>
          <p:spPr>
            <a:xfrm>
              <a:off x="2613754"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9"/>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9"/>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9"/>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9"/>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9"/>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9"/>
            <p:cNvSpPr/>
            <p:nvPr/>
          </p:nvSpPr>
          <p:spPr>
            <a:xfrm>
              <a:off x="2457228"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9"/>
            <p:cNvSpPr/>
            <p:nvPr/>
          </p:nvSpPr>
          <p:spPr>
            <a:xfrm>
              <a:off x="2299227"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
            <p:cNvSpPr/>
            <p:nvPr/>
          </p:nvSpPr>
          <p:spPr>
            <a:xfrm>
              <a:off x="2613754"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9"/>
            <p:cNvSpPr/>
            <p:nvPr/>
          </p:nvSpPr>
          <p:spPr>
            <a:xfrm>
              <a:off x="2299227"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9"/>
            <p:cNvSpPr/>
            <p:nvPr/>
          </p:nvSpPr>
          <p:spPr>
            <a:xfrm>
              <a:off x="2613754"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9"/>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9"/>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9"/>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9"/>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9"/>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9"/>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9"/>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9"/>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9"/>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9"/>
            <p:cNvSpPr/>
            <p:nvPr/>
          </p:nvSpPr>
          <p:spPr>
            <a:xfrm>
              <a:off x="1829647"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9"/>
            <p:cNvSpPr/>
            <p:nvPr/>
          </p:nvSpPr>
          <p:spPr>
            <a:xfrm>
              <a:off x="167312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9"/>
            <p:cNvSpPr/>
            <p:nvPr/>
          </p:nvSpPr>
          <p:spPr>
            <a:xfrm>
              <a:off x="1984699"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9"/>
            <p:cNvSpPr/>
            <p:nvPr/>
          </p:nvSpPr>
          <p:spPr>
            <a:xfrm>
              <a:off x="167312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9"/>
            <p:cNvSpPr/>
            <p:nvPr/>
          </p:nvSpPr>
          <p:spPr>
            <a:xfrm>
              <a:off x="1984699"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9"/>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9"/>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9"/>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9"/>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9"/>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9"/>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9"/>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9"/>
            <p:cNvSpPr/>
            <p:nvPr/>
          </p:nvSpPr>
          <p:spPr>
            <a:xfrm>
              <a:off x="1829647"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9"/>
            <p:cNvSpPr/>
            <p:nvPr/>
          </p:nvSpPr>
          <p:spPr>
            <a:xfrm>
              <a:off x="167312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9"/>
            <p:cNvSpPr/>
            <p:nvPr/>
          </p:nvSpPr>
          <p:spPr>
            <a:xfrm>
              <a:off x="1984699"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9"/>
            <p:cNvSpPr/>
            <p:nvPr/>
          </p:nvSpPr>
          <p:spPr>
            <a:xfrm>
              <a:off x="167312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9"/>
            <p:cNvSpPr/>
            <p:nvPr/>
          </p:nvSpPr>
          <p:spPr>
            <a:xfrm>
              <a:off x="1984699"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9"/>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9"/>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9"/>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9"/>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9"/>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9"/>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9"/>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9"/>
            <p:cNvSpPr/>
            <p:nvPr/>
          </p:nvSpPr>
          <p:spPr>
            <a:xfrm>
              <a:off x="1829647"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9"/>
            <p:cNvSpPr/>
            <p:nvPr/>
          </p:nvSpPr>
          <p:spPr>
            <a:xfrm>
              <a:off x="167312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9"/>
            <p:cNvSpPr/>
            <p:nvPr/>
          </p:nvSpPr>
          <p:spPr>
            <a:xfrm>
              <a:off x="1984699"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9"/>
            <p:cNvSpPr/>
            <p:nvPr/>
          </p:nvSpPr>
          <p:spPr>
            <a:xfrm>
              <a:off x="167312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9"/>
            <p:cNvSpPr/>
            <p:nvPr/>
          </p:nvSpPr>
          <p:spPr>
            <a:xfrm>
              <a:off x="1984699"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9"/>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9"/>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9"/>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9"/>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9"/>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9"/>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9"/>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9"/>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9"/>
            <p:cNvSpPr/>
            <p:nvPr/>
          </p:nvSpPr>
          <p:spPr>
            <a:xfrm>
              <a:off x="1829647"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9"/>
            <p:cNvSpPr/>
            <p:nvPr/>
          </p:nvSpPr>
          <p:spPr>
            <a:xfrm>
              <a:off x="167312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9"/>
            <p:cNvSpPr/>
            <p:nvPr/>
          </p:nvSpPr>
          <p:spPr>
            <a:xfrm>
              <a:off x="1984699"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9"/>
            <p:cNvSpPr/>
            <p:nvPr/>
          </p:nvSpPr>
          <p:spPr>
            <a:xfrm>
              <a:off x="167312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9"/>
            <p:cNvSpPr/>
            <p:nvPr/>
          </p:nvSpPr>
          <p:spPr>
            <a:xfrm>
              <a:off x="1984699"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9"/>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9"/>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9"/>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9"/>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9"/>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9"/>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9"/>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9"/>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9"/>
            <p:cNvSpPr/>
            <p:nvPr/>
          </p:nvSpPr>
          <p:spPr>
            <a:xfrm>
              <a:off x="1829647"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9"/>
            <p:cNvSpPr/>
            <p:nvPr/>
          </p:nvSpPr>
          <p:spPr>
            <a:xfrm>
              <a:off x="167312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9"/>
            <p:cNvSpPr/>
            <p:nvPr/>
          </p:nvSpPr>
          <p:spPr>
            <a:xfrm>
              <a:off x="1984699"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9"/>
            <p:cNvSpPr/>
            <p:nvPr/>
          </p:nvSpPr>
          <p:spPr>
            <a:xfrm>
              <a:off x="167312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9"/>
            <p:cNvSpPr/>
            <p:nvPr/>
          </p:nvSpPr>
          <p:spPr>
            <a:xfrm>
              <a:off x="1984699"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9"/>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9"/>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9"/>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9"/>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9"/>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9"/>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9"/>
            <p:cNvSpPr/>
            <p:nvPr/>
          </p:nvSpPr>
          <p:spPr>
            <a:xfrm>
              <a:off x="1829647"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9"/>
            <p:cNvSpPr/>
            <p:nvPr/>
          </p:nvSpPr>
          <p:spPr>
            <a:xfrm>
              <a:off x="167312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9"/>
            <p:cNvSpPr/>
            <p:nvPr/>
          </p:nvSpPr>
          <p:spPr>
            <a:xfrm>
              <a:off x="1984699"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9"/>
            <p:cNvSpPr/>
            <p:nvPr/>
          </p:nvSpPr>
          <p:spPr>
            <a:xfrm>
              <a:off x="167312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9"/>
            <p:cNvSpPr/>
            <p:nvPr/>
          </p:nvSpPr>
          <p:spPr>
            <a:xfrm>
              <a:off x="1984699"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9"/>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9"/>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9"/>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9"/>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9"/>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9"/>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9"/>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9"/>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9"/>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9"/>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9"/>
            <p:cNvSpPr/>
            <p:nvPr/>
          </p:nvSpPr>
          <p:spPr>
            <a:xfrm>
              <a:off x="1200715" y="35152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9"/>
            <p:cNvSpPr/>
            <p:nvPr/>
          </p:nvSpPr>
          <p:spPr>
            <a:xfrm>
              <a:off x="1045663"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9"/>
            <p:cNvSpPr/>
            <p:nvPr/>
          </p:nvSpPr>
          <p:spPr>
            <a:xfrm>
              <a:off x="1357241" y="50657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9"/>
            <p:cNvSpPr/>
            <p:nvPr/>
          </p:nvSpPr>
          <p:spPr>
            <a:xfrm>
              <a:off x="1045663"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9"/>
            <p:cNvSpPr/>
            <p:nvPr/>
          </p:nvSpPr>
          <p:spPr>
            <a:xfrm>
              <a:off x="1357241" y="19352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9"/>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9"/>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9"/>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9"/>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9"/>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9"/>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9"/>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9"/>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9"/>
            <p:cNvSpPr/>
            <p:nvPr/>
          </p:nvSpPr>
          <p:spPr>
            <a:xfrm>
              <a:off x="1200715" y="979106"/>
              <a:ext cx="95096" cy="95218"/>
            </a:xfrm>
            <a:custGeom>
              <a:avLst/>
              <a:gdLst/>
              <a:ahLst/>
              <a:cxnLst/>
              <a:rect l="l" t="t" r="r" b="b"/>
              <a:pathLst>
                <a:path w="774" h="775" extrusionOk="0">
                  <a:moveTo>
                    <a:pt x="381" y="0"/>
                  </a:moveTo>
                  <a:cubicBezTo>
                    <a:pt x="179" y="0"/>
                    <a:pt x="0" y="167"/>
                    <a:pt x="0" y="381"/>
                  </a:cubicBezTo>
                  <a:cubicBezTo>
                    <a:pt x="0" y="595"/>
                    <a:pt x="179"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9"/>
            <p:cNvSpPr/>
            <p:nvPr/>
          </p:nvSpPr>
          <p:spPr>
            <a:xfrm>
              <a:off x="1045663"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9"/>
            <p:cNvSpPr/>
            <p:nvPr/>
          </p:nvSpPr>
          <p:spPr>
            <a:xfrm>
              <a:off x="1357241" y="1135632"/>
              <a:ext cx="95096" cy="95096"/>
            </a:xfrm>
            <a:custGeom>
              <a:avLst/>
              <a:gdLst/>
              <a:ahLst/>
              <a:cxnLst/>
              <a:rect l="l" t="t" r="r" b="b"/>
              <a:pathLst>
                <a:path w="774" h="774" extrusionOk="0">
                  <a:moveTo>
                    <a:pt x="393" y="0"/>
                  </a:moveTo>
                  <a:cubicBezTo>
                    <a:pt x="179" y="0"/>
                    <a:pt x="0" y="179"/>
                    <a:pt x="0" y="393"/>
                  </a:cubicBezTo>
                  <a:cubicBezTo>
                    <a:pt x="0" y="595"/>
                    <a:pt x="179" y="774"/>
                    <a:pt x="393" y="774"/>
                  </a:cubicBezTo>
                  <a:cubicBezTo>
                    <a:pt x="607" y="774"/>
                    <a:pt x="774" y="595"/>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9"/>
            <p:cNvSpPr/>
            <p:nvPr/>
          </p:nvSpPr>
          <p:spPr>
            <a:xfrm>
              <a:off x="1045663"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9"/>
            <p:cNvSpPr/>
            <p:nvPr/>
          </p:nvSpPr>
          <p:spPr>
            <a:xfrm>
              <a:off x="1357241" y="821105"/>
              <a:ext cx="95096" cy="95218"/>
            </a:xfrm>
            <a:custGeom>
              <a:avLst/>
              <a:gdLst/>
              <a:ahLst/>
              <a:cxnLst/>
              <a:rect l="l" t="t" r="r" b="b"/>
              <a:pathLst>
                <a:path w="774" h="775" extrusionOk="0">
                  <a:moveTo>
                    <a:pt x="393" y="0"/>
                  </a:moveTo>
                  <a:cubicBezTo>
                    <a:pt x="179" y="0"/>
                    <a:pt x="0" y="179"/>
                    <a:pt x="0" y="393"/>
                  </a:cubicBezTo>
                  <a:cubicBezTo>
                    <a:pt x="0" y="596"/>
                    <a:pt x="179" y="774"/>
                    <a:pt x="393" y="774"/>
                  </a:cubicBezTo>
                  <a:cubicBezTo>
                    <a:pt x="607" y="774"/>
                    <a:pt x="774" y="596"/>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9"/>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9"/>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9"/>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9"/>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9"/>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9"/>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9"/>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9"/>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9"/>
            <p:cNvSpPr/>
            <p:nvPr/>
          </p:nvSpPr>
          <p:spPr>
            <a:xfrm>
              <a:off x="1200715" y="1605089"/>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9"/>
            <p:cNvSpPr/>
            <p:nvPr/>
          </p:nvSpPr>
          <p:spPr>
            <a:xfrm>
              <a:off x="1045663"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9"/>
            <p:cNvSpPr/>
            <p:nvPr/>
          </p:nvSpPr>
          <p:spPr>
            <a:xfrm>
              <a:off x="1357241" y="1763090"/>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9"/>
            <p:cNvSpPr/>
            <p:nvPr/>
          </p:nvSpPr>
          <p:spPr>
            <a:xfrm>
              <a:off x="1045663"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9"/>
            <p:cNvSpPr/>
            <p:nvPr/>
          </p:nvSpPr>
          <p:spPr>
            <a:xfrm>
              <a:off x="1357241" y="1448685"/>
              <a:ext cx="95096" cy="95096"/>
            </a:xfrm>
            <a:custGeom>
              <a:avLst/>
              <a:gdLst/>
              <a:ahLst/>
              <a:cxnLst/>
              <a:rect l="l" t="t" r="r" b="b"/>
              <a:pathLst>
                <a:path w="774" h="774"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9"/>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9"/>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9"/>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9"/>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9"/>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9"/>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9"/>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9"/>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9"/>
            <p:cNvSpPr/>
            <p:nvPr/>
          </p:nvSpPr>
          <p:spPr>
            <a:xfrm>
              <a:off x="1200715" y="2232670"/>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9"/>
            <p:cNvSpPr/>
            <p:nvPr/>
          </p:nvSpPr>
          <p:spPr>
            <a:xfrm>
              <a:off x="1045663"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9"/>
            <p:cNvSpPr/>
            <p:nvPr/>
          </p:nvSpPr>
          <p:spPr>
            <a:xfrm>
              <a:off x="1357241" y="2389196"/>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9"/>
            <p:cNvSpPr/>
            <p:nvPr/>
          </p:nvSpPr>
          <p:spPr>
            <a:xfrm>
              <a:off x="1045663"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9"/>
            <p:cNvSpPr/>
            <p:nvPr/>
          </p:nvSpPr>
          <p:spPr>
            <a:xfrm>
              <a:off x="1357241" y="2076143"/>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9"/>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9"/>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9"/>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9"/>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9"/>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9"/>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9"/>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9"/>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9"/>
            <p:cNvSpPr/>
            <p:nvPr/>
          </p:nvSpPr>
          <p:spPr>
            <a:xfrm>
              <a:off x="1200715" y="2860250"/>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9"/>
            <p:cNvSpPr/>
            <p:nvPr/>
          </p:nvSpPr>
          <p:spPr>
            <a:xfrm>
              <a:off x="1045663"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9"/>
            <p:cNvSpPr/>
            <p:nvPr/>
          </p:nvSpPr>
          <p:spPr>
            <a:xfrm>
              <a:off x="1357241" y="3016777"/>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9"/>
            <p:cNvSpPr/>
            <p:nvPr/>
          </p:nvSpPr>
          <p:spPr>
            <a:xfrm>
              <a:off x="1045663"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9"/>
            <p:cNvSpPr/>
            <p:nvPr/>
          </p:nvSpPr>
          <p:spPr>
            <a:xfrm>
              <a:off x="1357241" y="2705198"/>
              <a:ext cx="95096" cy="93744"/>
            </a:xfrm>
            <a:custGeom>
              <a:avLst/>
              <a:gdLst/>
              <a:ahLst/>
              <a:cxnLst/>
              <a:rect l="l" t="t" r="r" b="b"/>
              <a:pathLst>
                <a:path w="774" h="763" extrusionOk="0">
                  <a:moveTo>
                    <a:pt x="393" y="0"/>
                  </a:moveTo>
                  <a:cubicBezTo>
                    <a:pt x="179" y="0"/>
                    <a:pt x="0" y="167"/>
                    <a:pt x="0" y="381"/>
                  </a:cubicBezTo>
                  <a:cubicBezTo>
                    <a:pt x="0" y="596"/>
                    <a:pt x="179" y="762"/>
                    <a:pt x="393" y="762"/>
                  </a:cubicBezTo>
                  <a:cubicBezTo>
                    <a:pt x="607" y="762"/>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9"/>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9"/>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9"/>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9"/>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9"/>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9"/>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9"/>
            <p:cNvSpPr/>
            <p:nvPr/>
          </p:nvSpPr>
          <p:spPr>
            <a:xfrm>
              <a:off x="1200715" y="348930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9"/>
            <p:cNvSpPr/>
            <p:nvPr/>
          </p:nvSpPr>
          <p:spPr>
            <a:xfrm>
              <a:off x="1045663"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9"/>
            <p:cNvSpPr/>
            <p:nvPr/>
          </p:nvSpPr>
          <p:spPr>
            <a:xfrm>
              <a:off x="1357241" y="364435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9"/>
            <p:cNvSpPr/>
            <p:nvPr/>
          </p:nvSpPr>
          <p:spPr>
            <a:xfrm>
              <a:off x="1045663"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9"/>
            <p:cNvSpPr/>
            <p:nvPr/>
          </p:nvSpPr>
          <p:spPr>
            <a:xfrm>
              <a:off x="1357241" y="33313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9"/>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9"/>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9"/>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9"/>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9"/>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9"/>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9"/>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9"/>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9"/>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9"/>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9"/>
            <p:cNvSpPr/>
            <p:nvPr/>
          </p:nvSpPr>
          <p:spPr>
            <a:xfrm>
              <a:off x="5731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9"/>
            <p:cNvSpPr/>
            <p:nvPr/>
          </p:nvSpPr>
          <p:spPr>
            <a:xfrm>
              <a:off x="41660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9"/>
            <p:cNvSpPr/>
            <p:nvPr/>
          </p:nvSpPr>
          <p:spPr>
            <a:xfrm>
              <a:off x="73113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9"/>
            <p:cNvSpPr/>
            <p:nvPr/>
          </p:nvSpPr>
          <p:spPr>
            <a:xfrm>
              <a:off x="41660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9"/>
            <p:cNvSpPr/>
            <p:nvPr/>
          </p:nvSpPr>
          <p:spPr>
            <a:xfrm>
              <a:off x="73113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9"/>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9"/>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9"/>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9"/>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9"/>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9"/>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9"/>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9"/>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9"/>
            <p:cNvSpPr/>
            <p:nvPr/>
          </p:nvSpPr>
          <p:spPr>
            <a:xfrm>
              <a:off x="5731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9"/>
            <p:cNvSpPr/>
            <p:nvPr/>
          </p:nvSpPr>
          <p:spPr>
            <a:xfrm>
              <a:off x="41660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9"/>
            <p:cNvSpPr/>
            <p:nvPr/>
          </p:nvSpPr>
          <p:spPr>
            <a:xfrm>
              <a:off x="73113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9"/>
            <p:cNvSpPr/>
            <p:nvPr/>
          </p:nvSpPr>
          <p:spPr>
            <a:xfrm>
              <a:off x="41660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9"/>
            <p:cNvSpPr/>
            <p:nvPr/>
          </p:nvSpPr>
          <p:spPr>
            <a:xfrm>
              <a:off x="73113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9"/>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9"/>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9"/>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9"/>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9"/>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9"/>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9"/>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9"/>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9"/>
            <p:cNvSpPr/>
            <p:nvPr/>
          </p:nvSpPr>
          <p:spPr>
            <a:xfrm>
              <a:off x="5731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9"/>
            <p:cNvSpPr/>
            <p:nvPr/>
          </p:nvSpPr>
          <p:spPr>
            <a:xfrm>
              <a:off x="41660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9"/>
            <p:cNvSpPr/>
            <p:nvPr/>
          </p:nvSpPr>
          <p:spPr>
            <a:xfrm>
              <a:off x="73113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9"/>
            <p:cNvSpPr/>
            <p:nvPr/>
          </p:nvSpPr>
          <p:spPr>
            <a:xfrm>
              <a:off x="41660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9"/>
            <p:cNvSpPr/>
            <p:nvPr/>
          </p:nvSpPr>
          <p:spPr>
            <a:xfrm>
              <a:off x="73113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9"/>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9"/>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9"/>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9"/>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9"/>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9"/>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9"/>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9"/>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9"/>
            <p:cNvSpPr/>
            <p:nvPr/>
          </p:nvSpPr>
          <p:spPr>
            <a:xfrm>
              <a:off x="5731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9"/>
            <p:cNvSpPr/>
            <p:nvPr/>
          </p:nvSpPr>
          <p:spPr>
            <a:xfrm>
              <a:off x="41660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9"/>
            <p:cNvSpPr/>
            <p:nvPr/>
          </p:nvSpPr>
          <p:spPr>
            <a:xfrm>
              <a:off x="73113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9"/>
            <p:cNvSpPr/>
            <p:nvPr/>
          </p:nvSpPr>
          <p:spPr>
            <a:xfrm>
              <a:off x="41660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9"/>
            <p:cNvSpPr/>
            <p:nvPr/>
          </p:nvSpPr>
          <p:spPr>
            <a:xfrm>
              <a:off x="73113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9"/>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9"/>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9"/>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9"/>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9"/>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9"/>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9"/>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9"/>
            <p:cNvSpPr/>
            <p:nvPr/>
          </p:nvSpPr>
          <p:spPr>
            <a:xfrm>
              <a:off x="5731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9"/>
            <p:cNvSpPr/>
            <p:nvPr/>
          </p:nvSpPr>
          <p:spPr>
            <a:xfrm>
              <a:off x="41660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9"/>
            <p:cNvSpPr/>
            <p:nvPr/>
          </p:nvSpPr>
          <p:spPr>
            <a:xfrm>
              <a:off x="73113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9"/>
            <p:cNvSpPr/>
            <p:nvPr/>
          </p:nvSpPr>
          <p:spPr>
            <a:xfrm>
              <a:off x="41660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9"/>
            <p:cNvSpPr/>
            <p:nvPr/>
          </p:nvSpPr>
          <p:spPr>
            <a:xfrm>
              <a:off x="73113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9"/>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9"/>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9"/>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9"/>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9"/>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9"/>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9"/>
            <p:cNvSpPr/>
            <p:nvPr/>
          </p:nvSpPr>
          <p:spPr>
            <a:xfrm>
              <a:off x="5731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9"/>
            <p:cNvSpPr/>
            <p:nvPr/>
          </p:nvSpPr>
          <p:spPr>
            <a:xfrm>
              <a:off x="41660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9"/>
            <p:cNvSpPr/>
            <p:nvPr/>
          </p:nvSpPr>
          <p:spPr>
            <a:xfrm>
              <a:off x="73113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9"/>
            <p:cNvSpPr/>
            <p:nvPr/>
          </p:nvSpPr>
          <p:spPr>
            <a:xfrm>
              <a:off x="41660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9"/>
            <p:cNvSpPr/>
            <p:nvPr/>
          </p:nvSpPr>
          <p:spPr>
            <a:xfrm>
              <a:off x="73113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9"/>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9"/>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9"/>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9"/>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9"/>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9"/>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9"/>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9"/>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9"/>
            <p:cNvSpPr/>
            <p:nvPr/>
          </p:nvSpPr>
          <p:spPr>
            <a:xfrm>
              <a:off x="-52972"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9"/>
            <p:cNvSpPr/>
            <p:nvPr/>
          </p:nvSpPr>
          <p:spPr>
            <a:xfrm>
              <a:off x="10355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9"/>
            <p:cNvSpPr/>
            <p:nvPr/>
          </p:nvSpPr>
          <p:spPr>
            <a:xfrm>
              <a:off x="10355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9"/>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9"/>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9"/>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9"/>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9"/>
            <p:cNvSpPr/>
            <p:nvPr/>
          </p:nvSpPr>
          <p:spPr>
            <a:xfrm>
              <a:off x="-52972"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9"/>
            <p:cNvSpPr/>
            <p:nvPr/>
          </p:nvSpPr>
          <p:spPr>
            <a:xfrm>
              <a:off x="10355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9"/>
            <p:cNvSpPr/>
            <p:nvPr/>
          </p:nvSpPr>
          <p:spPr>
            <a:xfrm>
              <a:off x="10355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9"/>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9"/>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9"/>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9"/>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9"/>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9"/>
            <p:cNvSpPr/>
            <p:nvPr/>
          </p:nvSpPr>
          <p:spPr>
            <a:xfrm>
              <a:off x="-52972"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9"/>
            <p:cNvSpPr/>
            <p:nvPr/>
          </p:nvSpPr>
          <p:spPr>
            <a:xfrm>
              <a:off x="10355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9"/>
            <p:cNvSpPr/>
            <p:nvPr/>
          </p:nvSpPr>
          <p:spPr>
            <a:xfrm>
              <a:off x="10355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9"/>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9"/>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9"/>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9"/>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9"/>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9"/>
            <p:cNvSpPr/>
            <p:nvPr/>
          </p:nvSpPr>
          <p:spPr>
            <a:xfrm>
              <a:off x="-52972"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9"/>
            <p:cNvSpPr/>
            <p:nvPr/>
          </p:nvSpPr>
          <p:spPr>
            <a:xfrm>
              <a:off x="10355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9"/>
            <p:cNvSpPr/>
            <p:nvPr/>
          </p:nvSpPr>
          <p:spPr>
            <a:xfrm>
              <a:off x="10355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9"/>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9"/>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9"/>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9"/>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9"/>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9"/>
            <p:cNvSpPr/>
            <p:nvPr/>
          </p:nvSpPr>
          <p:spPr>
            <a:xfrm>
              <a:off x="-52972"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9"/>
            <p:cNvSpPr/>
            <p:nvPr/>
          </p:nvSpPr>
          <p:spPr>
            <a:xfrm>
              <a:off x="10355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
            <p:cNvSpPr/>
            <p:nvPr/>
          </p:nvSpPr>
          <p:spPr>
            <a:xfrm>
              <a:off x="10355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9"/>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9"/>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9"/>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9"/>
            <p:cNvSpPr/>
            <p:nvPr/>
          </p:nvSpPr>
          <p:spPr>
            <a:xfrm>
              <a:off x="-52972"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9"/>
            <p:cNvSpPr/>
            <p:nvPr/>
          </p:nvSpPr>
          <p:spPr>
            <a:xfrm>
              <a:off x="10355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9"/>
            <p:cNvSpPr/>
            <p:nvPr/>
          </p:nvSpPr>
          <p:spPr>
            <a:xfrm>
              <a:off x="10355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9"/>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9"/>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9"/>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9"/>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9"/>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9"/>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9"/>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9"/>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9"/>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9"/>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9"/>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9"/>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9"/>
            <p:cNvSpPr/>
            <p:nvPr/>
          </p:nvSpPr>
          <p:spPr>
            <a:xfrm>
              <a:off x="5595008"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9"/>
            <p:cNvSpPr/>
            <p:nvPr/>
          </p:nvSpPr>
          <p:spPr>
            <a:xfrm>
              <a:off x="5437007"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9"/>
            <p:cNvSpPr/>
            <p:nvPr/>
          </p:nvSpPr>
          <p:spPr>
            <a:xfrm>
              <a:off x="5751534"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9"/>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9"/>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9"/>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9"/>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9"/>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9"/>
            <p:cNvSpPr/>
            <p:nvPr/>
          </p:nvSpPr>
          <p:spPr>
            <a:xfrm>
              <a:off x="5595008"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9"/>
            <p:cNvSpPr/>
            <p:nvPr/>
          </p:nvSpPr>
          <p:spPr>
            <a:xfrm>
              <a:off x="5437007"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9"/>
            <p:cNvSpPr/>
            <p:nvPr/>
          </p:nvSpPr>
          <p:spPr>
            <a:xfrm>
              <a:off x="5751534"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9"/>
            <p:cNvSpPr/>
            <p:nvPr/>
          </p:nvSpPr>
          <p:spPr>
            <a:xfrm>
              <a:off x="5437007"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9"/>
            <p:cNvSpPr/>
            <p:nvPr/>
          </p:nvSpPr>
          <p:spPr>
            <a:xfrm>
              <a:off x="5751534"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9"/>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9"/>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9"/>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9"/>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9"/>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9"/>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9"/>
            <p:cNvSpPr/>
            <p:nvPr/>
          </p:nvSpPr>
          <p:spPr>
            <a:xfrm>
              <a:off x="5595008"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9"/>
            <p:cNvSpPr/>
            <p:nvPr/>
          </p:nvSpPr>
          <p:spPr>
            <a:xfrm>
              <a:off x="5437007"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9"/>
            <p:cNvSpPr/>
            <p:nvPr/>
          </p:nvSpPr>
          <p:spPr>
            <a:xfrm>
              <a:off x="5751534"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9"/>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9"/>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9"/>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9"/>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9"/>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9"/>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9"/>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9"/>
            <p:cNvSpPr/>
            <p:nvPr/>
          </p:nvSpPr>
          <p:spPr>
            <a:xfrm>
              <a:off x="4967427"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9"/>
            <p:cNvSpPr/>
            <p:nvPr/>
          </p:nvSpPr>
          <p:spPr>
            <a:xfrm>
              <a:off x="481090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9"/>
            <p:cNvSpPr/>
            <p:nvPr/>
          </p:nvSpPr>
          <p:spPr>
            <a:xfrm>
              <a:off x="5123954"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9"/>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9"/>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9"/>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9"/>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9"/>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9"/>
            <p:cNvSpPr/>
            <p:nvPr/>
          </p:nvSpPr>
          <p:spPr>
            <a:xfrm>
              <a:off x="4967427"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9"/>
            <p:cNvSpPr/>
            <p:nvPr/>
          </p:nvSpPr>
          <p:spPr>
            <a:xfrm>
              <a:off x="481090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9"/>
            <p:cNvSpPr/>
            <p:nvPr/>
          </p:nvSpPr>
          <p:spPr>
            <a:xfrm>
              <a:off x="5123954"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9"/>
            <p:cNvSpPr/>
            <p:nvPr/>
          </p:nvSpPr>
          <p:spPr>
            <a:xfrm>
              <a:off x="481090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9"/>
            <p:cNvSpPr/>
            <p:nvPr/>
          </p:nvSpPr>
          <p:spPr>
            <a:xfrm>
              <a:off x="5123954"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9"/>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9"/>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9"/>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9"/>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9"/>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9"/>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9"/>
            <p:cNvSpPr/>
            <p:nvPr/>
          </p:nvSpPr>
          <p:spPr>
            <a:xfrm>
              <a:off x="4967427"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9"/>
            <p:cNvSpPr/>
            <p:nvPr/>
          </p:nvSpPr>
          <p:spPr>
            <a:xfrm>
              <a:off x="481090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9"/>
            <p:cNvSpPr/>
            <p:nvPr/>
          </p:nvSpPr>
          <p:spPr>
            <a:xfrm>
              <a:off x="5123954"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9"/>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9"/>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9"/>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9"/>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9"/>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9"/>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9"/>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9"/>
            <p:cNvSpPr/>
            <p:nvPr/>
          </p:nvSpPr>
          <p:spPr>
            <a:xfrm>
              <a:off x="4339846"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9"/>
            <p:cNvSpPr/>
            <p:nvPr/>
          </p:nvSpPr>
          <p:spPr>
            <a:xfrm>
              <a:off x="4183320"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9"/>
            <p:cNvSpPr/>
            <p:nvPr/>
          </p:nvSpPr>
          <p:spPr>
            <a:xfrm>
              <a:off x="4496373"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9"/>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9"/>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9"/>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9"/>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9"/>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9"/>
            <p:cNvSpPr/>
            <p:nvPr/>
          </p:nvSpPr>
          <p:spPr>
            <a:xfrm>
              <a:off x="4339846"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9"/>
            <p:cNvSpPr/>
            <p:nvPr/>
          </p:nvSpPr>
          <p:spPr>
            <a:xfrm>
              <a:off x="4183320"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9"/>
            <p:cNvSpPr/>
            <p:nvPr/>
          </p:nvSpPr>
          <p:spPr>
            <a:xfrm>
              <a:off x="4496373"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9"/>
            <p:cNvSpPr/>
            <p:nvPr/>
          </p:nvSpPr>
          <p:spPr>
            <a:xfrm>
              <a:off x="4183320"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9"/>
            <p:cNvSpPr/>
            <p:nvPr/>
          </p:nvSpPr>
          <p:spPr>
            <a:xfrm>
              <a:off x="4496373"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9"/>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9"/>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9"/>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9"/>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9"/>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9"/>
            <p:cNvSpPr/>
            <p:nvPr/>
          </p:nvSpPr>
          <p:spPr>
            <a:xfrm>
              <a:off x="4339846"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9"/>
            <p:cNvSpPr/>
            <p:nvPr/>
          </p:nvSpPr>
          <p:spPr>
            <a:xfrm>
              <a:off x="4183320"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
            <p:cNvSpPr/>
            <p:nvPr/>
          </p:nvSpPr>
          <p:spPr>
            <a:xfrm>
              <a:off x="4496373"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9"/>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9"/>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9"/>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9"/>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9"/>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9"/>
            <p:cNvSpPr/>
            <p:nvPr/>
          </p:nvSpPr>
          <p:spPr>
            <a:xfrm>
              <a:off x="371091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9"/>
            <p:cNvSpPr/>
            <p:nvPr/>
          </p:nvSpPr>
          <p:spPr>
            <a:xfrm>
              <a:off x="355438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9"/>
            <p:cNvSpPr/>
            <p:nvPr/>
          </p:nvSpPr>
          <p:spPr>
            <a:xfrm>
              <a:off x="386891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9"/>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9"/>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9"/>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9"/>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9"/>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9"/>
            <p:cNvSpPr/>
            <p:nvPr/>
          </p:nvSpPr>
          <p:spPr>
            <a:xfrm>
              <a:off x="371091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9"/>
            <p:cNvSpPr/>
            <p:nvPr/>
          </p:nvSpPr>
          <p:spPr>
            <a:xfrm>
              <a:off x="355438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9"/>
            <p:cNvSpPr/>
            <p:nvPr/>
          </p:nvSpPr>
          <p:spPr>
            <a:xfrm>
              <a:off x="386891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9"/>
            <p:cNvSpPr/>
            <p:nvPr/>
          </p:nvSpPr>
          <p:spPr>
            <a:xfrm>
              <a:off x="355438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9"/>
            <p:cNvSpPr/>
            <p:nvPr/>
          </p:nvSpPr>
          <p:spPr>
            <a:xfrm>
              <a:off x="386891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9"/>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9"/>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9"/>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9"/>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9"/>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9"/>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9"/>
            <p:cNvSpPr/>
            <p:nvPr/>
          </p:nvSpPr>
          <p:spPr>
            <a:xfrm>
              <a:off x="371091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9"/>
            <p:cNvSpPr/>
            <p:nvPr/>
          </p:nvSpPr>
          <p:spPr>
            <a:xfrm>
              <a:off x="355438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9"/>
            <p:cNvSpPr/>
            <p:nvPr/>
          </p:nvSpPr>
          <p:spPr>
            <a:xfrm>
              <a:off x="386891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9"/>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9"/>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9"/>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9"/>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9"/>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9"/>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
            <p:cNvSpPr/>
            <p:nvPr/>
          </p:nvSpPr>
          <p:spPr>
            <a:xfrm>
              <a:off x="30833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
            <p:cNvSpPr/>
            <p:nvPr/>
          </p:nvSpPr>
          <p:spPr>
            <a:xfrm>
              <a:off x="2926807"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9"/>
            <p:cNvSpPr/>
            <p:nvPr/>
          </p:nvSpPr>
          <p:spPr>
            <a:xfrm>
              <a:off x="324133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9"/>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9"/>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9"/>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9"/>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9"/>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9"/>
            <p:cNvSpPr/>
            <p:nvPr/>
          </p:nvSpPr>
          <p:spPr>
            <a:xfrm>
              <a:off x="30833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9"/>
            <p:cNvSpPr/>
            <p:nvPr/>
          </p:nvSpPr>
          <p:spPr>
            <a:xfrm>
              <a:off x="2926807"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9"/>
            <p:cNvSpPr/>
            <p:nvPr/>
          </p:nvSpPr>
          <p:spPr>
            <a:xfrm>
              <a:off x="324133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9"/>
            <p:cNvSpPr/>
            <p:nvPr/>
          </p:nvSpPr>
          <p:spPr>
            <a:xfrm>
              <a:off x="2926807"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9"/>
            <p:cNvSpPr/>
            <p:nvPr/>
          </p:nvSpPr>
          <p:spPr>
            <a:xfrm>
              <a:off x="324133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9"/>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9"/>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9"/>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9"/>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9"/>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9"/>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9"/>
            <p:cNvSpPr/>
            <p:nvPr/>
          </p:nvSpPr>
          <p:spPr>
            <a:xfrm>
              <a:off x="30833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
            <p:cNvSpPr/>
            <p:nvPr/>
          </p:nvSpPr>
          <p:spPr>
            <a:xfrm>
              <a:off x="2926807"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
            <p:cNvSpPr/>
            <p:nvPr/>
          </p:nvSpPr>
          <p:spPr>
            <a:xfrm>
              <a:off x="324133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9"/>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9"/>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9"/>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9"/>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9"/>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9"/>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9"/>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9"/>
            <p:cNvSpPr/>
            <p:nvPr/>
          </p:nvSpPr>
          <p:spPr>
            <a:xfrm>
              <a:off x="2457228"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9"/>
            <p:cNvSpPr/>
            <p:nvPr/>
          </p:nvSpPr>
          <p:spPr>
            <a:xfrm>
              <a:off x="2299227"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
            <p:cNvSpPr/>
            <p:nvPr/>
          </p:nvSpPr>
          <p:spPr>
            <a:xfrm>
              <a:off x="2613754"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9"/>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9"/>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
            <p:cNvSpPr/>
            <p:nvPr/>
          </p:nvSpPr>
          <p:spPr>
            <a:xfrm>
              <a:off x="2457228"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
            <p:cNvSpPr/>
            <p:nvPr/>
          </p:nvSpPr>
          <p:spPr>
            <a:xfrm>
              <a:off x="2299227"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9"/>
            <p:cNvSpPr/>
            <p:nvPr/>
          </p:nvSpPr>
          <p:spPr>
            <a:xfrm>
              <a:off x="2613754"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9"/>
            <p:cNvSpPr/>
            <p:nvPr/>
          </p:nvSpPr>
          <p:spPr>
            <a:xfrm>
              <a:off x="2299227"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9"/>
            <p:cNvSpPr/>
            <p:nvPr/>
          </p:nvSpPr>
          <p:spPr>
            <a:xfrm>
              <a:off x="2613754"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9"/>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9"/>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9"/>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9"/>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9"/>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9"/>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9"/>
            <p:cNvSpPr/>
            <p:nvPr/>
          </p:nvSpPr>
          <p:spPr>
            <a:xfrm>
              <a:off x="2457228"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9"/>
            <p:cNvSpPr/>
            <p:nvPr/>
          </p:nvSpPr>
          <p:spPr>
            <a:xfrm>
              <a:off x="2299227"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9"/>
            <p:cNvSpPr/>
            <p:nvPr/>
          </p:nvSpPr>
          <p:spPr>
            <a:xfrm>
              <a:off x="2613754"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9"/>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9"/>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9"/>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9"/>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9"/>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9"/>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9"/>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9"/>
            <p:cNvSpPr/>
            <p:nvPr/>
          </p:nvSpPr>
          <p:spPr>
            <a:xfrm>
              <a:off x="1829647"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9"/>
            <p:cNvSpPr/>
            <p:nvPr/>
          </p:nvSpPr>
          <p:spPr>
            <a:xfrm>
              <a:off x="167312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9"/>
            <p:cNvSpPr/>
            <p:nvPr/>
          </p:nvSpPr>
          <p:spPr>
            <a:xfrm>
              <a:off x="1984699"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9"/>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9"/>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9"/>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9"/>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9"/>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9"/>
            <p:cNvSpPr/>
            <p:nvPr/>
          </p:nvSpPr>
          <p:spPr>
            <a:xfrm>
              <a:off x="1829647"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9"/>
            <p:cNvSpPr/>
            <p:nvPr/>
          </p:nvSpPr>
          <p:spPr>
            <a:xfrm>
              <a:off x="167312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9"/>
            <p:cNvSpPr/>
            <p:nvPr/>
          </p:nvSpPr>
          <p:spPr>
            <a:xfrm>
              <a:off x="1984699"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9"/>
            <p:cNvSpPr/>
            <p:nvPr/>
          </p:nvSpPr>
          <p:spPr>
            <a:xfrm>
              <a:off x="167312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9"/>
            <p:cNvSpPr/>
            <p:nvPr/>
          </p:nvSpPr>
          <p:spPr>
            <a:xfrm>
              <a:off x="1984699"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9"/>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9"/>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9"/>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9"/>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9"/>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9"/>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9"/>
            <p:cNvSpPr/>
            <p:nvPr/>
          </p:nvSpPr>
          <p:spPr>
            <a:xfrm>
              <a:off x="1829647"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9"/>
            <p:cNvSpPr/>
            <p:nvPr/>
          </p:nvSpPr>
          <p:spPr>
            <a:xfrm>
              <a:off x="167312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9"/>
            <p:cNvSpPr/>
            <p:nvPr/>
          </p:nvSpPr>
          <p:spPr>
            <a:xfrm>
              <a:off x="1984699"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9"/>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9"/>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9"/>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9"/>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9"/>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9"/>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9"/>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9"/>
            <p:cNvSpPr/>
            <p:nvPr/>
          </p:nvSpPr>
          <p:spPr>
            <a:xfrm>
              <a:off x="1200715" y="3784789"/>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9"/>
            <p:cNvSpPr/>
            <p:nvPr/>
          </p:nvSpPr>
          <p:spPr>
            <a:xfrm>
              <a:off x="1045663"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9"/>
            <p:cNvSpPr/>
            <p:nvPr/>
          </p:nvSpPr>
          <p:spPr>
            <a:xfrm>
              <a:off x="1357241" y="3942790"/>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1200715" y="4413721"/>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1045663"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1357241" y="4570248"/>
              <a:ext cx="95096" cy="93744"/>
            </a:xfrm>
            <a:custGeom>
              <a:avLst/>
              <a:gdLst/>
              <a:ahLst/>
              <a:cxnLst/>
              <a:rect l="l" t="t" r="r" b="b"/>
              <a:pathLst>
                <a:path w="774" h="763" extrusionOk="0">
                  <a:moveTo>
                    <a:pt x="393" y="1"/>
                  </a:moveTo>
                  <a:cubicBezTo>
                    <a:pt x="179" y="1"/>
                    <a:pt x="0" y="168"/>
                    <a:pt x="0" y="382"/>
                  </a:cubicBezTo>
                  <a:cubicBezTo>
                    <a:pt x="0" y="596"/>
                    <a:pt x="179" y="763"/>
                    <a:pt x="393" y="763"/>
                  </a:cubicBezTo>
                  <a:cubicBezTo>
                    <a:pt x="607" y="763"/>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1045663"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1357241" y="4257195"/>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1200715" y="5041302"/>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1045663"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1357241" y="4884775"/>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5731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41660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73113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5731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41660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73113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41660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73113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5731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41660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73113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52972"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9"/>
            <p:cNvSpPr/>
            <p:nvPr/>
          </p:nvSpPr>
          <p:spPr>
            <a:xfrm>
              <a:off x="10355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52972"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10355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10355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52972"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10355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8734250"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8576249"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8890776"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8576249"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8890776"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8734250"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8576249"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8890776"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8576249"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8890776"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
            <p:cNvSpPr/>
            <p:nvPr/>
          </p:nvSpPr>
          <p:spPr>
            <a:xfrm>
              <a:off x="8734250"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8576249"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8890776"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8576249"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8890776"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8734250"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8576249"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8890776"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8576249"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8890776"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8734250"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8576249"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
            <p:cNvSpPr/>
            <p:nvPr/>
          </p:nvSpPr>
          <p:spPr>
            <a:xfrm>
              <a:off x="8890776"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
            <p:cNvSpPr/>
            <p:nvPr/>
          </p:nvSpPr>
          <p:spPr>
            <a:xfrm>
              <a:off x="8576249"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8890776"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8734250"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8576249"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8890776"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8576249"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8890776"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8106669"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
            <p:cNvSpPr/>
            <p:nvPr/>
          </p:nvSpPr>
          <p:spPr>
            <a:xfrm>
              <a:off x="7950142"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8263196"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
            <p:cNvSpPr/>
            <p:nvPr/>
          </p:nvSpPr>
          <p:spPr>
            <a:xfrm>
              <a:off x="7950142"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
            <p:cNvSpPr/>
            <p:nvPr/>
          </p:nvSpPr>
          <p:spPr>
            <a:xfrm>
              <a:off x="8263196"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
            <p:cNvSpPr/>
            <p:nvPr/>
          </p:nvSpPr>
          <p:spPr>
            <a:xfrm>
              <a:off x="8106669"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
            <p:cNvSpPr/>
            <p:nvPr/>
          </p:nvSpPr>
          <p:spPr>
            <a:xfrm>
              <a:off x="7950142"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
            <p:cNvSpPr/>
            <p:nvPr/>
          </p:nvSpPr>
          <p:spPr>
            <a:xfrm>
              <a:off x="8263196"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
            <p:cNvSpPr/>
            <p:nvPr/>
          </p:nvSpPr>
          <p:spPr>
            <a:xfrm>
              <a:off x="7950142"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
            <p:cNvSpPr/>
            <p:nvPr/>
          </p:nvSpPr>
          <p:spPr>
            <a:xfrm>
              <a:off x="8263196"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
            <p:cNvSpPr/>
            <p:nvPr/>
          </p:nvSpPr>
          <p:spPr>
            <a:xfrm>
              <a:off x="8106669"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
            <p:cNvSpPr/>
            <p:nvPr/>
          </p:nvSpPr>
          <p:spPr>
            <a:xfrm>
              <a:off x="7950142"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
            <p:cNvSpPr/>
            <p:nvPr/>
          </p:nvSpPr>
          <p:spPr>
            <a:xfrm>
              <a:off x="8263196"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
            <p:cNvSpPr/>
            <p:nvPr/>
          </p:nvSpPr>
          <p:spPr>
            <a:xfrm>
              <a:off x="7950142"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
            <p:cNvSpPr/>
            <p:nvPr/>
          </p:nvSpPr>
          <p:spPr>
            <a:xfrm>
              <a:off x="8263196"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
            <p:cNvSpPr/>
            <p:nvPr/>
          </p:nvSpPr>
          <p:spPr>
            <a:xfrm>
              <a:off x="8106669"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
            <p:cNvSpPr/>
            <p:nvPr/>
          </p:nvSpPr>
          <p:spPr>
            <a:xfrm>
              <a:off x="7950142"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
            <p:cNvSpPr/>
            <p:nvPr/>
          </p:nvSpPr>
          <p:spPr>
            <a:xfrm>
              <a:off x="8263196"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
            <p:cNvSpPr/>
            <p:nvPr/>
          </p:nvSpPr>
          <p:spPr>
            <a:xfrm>
              <a:off x="7950142"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
            <p:cNvSpPr/>
            <p:nvPr/>
          </p:nvSpPr>
          <p:spPr>
            <a:xfrm>
              <a:off x="8263196"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9"/>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
            <p:cNvSpPr/>
            <p:nvPr/>
          </p:nvSpPr>
          <p:spPr>
            <a:xfrm>
              <a:off x="8106669"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
            <p:cNvSpPr/>
            <p:nvPr/>
          </p:nvSpPr>
          <p:spPr>
            <a:xfrm>
              <a:off x="7950142"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
            <p:cNvSpPr/>
            <p:nvPr/>
          </p:nvSpPr>
          <p:spPr>
            <a:xfrm>
              <a:off x="8263196"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
            <p:cNvSpPr/>
            <p:nvPr/>
          </p:nvSpPr>
          <p:spPr>
            <a:xfrm>
              <a:off x="7950142"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
            <p:cNvSpPr/>
            <p:nvPr/>
          </p:nvSpPr>
          <p:spPr>
            <a:xfrm>
              <a:off x="8263196"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
            <p:cNvSpPr/>
            <p:nvPr/>
          </p:nvSpPr>
          <p:spPr>
            <a:xfrm>
              <a:off x="8106669"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
            <p:cNvSpPr/>
            <p:nvPr/>
          </p:nvSpPr>
          <p:spPr>
            <a:xfrm>
              <a:off x="7950142"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
            <p:cNvSpPr/>
            <p:nvPr/>
          </p:nvSpPr>
          <p:spPr>
            <a:xfrm>
              <a:off x="8263196"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
            <p:cNvSpPr/>
            <p:nvPr/>
          </p:nvSpPr>
          <p:spPr>
            <a:xfrm>
              <a:off x="7950142"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
            <p:cNvSpPr/>
            <p:nvPr/>
          </p:nvSpPr>
          <p:spPr>
            <a:xfrm>
              <a:off x="8263196"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
            <p:cNvSpPr/>
            <p:nvPr/>
          </p:nvSpPr>
          <p:spPr>
            <a:xfrm>
              <a:off x="7479088"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
            <p:cNvSpPr/>
            <p:nvPr/>
          </p:nvSpPr>
          <p:spPr>
            <a:xfrm>
              <a:off x="7322562"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
            <p:cNvSpPr/>
            <p:nvPr/>
          </p:nvSpPr>
          <p:spPr>
            <a:xfrm>
              <a:off x="7635615"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
            <p:cNvSpPr/>
            <p:nvPr/>
          </p:nvSpPr>
          <p:spPr>
            <a:xfrm>
              <a:off x="7322562"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
            <p:cNvSpPr/>
            <p:nvPr/>
          </p:nvSpPr>
          <p:spPr>
            <a:xfrm>
              <a:off x="7635615"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
            <p:cNvSpPr/>
            <p:nvPr/>
          </p:nvSpPr>
          <p:spPr>
            <a:xfrm>
              <a:off x="7479088"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
            <p:cNvSpPr/>
            <p:nvPr/>
          </p:nvSpPr>
          <p:spPr>
            <a:xfrm>
              <a:off x="7322562"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
            <p:cNvSpPr/>
            <p:nvPr/>
          </p:nvSpPr>
          <p:spPr>
            <a:xfrm>
              <a:off x="7635615"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
            <p:cNvSpPr/>
            <p:nvPr/>
          </p:nvSpPr>
          <p:spPr>
            <a:xfrm>
              <a:off x="7322562"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
            <p:cNvSpPr/>
            <p:nvPr/>
          </p:nvSpPr>
          <p:spPr>
            <a:xfrm>
              <a:off x="7635615"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9"/>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9"/>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9"/>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9"/>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9"/>
            <p:cNvSpPr/>
            <p:nvPr/>
          </p:nvSpPr>
          <p:spPr>
            <a:xfrm>
              <a:off x="7479088"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9"/>
            <p:cNvSpPr/>
            <p:nvPr/>
          </p:nvSpPr>
          <p:spPr>
            <a:xfrm>
              <a:off x="7322562"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9"/>
            <p:cNvSpPr/>
            <p:nvPr/>
          </p:nvSpPr>
          <p:spPr>
            <a:xfrm>
              <a:off x="7635615"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
            <p:cNvSpPr/>
            <p:nvPr/>
          </p:nvSpPr>
          <p:spPr>
            <a:xfrm>
              <a:off x="7322562"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9"/>
            <p:cNvSpPr/>
            <p:nvPr/>
          </p:nvSpPr>
          <p:spPr>
            <a:xfrm>
              <a:off x="7635615"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9"/>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9"/>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9"/>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9"/>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
            <p:cNvSpPr/>
            <p:nvPr/>
          </p:nvSpPr>
          <p:spPr>
            <a:xfrm>
              <a:off x="7479088"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
            <p:cNvSpPr/>
            <p:nvPr/>
          </p:nvSpPr>
          <p:spPr>
            <a:xfrm>
              <a:off x="7322562"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9"/>
            <p:cNvSpPr/>
            <p:nvPr/>
          </p:nvSpPr>
          <p:spPr>
            <a:xfrm>
              <a:off x="7635615"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9"/>
            <p:cNvSpPr/>
            <p:nvPr/>
          </p:nvSpPr>
          <p:spPr>
            <a:xfrm>
              <a:off x="7322562"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
            <p:cNvSpPr/>
            <p:nvPr/>
          </p:nvSpPr>
          <p:spPr>
            <a:xfrm>
              <a:off x="7635615"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9"/>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9"/>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9"/>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9"/>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9"/>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9"/>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9"/>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9"/>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9"/>
            <p:cNvSpPr/>
            <p:nvPr/>
          </p:nvSpPr>
          <p:spPr>
            <a:xfrm>
              <a:off x="7479088"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9"/>
            <p:cNvSpPr/>
            <p:nvPr/>
          </p:nvSpPr>
          <p:spPr>
            <a:xfrm>
              <a:off x="7322562"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9"/>
            <p:cNvSpPr/>
            <p:nvPr/>
          </p:nvSpPr>
          <p:spPr>
            <a:xfrm>
              <a:off x="7635615"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9"/>
            <p:cNvSpPr/>
            <p:nvPr/>
          </p:nvSpPr>
          <p:spPr>
            <a:xfrm>
              <a:off x="7322562"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9"/>
            <p:cNvSpPr/>
            <p:nvPr/>
          </p:nvSpPr>
          <p:spPr>
            <a:xfrm>
              <a:off x="7635615"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9"/>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9"/>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9"/>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9"/>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9"/>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9"/>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9"/>
            <p:cNvSpPr/>
            <p:nvPr/>
          </p:nvSpPr>
          <p:spPr>
            <a:xfrm>
              <a:off x="7479088"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9"/>
            <p:cNvSpPr/>
            <p:nvPr/>
          </p:nvSpPr>
          <p:spPr>
            <a:xfrm>
              <a:off x="7322562"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9"/>
            <p:cNvSpPr/>
            <p:nvPr/>
          </p:nvSpPr>
          <p:spPr>
            <a:xfrm>
              <a:off x="7635615"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9"/>
            <p:cNvSpPr/>
            <p:nvPr/>
          </p:nvSpPr>
          <p:spPr>
            <a:xfrm>
              <a:off x="7322562"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9"/>
            <p:cNvSpPr/>
            <p:nvPr/>
          </p:nvSpPr>
          <p:spPr>
            <a:xfrm>
              <a:off x="7635615"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9"/>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9"/>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9"/>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9"/>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9"/>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9"/>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9"/>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9"/>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9"/>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9"/>
            <p:cNvSpPr/>
            <p:nvPr/>
          </p:nvSpPr>
          <p:spPr>
            <a:xfrm>
              <a:off x="685015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9"/>
            <p:cNvSpPr/>
            <p:nvPr/>
          </p:nvSpPr>
          <p:spPr>
            <a:xfrm>
              <a:off x="6693630"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9"/>
            <p:cNvSpPr/>
            <p:nvPr/>
          </p:nvSpPr>
          <p:spPr>
            <a:xfrm>
              <a:off x="7008157"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9"/>
            <p:cNvSpPr/>
            <p:nvPr/>
          </p:nvSpPr>
          <p:spPr>
            <a:xfrm>
              <a:off x="6693630"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9"/>
            <p:cNvSpPr/>
            <p:nvPr/>
          </p:nvSpPr>
          <p:spPr>
            <a:xfrm>
              <a:off x="7008157"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9"/>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9"/>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9"/>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9"/>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9"/>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9"/>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9"/>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9"/>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9"/>
            <p:cNvSpPr/>
            <p:nvPr/>
          </p:nvSpPr>
          <p:spPr>
            <a:xfrm>
              <a:off x="685015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9"/>
            <p:cNvSpPr/>
            <p:nvPr/>
          </p:nvSpPr>
          <p:spPr>
            <a:xfrm>
              <a:off x="6693630"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9"/>
            <p:cNvSpPr/>
            <p:nvPr/>
          </p:nvSpPr>
          <p:spPr>
            <a:xfrm>
              <a:off x="7008157"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9"/>
            <p:cNvSpPr/>
            <p:nvPr/>
          </p:nvSpPr>
          <p:spPr>
            <a:xfrm>
              <a:off x="6693630"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9"/>
            <p:cNvSpPr/>
            <p:nvPr/>
          </p:nvSpPr>
          <p:spPr>
            <a:xfrm>
              <a:off x="7008157"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9"/>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9"/>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9"/>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9"/>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9"/>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9"/>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9"/>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9"/>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9"/>
            <p:cNvSpPr/>
            <p:nvPr/>
          </p:nvSpPr>
          <p:spPr>
            <a:xfrm>
              <a:off x="685015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9"/>
            <p:cNvSpPr/>
            <p:nvPr/>
          </p:nvSpPr>
          <p:spPr>
            <a:xfrm>
              <a:off x="6693630"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
            <p:cNvSpPr/>
            <p:nvPr/>
          </p:nvSpPr>
          <p:spPr>
            <a:xfrm>
              <a:off x="7008157"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9"/>
            <p:cNvSpPr/>
            <p:nvPr/>
          </p:nvSpPr>
          <p:spPr>
            <a:xfrm>
              <a:off x="6693630"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9"/>
            <p:cNvSpPr/>
            <p:nvPr/>
          </p:nvSpPr>
          <p:spPr>
            <a:xfrm>
              <a:off x="7008157"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9"/>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9"/>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9"/>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9"/>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9"/>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9"/>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
            <p:cNvSpPr/>
            <p:nvPr/>
          </p:nvSpPr>
          <p:spPr>
            <a:xfrm>
              <a:off x="685015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9"/>
            <p:cNvSpPr/>
            <p:nvPr/>
          </p:nvSpPr>
          <p:spPr>
            <a:xfrm>
              <a:off x="6693630"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9"/>
            <p:cNvSpPr/>
            <p:nvPr/>
          </p:nvSpPr>
          <p:spPr>
            <a:xfrm>
              <a:off x="7008157"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9"/>
            <p:cNvSpPr/>
            <p:nvPr/>
          </p:nvSpPr>
          <p:spPr>
            <a:xfrm>
              <a:off x="6693630"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9"/>
            <p:cNvSpPr/>
            <p:nvPr/>
          </p:nvSpPr>
          <p:spPr>
            <a:xfrm>
              <a:off x="7008157"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9"/>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9"/>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9"/>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9"/>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9"/>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9"/>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9"/>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9"/>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9"/>
            <p:cNvSpPr/>
            <p:nvPr/>
          </p:nvSpPr>
          <p:spPr>
            <a:xfrm>
              <a:off x="685015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9"/>
            <p:cNvSpPr/>
            <p:nvPr/>
          </p:nvSpPr>
          <p:spPr>
            <a:xfrm>
              <a:off x="6693630"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9"/>
            <p:cNvSpPr/>
            <p:nvPr/>
          </p:nvSpPr>
          <p:spPr>
            <a:xfrm>
              <a:off x="7008157"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9"/>
            <p:cNvSpPr/>
            <p:nvPr/>
          </p:nvSpPr>
          <p:spPr>
            <a:xfrm>
              <a:off x="6693630"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9"/>
            <p:cNvSpPr/>
            <p:nvPr/>
          </p:nvSpPr>
          <p:spPr>
            <a:xfrm>
              <a:off x="7008157"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9"/>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9"/>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9"/>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9"/>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9"/>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9"/>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9"/>
            <p:cNvSpPr/>
            <p:nvPr/>
          </p:nvSpPr>
          <p:spPr>
            <a:xfrm>
              <a:off x="685015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9"/>
            <p:cNvSpPr/>
            <p:nvPr/>
          </p:nvSpPr>
          <p:spPr>
            <a:xfrm>
              <a:off x="6693630"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9"/>
            <p:cNvSpPr/>
            <p:nvPr/>
          </p:nvSpPr>
          <p:spPr>
            <a:xfrm>
              <a:off x="7008157"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9"/>
            <p:cNvSpPr/>
            <p:nvPr/>
          </p:nvSpPr>
          <p:spPr>
            <a:xfrm>
              <a:off x="6693630"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9"/>
            <p:cNvSpPr/>
            <p:nvPr/>
          </p:nvSpPr>
          <p:spPr>
            <a:xfrm>
              <a:off x="7008157"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9"/>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9"/>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9"/>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9"/>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9"/>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9"/>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9"/>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9"/>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9"/>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
            <p:cNvSpPr/>
            <p:nvPr/>
          </p:nvSpPr>
          <p:spPr>
            <a:xfrm>
              <a:off x="622257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9"/>
            <p:cNvSpPr/>
            <p:nvPr/>
          </p:nvSpPr>
          <p:spPr>
            <a:xfrm>
              <a:off x="6066049"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9"/>
            <p:cNvSpPr/>
            <p:nvPr/>
          </p:nvSpPr>
          <p:spPr>
            <a:xfrm>
              <a:off x="6380577"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9"/>
            <p:cNvSpPr/>
            <p:nvPr/>
          </p:nvSpPr>
          <p:spPr>
            <a:xfrm>
              <a:off x="6066049"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9"/>
            <p:cNvSpPr/>
            <p:nvPr/>
          </p:nvSpPr>
          <p:spPr>
            <a:xfrm>
              <a:off x="6380577"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9"/>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9"/>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9"/>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9"/>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9"/>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9"/>
            <p:cNvSpPr/>
            <p:nvPr/>
          </p:nvSpPr>
          <p:spPr>
            <a:xfrm>
              <a:off x="622257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9"/>
            <p:cNvSpPr/>
            <p:nvPr/>
          </p:nvSpPr>
          <p:spPr>
            <a:xfrm>
              <a:off x="6066049"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9"/>
            <p:cNvSpPr/>
            <p:nvPr/>
          </p:nvSpPr>
          <p:spPr>
            <a:xfrm>
              <a:off x="6380577"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9"/>
            <p:cNvSpPr/>
            <p:nvPr/>
          </p:nvSpPr>
          <p:spPr>
            <a:xfrm>
              <a:off x="6066049"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9"/>
            <p:cNvSpPr/>
            <p:nvPr/>
          </p:nvSpPr>
          <p:spPr>
            <a:xfrm>
              <a:off x="6380577"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9"/>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9"/>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9"/>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9"/>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9"/>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9"/>
            <p:cNvSpPr/>
            <p:nvPr/>
          </p:nvSpPr>
          <p:spPr>
            <a:xfrm>
              <a:off x="622257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9"/>
            <p:cNvSpPr/>
            <p:nvPr/>
          </p:nvSpPr>
          <p:spPr>
            <a:xfrm>
              <a:off x="6066049"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9"/>
            <p:cNvSpPr/>
            <p:nvPr/>
          </p:nvSpPr>
          <p:spPr>
            <a:xfrm>
              <a:off x="6380577"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9"/>
            <p:cNvSpPr/>
            <p:nvPr/>
          </p:nvSpPr>
          <p:spPr>
            <a:xfrm>
              <a:off x="6066049"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
            <p:cNvSpPr/>
            <p:nvPr/>
          </p:nvSpPr>
          <p:spPr>
            <a:xfrm>
              <a:off x="6380577"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9"/>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9"/>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9"/>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9"/>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9"/>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9"/>
            <p:cNvSpPr/>
            <p:nvPr/>
          </p:nvSpPr>
          <p:spPr>
            <a:xfrm>
              <a:off x="622257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
            <p:cNvSpPr/>
            <p:nvPr/>
          </p:nvSpPr>
          <p:spPr>
            <a:xfrm>
              <a:off x="6066049"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9"/>
            <p:cNvSpPr/>
            <p:nvPr/>
          </p:nvSpPr>
          <p:spPr>
            <a:xfrm>
              <a:off x="6380577"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9"/>
            <p:cNvSpPr/>
            <p:nvPr/>
          </p:nvSpPr>
          <p:spPr>
            <a:xfrm>
              <a:off x="6066049"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9"/>
            <p:cNvSpPr/>
            <p:nvPr/>
          </p:nvSpPr>
          <p:spPr>
            <a:xfrm>
              <a:off x="6380577"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9"/>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9"/>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9"/>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9"/>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9"/>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9"/>
            <p:cNvSpPr/>
            <p:nvPr/>
          </p:nvSpPr>
          <p:spPr>
            <a:xfrm>
              <a:off x="622257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9"/>
            <p:cNvSpPr/>
            <p:nvPr/>
          </p:nvSpPr>
          <p:spPr>
            <a:xfrm>
              <a:off x="6066049"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9"/>
            <p:cNvSpPr/>
            <p:nvPr/>
          </p:nvSpPr>
          <p:spPr>
            <a:xfrm>
              <a:off x="6380577"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9"/>
            <p:cNvSpPr/>
            <p:nvPr/>
          </p:nvSpPr>
          <p:spPr>
            <a:xfrm>
              <a:off x="6066049"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9"/>
            <p:cNvSpPr/>
            <p:nvPr/>
          </p:nvSpPr>
          <p:spPr>
            <a:xfrm>
              <a:off x="6380577"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9"/>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9"/>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9"/>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9"/>
            <p:cNvSpPr/>
            <p:nvPr/>
          </p:nvSpPr>
          <p:spPr>
            <a:xfrm>
              <a:off x="622257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9"/>
            <p:cNvSpPr/>
            <p:nvPr/>
          </p:nvSpPr>
          <p:spPr>
            <a:xfrm>
              <a:off x="6066049"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9"/>
            <p:cNvSpPr/>
            <p:nvPr/>
          </p:nvSpPr>
          <p:spPr>
            <a:xfrm>
              <a:off x="6380577"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9"/>
            <p:cNvSpPr/>
            <p:nvPr/>
          </p:nvSpPr>
          <p:spPr>
            <a:xfrm>
              <a:off x="6066049"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9"/>
            <p:cNvSpPr/>
            <p:nvPr/>
          </p:nvSpPr>
          <p:spPr>
            <a:xfrm>
              <a:off x="6380577"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9"/>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9"/>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9"/>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9"/>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9"/>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9"/>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9"/>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9"/>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9"/>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9"/>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9"/>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9"/>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9"/>
            <p:cNvSpPr/>
            <p:nvPr/>
          </p:nvSpPr>
          <p:spPr>
            <a:xfrm>
              <a:off x="8734250"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9"/>
            <p:cNvSpPr/>
            <p:nvPr/>
          </p:nvSpPr>
          <p:spPr>
            <a:xfrm>
              <a:off x="8576249"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9"/>
            <p:cNvSpPr/>
            <p:nvPr/>
          </p:nvSpPr>
          <p:spPr>
            <a:xfrm>
              <a:off x="8890776"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9"/>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9"/>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9"/>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9"/>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9"/>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9"/>
            <p:cNvSpPr/>
            <p:nvPr/>
          </p:nvSpPr>
          <p:spPr>
            <a:xfrm>
              <a:off x="8734250"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9"/>
            <p:cNvSpPr/>
            <p:nvPr/>
          </p:nvSpPr>
          <p:spPr>
            <a:xfrm>
              <a:off x="8576249"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9"/>
            <p:cNvSpPr/>
            <p:nvPr/>
          </p:nvSpPr>
          <p:spPr>
            <a:xfrm>
              <a:off x="8890776"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9"/>
            <p:cNvSpPr/>
            <p:nvPr/>
          </p:nvSpPr>
          <p:spPr>
            <a:xfrm>
              <a:off x="8576249"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9"/>
            <p:cNvSpPr/>
            <p:nvPr/>
          </p:nvSpPr>
          <p:spPr>
            <a:xfrm>
              <a:off x="8890776"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9"/>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9"/>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9"/>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9"/>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9"/>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9"/>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9"/>
            <p:cNvSpPr/>
            <p:nvPr/>
          </p:nvSpPr>
          <p:spPr>
            <a:xfrm>
              <a:off x="8734250"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9"/>
            <p:cNvSpPr/>
            <p:nvPr/>
          </p:nvSpPr>
          <p:spPr>
            <a:xfrm>
              <a:off x="8576249"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9"/>
            <p:cNvSpPr/>
            <p:nvPr/>
          </p:nvSpPr>
          <p:spPr>
            <a:xfrm>
              <a:off x="8890776"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9"/>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9"/>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9"/>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9"/>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9"/>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9"/>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9"/>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9"/>
            <p:cNvSpPr/>
            <p:nvPr/>
          </p:nvSpPr>
          <p:spPr>
            <a:xfrm>
              <a:off x="8106669"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9"/>
            <p:cNvSpPr/>
            <p:nvPr/>
          </p:nvSpPr>
          <p:spPr>
            <a:xfrm>
              <a:off x="7950142"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9"/>
            <p:cNvSpPr/>
            <p:nvPr/>
          </p:nvSpPr>
          <p:spPr>
            <a:xfrm>
              <a:off x="8263196"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9"/>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9"/>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9"/>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9"/>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9"/>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9"/>
            <p:cNvSpPr/>
            <p:nvPr/>
          </p:nvSpPr>
          <p:spPr>
            <a:xfrm>
              <a:off x="8106669"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9"/>
            <p:cNvSpPr/>
            <p:nvPr/>
          </p:nvSpPr>
          <p:spPr>
            <a:xfrm>
              <a:off x="7950142"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9"/>
            <p:cNvSpPr/>
            <p:nvPr/>
          </p:nvSpPr>
          <p:spPr>
            <a:xfrm>
              <a:off x="8263196"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9"/>
            <p:cNvSpPr/>
            <p:nvPr/>
          </p:nvSpPr>
          <p:spPr>
            <a:xfrm>
              <a:off x="7950142"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9"/>
            <p:cNvSpPr/>
            <p:nvPr/>
          </p:nvSpPr>
          <p:spPr>
            <a:xfrm>
              <a:off x="8263196"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9"/>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9"/>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9"/>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9"/>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9"/>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9"/>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9"/>
            <p:cNvSpPr/>
            <p:nvPr/>
          </p:nvSpPr>
          <p:spPr>
            <a:xfrm>
              <a:off x="8106669"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9"/>
            <p:cNvSpPr/>
            <p:nvPr/>
          </p:nvSpPr>
          <p:spPr>
            <a:xfrm>
              <a:off x="7950142"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9"/>
            <p:cNvSpPr/>
            <p:nvPr/>
          </p:nvSpPr>
          <p:spPr>
            <a:xfrm>
              <a:off x="8263196"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9"/>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9"/>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9"/>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9"/>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9"/>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9"/>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9"/>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9"/>
            <p:cNvSpPr/>
            <p:nvPr/>
          </p:nvSpPr>
          <p:spPr>
            <a:xfrm>
              <a:off x="7479088"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9"/>
            <p:cNvSpPr/>
            <p:nvPr/>
          </p:nvSpPr>
          <p:spPr>
            <a:xfrm>
              <a:off x="7322562"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9"/>
            <p:cNvSpPr/>
            <p:nvPr/>
          </p:nvSpPr>
          <p:spPr>
            <a:xfrm>
              <a:off x="7635615"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9"/>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9"/>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9"/>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9"/>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9"/>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9"/>
            <p:cNvSpPr/>
            <p:nvPr/>
          </p:nvSpPr>
          <p:spPr>
            <a:xfrm>
              <a:off x="7479088"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9"/>
            <p:cNvSpPr/>
            <p:nvPr/>
          </p:nvSpPr>
          <p:spPr>
            <a:xfrm>
              <a:off x="7322562"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9"/>
            <p:cNvSpPr/>
            <p:nvPr/>
          </p:nvSpPr>
          <p:spPr>
            <a:xfrm>
              <a:off x="7635615"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9"/>
            <p:cNvSpPr/>
            <p:nvPr/>
          </p:nvSpPr>
          <p:spPr>
            <a:xfrm>
              <a:off x="7322562"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9"/>
            <p:cNvSpPr/>
            <p:nvPr/>
          </p:nvSpPr>
          <p:spPr>
            <a:xfrm>
              <a:off x="7635615"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9"/>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9"/>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9"/>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9"/>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9"/>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9"/>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9"/>
            <p:cNvSpPr/>
            <p:nvPr/>
          </p:nvSpPr>
          <p:spPr>
            <a:xfrm>
              <a:off x="7479088"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9"/>
            <p:cNvSpPr/>
            <p:nvPr/>
          </p:nvSpPr>
          <p:spPr>
            <a:xfrm>
              <a:off x="7322562"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9"/>
            <p:cNvSpPr/>
            <p:nvPr/>
          </p:nvSpPr>
          <p:spPr>
            <a:xfrm>
              <a:off x="7635615"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9"/>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9"/>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9"/>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9"/>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9"/>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9"/>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9"/>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9"/>
            <p:cNvSpPr/>
            <p:nvPr/>
          </p:nvSpPr>
          <p:spPr>
            <a:xfrm>
              <a:off x="685015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9"/>
            <p:cNvSpPr/>
            <p:nvPr/>
          </p:nvSpPr>
          <p:spPr>
            <a:xfrm>
              <a:off x="6693630"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9"/>
            <p:cNvSpPr/>
            <p:nvPr/>
          </p:nvSpPr>
          <p:spPr>
            <a:xfrm>
              <a:off x="7008157"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9"/>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9"/>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
            <p:cNvSpPr/>
            <p:nvPr/>
          </p:nvSpPr>
          <p:spPr>
            <a:xfrm>
              <a:off x="685015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9"/>
            <p:cNvSpPr/>
            <p:nvPr/>
          </p:nvSpPr>
          <p:spPr>
            <a:xfrm>
              <a:off x="6693630"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9"/>
            <p:cNvSpPr/>
            <p:nvPr/>
          </p:nvSpPr>
          <p:spPr>
            <a:xfrm>
              <a:off x="7008157"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9"/>
            <p:cNvSpPr/>
            <p:nvPr/>
          </p:nvSpPr>
          <p:spPr>
            <a:xfrm>
              <a:off x="6693630"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9"/>
            <p:cNvSpPr/>
            <p:nvPr/>
          </p:nvSpPr>
          <p:spPr>
            <a:xfrm>
              <a:off x="7008157"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9"/>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9"/>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9"/>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9"/>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9"/>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9"/>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9"/>
            <p:cNvSpPr/>
            <p:nvPr/>
          </p:nvSpPr>
          <p:spPr>
            <a:xfrm>
              <a:off x="685015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9"/>
            <p:cNvSpPr/>
            <p:nvPr/>
          </p:nvSpPr>
          <p:spPr>
            <a:xfrm>
              <a:off x="6693630"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9"/>
            <p:cNvSpPr/>
            <p:nvPr/>
          </p:nvSpPr>
          <p:spPr>
            <a:xfrm>
              <a:off x="7008157"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9"/>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9"/>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9"/>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9"/>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9"/>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9"/>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9"/>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9"/>
            <p:cNvSpPr/>
            <p:nvPr/>
          </p:nvSpPr>
          <p:spPr>
            <a:xfrm>
              <a:off x="622257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9"/>
            <p:cNvSpPr/>
            <p:nvPr/>
          </p:nvSpPr>
          <p:spPr>
            <a:xfrm>
              <a:off x="6066049"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9"/>
            <p:cNvSpPr/>
            <p:nvPr/>
          </p:nvSpPr>
          <p:spPr>
            <a:xfrm>
              <a:off x="6380577"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9"/>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9"/>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9"/>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9"/>
            <p:cNvSpPr/>
            <p:nvPr/>
          </p:nvSpPr>
          <p:spPr>
            <a:xfrm>
              <a:off x="622257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9"/>
            <p:cNvSpPr/>
            <p:nvPr/>
          </p:nvSpPr>
          <p:spPr>
            <a:xfrm>
              <a:off x="6066049"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9"/>
            <p:cNvSpPr/>
            <p:nvPr/>
          </p:nvSpPr>
          <p:spPr>
            <a:xfrm>
              <a:off x="6380577"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9"/>
            <p:cNvSpPr/>
            <p:nvPr/>
          </p:nvSpPr>
          <p:spPr>
            <a:xfrm>
              <a:off x="6066049"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9"/>
            <p:cNvSpPr/>
            <p:nvPr/>
          </p:nvSpPr>
          <p:spPr>
            <a:xfrm>
              <a:off x="6380577"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9"/>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9"/>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9"/>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9"/>
            <p:cNvSpPr/>
            <p:nvPr/>
          </p:nvSpPr>
          <p:spPr>
            <a:xfrm>
              <a:off x="622257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9"/>
            <p:cNvSpPr/>
            <p:nvPr/>
          </p:nvSpPr>
          <p:spPr>
            <a:xfrm>
              <a:off x="6066049"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9"/>
            <p:cNvSpPr/>
            <p:nvPr/>
          </p:nvSpPr>
          <p:spPr>
            <a:xfrm>
              <a:off x="6380577"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9"/>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9"/>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7" name="Google Shape;3287;p9"/>
          <p:cNvSpPr txBox="1">
            <a:spLocks noGrp="1"/>
          </p:cNvSpPr>
          <p:nvPr>
            <p:ph type="title"/>
          </p:nvPr>
        </p:nvSpPr>
        <p:spPr>
          <a:xfrm>
            <a:off x="4592401" y="1764975"/>
            <a:ext cx="3001500" cy="812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288" name="Google Shape;3288;p9"/>
          <p:cNvSpPr txBox="1">
            <a:spLocks noGrp="1"/>
          </p:cNvSpPr>
          <p:nvPr>
            <p:ph type="subTitle" idx="1"/>
          </p:nvPr>
        </p:nvSpPr>
        <p:spPr>
          <a:xfrm>
            <a:off x="4592401" y="2488150"/>
            <a:ext cx="3001500" cy="11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884"/>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36">
    <p:spTree>
      <p:nvGrpSpPr>
        <p:cNvPr id="1" name="Shape 4885"/>
        <p:cNvGrpSpPr/>
        <p:nvPr/>
      </p:nvGrpSpPr>
      <p:grpSpPr>
        <a:xfrm>
          <a:off x="0" y="0"/>
          <a:ext cx="0" cy="0"/>
          <a:chOff x="0" y="0"/>
          <a:chExt cx="0" cy="0"/>
        </a:xfrm>
      </p:grpSpPr>
      <p:grpSp>
        <p:nvGrpSpPr>
          <p:cNvPr id="4886" name="Google Shape;4886;p13"/>
          <p:cNvGrpSpPr/>
          <p:nvPr/>
        </p:nvGrpSpPr>
        <p:grpSpPr>
          <a:xfrm>
            <a:off x="-613" y="32"/>
            <a:ext cx="9162959" cy="5162845"/>
            <a:chOff x="14670875" y="846675"/>
            <a:chExt cx="7166400" cy="3385250"/>
          </a:xfrm>
        </p:grpSpPr>
        <p:sp>
          <p:nvSpPr>
            <p:cNvPr id="4887" name="Google Shape;4887;p13"/>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13"/>
          <p:cNvSpPr txBox="1">
            <a:spLocks noGrp="1"/>
          </p:cNvSpPr>
          <p:nvPr>
            <p:ph type="title"/>
          </p:nvPr>
        </p:nvSpPr>
        <p:spPr>
          <a:xfrm>
            <a:off x="1661550" y="528671"/>
            <a:ext cx="58209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03" name="Google Shape;4903;p13"/>
          <p:cNvSpPr txBox="1">
            <a:spLocks noGrp="1"/>
          </p:cNvSpPr>
          <p:nvPr>
            <p:ph type="title" idx="2" hasCustomPrompt="1"/>
          </p:nvPr>
        </p:nvSpPr>
        <p:spPr>
          <a:xfrm>
            <a:off x="1485900" y="1493621"/>
            <a:ext cx="1276500" cy="650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lnSpc>
                <a:spcPct val="100000"/>
              </a:lnSpc>
              <a:spcBef>
                <a:spcPts val="0"/>
              </a:spcBef>
              <a:spcAft>
                <a:spcPts val="0"/>
              </a:spcAft>
              <a:buClr>
                <a:schemeClr val="accent1"/>
              </a:buClr>
              <a:buSzPts val="3600"/>
              <a:buNone/>
              <a:defRPr sz="3600">
                <a:solidFill>
                  <a:schemeClr val="accent1"/>
                </a:solidFill>
              </a:defRPr>
            </a:lvl2pPr>
            <a:lvl3pPr lvl="2" algn="ctr" rtl="0">
              <a:lnSpc>
                <a:spcPct val="100000"/>
              </a:lnSpc>
              <a:spcBef>
                <a:spcPts val="0"/>
              </a:spcBef>
              <a:spcAft>
                <a:spcPts val="0"/>
              </a:spcAft>
              <a:buClr>
                <a:schemeClr val="accent1"/>
              </a:buClr>
              <a:buSzPts val="3600"/>
              <a:buNone/>
              <a:defRPr sz="3600">
                <a:solidFill>
                  <a:schemeClr val="accent1"/>
                </a:solidFill>
              </a:defRPr>
            </a:lvl3pPr>
            <a:lvl4pPr lvl="3" algn="ctr" rtl="0">
              <a:lnSpc>
                <a:spcPct val="100000"/>
              </a:lnSpc>
              <a:spcBef>
                <a:spcPts val="0"/>
              </a:spcBef>
              <a:spcAft>
                <a:spcPts val="0"/>
              </a:spcAft>
              <a:buClr>
                <a:schemeClr val="accent1"/>
              </a:buClr>
              <a:buSzPts val="3600"/>
              <a:buNone/>
              <a:defRPr sz="3600">
                <a:solidFill>
                  <a:schemeClr val="accent1"/>
                </a:solidFill>
              </a:defRPr>
            </a:lvl4pPr>
            <a:lvl5pPr lvl="4" algn="ctr" rtl="0">
              <a:lnSpc>
                <a:spcPct val="100000"/>
              </a:lnSpc>
              <a:spcBef>
                <a:spcPts val="0"/>
              </a:spcBef>
              <a:spcAft>
                <a:spcPts val="0"/>
              </a:spcAft>
              <a:buClr>
                <a:schemeClr val="accent1"/>
              </a:buClr>
              <a:buSzPts val="3600"/>
              <a:buNone/>
              <a:defRPr sz="3600">
                <a:solidFill>
                  <a:schemeClr val="accent1"/>
                </a:solidFill>
              </a:defRPr>
            </a:lvl5pPr>
            <a:lvl6pPr lvl="5" algn="ctr" rtl="0">
              <a:lnSpc>
                <a:spcPct val="100000"/>
              </a:lnSpc>
              <a:spcBef>
                <a:spcPts val="0"/>
              </a:spcBef>
              <a:spcAft>
                <a:spcPts val="0"/>
              </a:spcAft>
              <a:buClr>
                <a:schemeClr val="accent1"/>
              </a:buClr>
              <a:buSzPts val="3600"/>
              <a:buNone/>
              <a:defRPr sz="3600">
                <a:solidFill>
                  <a:schemeClr val="accent1"/>
                </a:solidFill>
              </a:defRPr>
            </a:lvl6pPr>
            <a:lvl7pPr lvl="6" algn="ctr" rtl="0">
              <a:lnSpc>
                <a:spcPct val="100000"/>
              </a:lnSpc>
              <a:spcBef>
                <a:spcPts val="0"/>
              </a:spcBef>
              <a:spcAft>
                <a:spcPts val="0"/>
              </a:spcAft>
              <a:buClr>
                <a:schemeClr val="accent1"/>
              </a:buClr>
              <a:buSzPts val="3600"/>
              <a:buNone/>
              <a:defRPr sz="3600">
                <a:solidFill>
                  <a:schemeClr val="accent1"/>
                </a:solidFill>
              </a:defRPr>
            </a:lvl7pPr>
            <a:lvl8pPr lvl="7" algn="ctr" rtl="0">
              <a:lnSpc>
                <a:spcPct val="100000"/>
              </a:lnSpc>
              <a:spcBef>
                <a:spcPts val="0"/>
              </a:spcBef>
              <a:spcAft>
                <a:spcPts val="0"/>
              </a:spcAft>
              <a:buClr>
                <a:schemeClr val="accent1"/>
              </a:buClr>
              <a:buSzPts val="3600"/>
              <a:buNone/>
              <a:defRPr sz="3600">
                <a:solidFill>
                  <a:schemeClr val="accent1"/>
                </a:solidFill>
              </a:defRPr>
            </a:lvl8pPr>
            <a:lvl9pPr lvl="8" algn="ctr" rtl="0">
              <a:lnSpc>
                <a:spcPct val="100000"/>
              </a:lnSpc>
              <a:spcBef>
                <a:spcPts val="0"/>
              </a:spcBef>
              <a:spcAft>
                <a:spcPts val="0"/>
              </a:spcAft>
              <a:buClr>
                <a:schemeClr val="accent1"/>
              </a:buClr>
              <a:buSzPts val="3600"/>
              <a:buNone/>
              <a:defRPr sz="3600">
                <a:solidFill>
                  <a:schemeClr val="accent1"/>
                </a:solidFill>
              </a:defRPr>
            </a:lvl9pPr>
          </a:lstStyle>
          <a:p>
            <a:r>
              <a:t>xx%</a:t>
            </a:r>
          </a:p>
        </p:txBody>
      </p:sp>
      <p:sp>
        <p:nvSpPr>
          <p:cNvPr id="4904" name="Google Shape;4904;p13"/>
          <p:cNvSpPr txBox="1">
            <a:spLocks noGrp="1"/>
          </p:cNvSpPr>
          <p:nvPr>
            <p:ph type="subTitle" idx="1"/>
          </p:nvPr>
        </p:nvSpPr>
        <p:spPr>
          <a:xfrm>
            <a:off x="946350" y="2066925"/>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4905" name="Google Shape;4905;p13"/>
          <p:cNvSpPr txBox="1">
            <a:spLocks noGrp="1"/>
          </p:cNvSpPr>
          <p:nvPr>
            <p:ph type="subTitle" idx="3"/>
          </p:nvPr>
        </p:nvSpPr>
        <p:spPr>
          <a:xfrm>
            <a:off x="946350" y="2415291"/>
            <a:ext cx="22887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906" name="Google Shape;4906;p13"/>
          <p:cNvSpPr txBox="1">
            <a:spLocks noGrp="1"/>
          </p:cNvSpPr>
          <p:nvPr>
            <p:ph type="title" idx="4" hasCustomPrompt="1"/>
          </p:nvPr>
        </p:nvSpPr>
        <p:spPr>
          <a:xfrm>
            <a:off x="3933750" y="1492205"/>
            <a:ext cx="1276500" cy="650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lnSpc>
                <a:spcPct val="100000"/>
              </a:lnSpc>
              <a:spcBef>
                <a:spcPts val="0"/>
              </a:spcBef>
              <a:spcAft>
                <a:spcPts val="0"/>
              </a:spcAft>
              <a:buClr>
                <a:schemeClr val="accent1"/>
              </a:buClr>
              <a:buSzPts val="3600"/>
              <a:buNone/>
              <a:defRPr sz="3600">
                <a:solidFill>
                  <a:schemeClr val="accent1"/>
                </a:solidFill>
              </a:defRPr>
            </a:lvl2pPr>
            <a:lvl3pPr lvl="2" algn="ctr" rtl="0">
              <a:lnSpc>
                <a:spcPct val="100000"/>
              </a:lnSpc>
              <a:spcBef>
                <a:spcPts val="0"/>
              </a:spcBef>
              <a:spcAft>
                <a:spcPts val="0"/>
              </a:spcAft>
              <a:buClr>
                <a:schemeClr val="accent1"/>
              </a:buClr>
              <a:buSzPts val="3600"/>
              <a:buNone/>
              <a:defRPr sz="3600">
                <a:solidFill>
                  <a:schemeClr val="accent1"/>
                </a:solidFill>
              </a:defRPr>
            </a:lvl3pPr>
            <a:lvl4pPr lvl="3" algn="ctr" rtl="0">
              <a:lnSpc>
                <a:spcPct val="100000"/>
              </a:lnSpc>
              <a:spcBef>
                <a:spcPts val="0"/>
              </a:spcBef>
              <a:spcAft>
                <a:spcPts val="0"/>
              </a:spcAft>
              <a:buClr>
                <a:schemeClr val="accent1"/>
              </a:buClr>
              <a:buSzPts val="3600"/>
              <a:buNone/>
              <a:defRPr sz="3600">
                <a:solidFill>
                  <a:schemeClr val="accent1"/>
                </a:solidFill>
              </a:defRPr>
            </a:lvl4pPr>
            <a:lvl5pPr lvl="4" algn="ctr" rtl="0">
              <a:lnSpc>
                <a:spcPct val="100000"/>
              </a:lnSpc>
              <a:spcBef>
                <a:spcPts val="0"/>
              </a:spcBef>
              <a:spcAft>
                <a:spcPts val="0"/>
              </a:spcAft>
              <a:buClr>
                <a:schemeClr val="accent1"/>
              </a:buClr>
              <a:buSzPts val="3600"/>
              <a:buNone/>
              <a:defRPr sz="3600">
                <a:solidFill>
                  <a:schemeClr val="accent1"/>
                </a:solidFill>
              </a:defRPr>
            </a:lvl5pPr>
            <a:lvl6pPr lvl="5" algn="ctr" rtl="0">
              <a:lnSpc>
                <a:spcPct val="100000"/>
              </a:lnSpc>
              <a:spcBef>
                <a:spcPts val="0"/>
              </a:spcBef>
              <a:spcAft>
                <a:spcPts val="0"/>
              </a:spcAft>
              <a:buClr>
                <a:schemeClr val="accent1"/>
              </a:buClr>
              <a:buSzPts val="3600"/>
              <a:buNone/>
              <a:defRPr sz="3600">
                <a:solidFill>
                  <a:schemeClr val="accent1"/>
                </a:solidFill>
              </a:defRPr>
            </a:lvl6pPr>
            <a:lvl7pPr lvl="6" algn="ctr" rtl="0">
              <a:lnSpc>
                <a:spcPct val="100000"/>
              </a:lnSpc>
              <a:spcBef>
                <a:spcPts val="0"/>
              </a:spcBef>
              <a:spcAft>
                <a:spcPts val="0"/>
              </a:spcAft>
              <a:buClr>
                <a:schemeClr val="accent1"/>
              </a:buClr>
              <a:buSzPts val="3600"/>
              <a:buNone/>
              <a:defRPr sz="3600">
                <a:solidFill>
                  <a:schemeClr val="accent1"/>
                </a:solidFill>
              </a:defRPr>
            </a:lvl7pPr>
            <a:lvl8pPr lvl="7" algn="ctr" rtl="0">
              <a:lnSpc>
                <a:spcPct val="100000"/>
              </a:lnSpc>
              <a:spcBef>
                <a:spcPts val="0"/>
              </a:spcBef>
              <a:spcAft>
                <a:spcPts val="0"/>
              </a:spcAft>
              <a:buClr>
                <a:schemeClr val="accent1"/>
              </a:buClr>
              <a:buSzPts val="3600"/>
              <a:buNone/>
              <a:defRPr sz="3600">
                <a:solidFill>
                  <a:schemeClr val="accent1"/>
                </a:solidFill>
              </a:defRPr>
            </a:lvl8pPr>
            <a:lvl9pPr lvl="8" algn="ctr" rtl="0">
              <a:lnSpc>
                <a:spcPct val="100000"/>
              </a:lnSpc>
              <a:spcBef>
                <a:spcPts val="0"/>
              </a:spcBef>
              <a:spcAft>
                <a:spcPts val="0"/>
              </a:spcAft>
              <a:buClr>
                <a:schemeClr val="accent1"/>
              </a:buClr>
              <a:buSzPts val="3600"/>
              <a:buNone/>
              <a:defRPr sz="3600">
                <a:solidFill>
                  <a:schemeClr val="accent1"/>
                </a:solidFill>
              </a:defRPr>
            </a:lvl9pPr>
          </a:lstStyle>
          <a:p>
            <a:r>
              <a:t>xx%</a:t>
            </a:r>
          </a:p>
        </p:txBody>
      </p:sp>
      <p:sp>
        <p:nvSpPr>
          <p:cNvPr id="4907" name="Google Shape;4907;p13"/>
          <p:cNvSpPr txBox="1">
            <a:spLocks noGrp="1"/>
          </p:cNvSpPr>
          <p:nvPr>
            <p:ph type="subTitle" idx="5"/>
          </p:nvPr>
        </p:nvSpPr>
        <p:spPr>
          <a:xfrm>
            <a:off x="3410850" y="2066925"/>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4908" name="Google Shape;4908;p13"/>
          <p:cNvSpPr txBox="1">
            <a:spLocks noGrp="1"/>
          </p:cNvSpPr>
          <p:nvPr>
            <p:ph type="subTitle" idx="6"/>
          </p:nvPr>
        </p:nvSpPr>
        <p:spPr>
          <a:xfrm>
            <a:off x="3410925" y="2415291"/>
            <a:ext cx="22887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909" name="Google Shape;4909;p13"/>
          <p:cNvSpPr txBox="1">
            <a:spLocks noGrp="1"/>
          </p:cNvSpPr>
          <p:nvPr>
            <p:ph type="title" idx="7" hasCustomPrompt="1"/>
          </p:nvPr>
        </p:nvSpPr>
        <p:spPr>
          <a:xfrm>
            <a:off x="6381600" y="1492205"/>
            <a:ext cx="1276500" cy="650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lnSpc>
                <a:spcPct val="100000"/>
              </a:lnSpc>
              <a:spcBef>
                <a:spcPts val="0"/>
              </a:spcBef>
              <a:spcAft>
                <a:spcPts val="0"/>
              </a:spcAft>
              <a:buClr>
                <a:schemeClr val="accent1"/>
              </a:buClr>
              <a:buSzPts val="3600"/>
              <a:buNone/>
              <a:defRPr sz="3600">
                <a:solidFill>
                  <a:schemeClr val="accent1"/>
                </a:solidFill>
              </a:defRPr>
            </a:lvl2pPr>
            <a:lvl3pPr lvl="2" algn="ctr" rtl="0">
              <a:lnSpc>
                <a:spcPct val="100000"/>
              </a:lnSpc>
              <a:spcBef>
                <a:spcPts val="0"/>
              </a:spcBef>
              <a:spcAft>
                <a:spcPts val="0"/>
              </a:spcAft>
              <a:buClr>
                <a:schemeClr val="accent1"/>
              </a:buClr>
              <a:buSzPts val="3600"/>
              <a:buNone/>
              <a:defRPr sz="3600">
                <a:solidFill>
                  <a:schemeClr val="accent1"/>
                </a:solidFill>
              </a:defRPr>
            </a:lvl3pPr>
            <a:lvl4pPr lvl="3" algn="ctr" rtl="0">
              <a:lnSpc>
                <a:spcPct val="100000"/>
              </a:lnSpc>
              <a:spcBef>
                <a:spcPts val="0"/>
              </a:spcBef>
              <a:spcAft>
                <a:spcPts val="0"/>
              </a:spcAft>
              <a:buClr>
                <a:schemeClr val="accent1"/>
              </a:buClr>
              <a:buSzPts val="3600"/>
              <a:buNone/>
              <a:defRPr sz="3600">
                <a:solidFill>
                  <a:schemeClr val="accent1"/>
                </a:solidFill>
              </a:defRPr>
            </a:lvl4pPr>
            <a:lvl5pPr lvl="4" algn="ctr" rtl="0">
              <a:lnSpc>
                <a:spcPct val="100000"/>
              </a:lnSpc>
              <a:spcBef>
                <a:spcPts val="0"/>
              </a:spcBef>
              <a:spcAft>
                <a:spcPts val="0"/>
              </a:spcAft>
              <a:buClr>
                <a:schemeClr val="accent1"/>
              </a:buClr>
              <a:buSzPts val="3600"/>
              <a:buNone/>
              <a:defRPr sz="3600">
                <a:solidFill>
                  <a:schemeClr val="accent1"/>
                </a:solidFill>
              </a:defRPr>
            </a:lvl5pPr>
            <a:lvl6pPr lvl="5" algn="ctr" rtl="0">
              <a:lnSpc>
                <a:spcPct val="100000"/>
              </a:lnSpc>
              <a:spcBef>
                <a:spcPts val="0"/>
              </a:spcBef>
              <a:spcAft>
                <a:spcPts val="0"/>
              </a:spcAft>
              <a:buClr>
                <a:schemeClr val="accent1"/>
              </a:buClr>
              <a:buSzPts val="3600"/>
              <a:buNone/>
              <a:defRPr sz="3600">
                <a:solidFill>
                  <a:schemeClr val="accent1"/>
                </a:solidFill>
              </a:defRPr>
            </a:lvl6pPr>
            <a:lvl7pPr lvl="6" algn="ctr" rtl="0">
              <a:lnSpc>
                <a:spcPct val="100000"/>
              </a:lnSpc>
              <a:spcBef>
                <a:spcPts val="0"/>
              </a:spcBef>
              <a:spcAft>
                <a:spcPts val="0"/>
              </a:spcAft>
              <a:buClr>
                <a:schemeClr val="accent1"/>
              </a:buClr>
              <a:buSzPts val="3600"/>
              <a:buNone/>
              <a:defRPr sz="3600">
                <a:solidFill>
                  <a:schemeClr val="accent1"/>
                </a:solidFill>
              </a:defRPr>
            </a:lvl7pPr>
            <a:lvl8pPr lvl="7" algn="ctr" rtl="0">
              <a:lnSpc>
                <a:spcPct val="100000"/>
              </a:lnSpc>
              <a:spcBef>
                <a:spcPts val="0"/>
              </a:spcBef>
              <a:spcAft>
                <a:spcPts val="0"/>
              </a:spcAft>
              <a:buClr>
                <a:schemeClr val="accent1"/>
              </a:buClr>
              <a:buSzPts val="3600"/>
              <a:buNone/>
              <a:defRPr sz="3600">
                <a:solidFill>
                  <a:schemeClr val="accent1"/>
                </a:solidFill>
              </a:defRPr>
            </a:lvl8pPr>
            <a:lvl9pPr lvl="8" algn="ctr" rtl="0">
              <a:lnSpc>
                <a:spcPct val="100000"/>
              </a:lnSpc>
              <a:spcBef>
                <a:spcPts val="0"/>
              </a:spcBef>
              <a:spcAft>
                <a:spcPts val="0"/>
              </a:spcAft>
              <a:buClr>
                <a:schemeClr val="accent1"/>
              </a:buClr>
              <a:buSzPts val="3600"/>
              <a:buNone/>
              <a:defRPr sz="3600">
                <a:solidFill>
                  <a:schemeClr val="accent1"/>
                </a:solidFill>
              </a:defRPr>
            </a:lvl9pPr>
          </a:lstStyle>
          <a:p>
            <a:r>
              <a:t>xx%</a:t>
            </a:r>
          </a:p>
        </p:txBody>
      </p:sp>
      <p:sp>
        <p:nvSpPr>
          <p:cNvPr id="4910" name="Google Shape;4910;p13"/>
          <p:cNvSpPr txBox="1">
            <a:spLocks noGrp="1"/>
          </p:cNvSpPr>
          <p:nvPr>
            <p:ph type="subTitle" idx="8"/>
          </p:nvPr>
        </p:nvSpPr>
        <p:spPr>
          <a:xfrm>
            <a:off x="5875350" y="2065500"/>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4911" name="Google Shape;4911;p13"/>
          <p:cNvSpPr txBox="1">
            <a:spLocks noGrp="1"/>
          </p:cNvSpPr>
          <p:nvPr>
            <p:ph type="subTitle" idx="9"/>
          </p:nvPr>
        </p:nvSpPr>
        <p:spPr>
          <a:xfrm>
            <a:off x="5875500" y="2415291"/>
            <a:ext cx="22887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912" name="Google Shape;4912;p13"/>
          <p:cNvSpPr txBox="1">
            <a:spLocks noGrp="1"/>
          </p:cNvSpPr>
          <p:nvPr>
            <p:ph type="title" idx="13" hasCustomPrompt="1"/>
          </p:nvPr>
        </p:nvSpPr>
        <p:spPr>
          <a:xfrm>
            <a:off x="1485900" y="3128580"/>
            <a:ext cx="1276500" cy="650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lnSpc>
                <a:spcPct val="100000"/>
              </a:lnSpc>
              <a:spcBef>
                <a:spcPts val="0"/>
              </a:spcBef>
              <a:spcAft>
                <a:spcPts val="0"/>
              </a:spcAft>
              <a:buClr>
                <a:schemeClr val="accent1"/>
              </a:buClr>
              <a:buSzPts val="3600"/>
              <a:buNone/>
              <a:defRPr sz="3600">
                <a:solidFill>
                  <a:schemeClr val="accent1"/>
                </a:solidFill>
              </a:defRPr>
            </a:lvl2pPr>
            <a:lvl3pPr lvl="2" algn="ctr" rtl="0">
              <a:lnSpc>
                <a:spcPct val="100000"/>
              </a:lnSpc>
              <a:spcBef>
                <a:spcPts val="0"/>
              </a:spcBef>
              <a:spcAft>
                <a:spcPts val="0"/>
              </a:spcAft>
              <a:buClr>
                <a:schemeClr val="accent1"/>
              </a:buClr>
              <a:buSzPts val="3600"/>
              <a:buNone/>
              <a:defRPr sz="3600">
                <a:solidFill>
                  <a:schemeClr val="accent1"/>
                </a:solidFill>
              </a:defRPr>
            </a:lvl3pPr>
            <a:lvl4pPr lvl="3" algn="ctr" rtl="0">
              <a:lnSpc>
                <a:spcPct val="100000"/>
              </a:lnSpc>
              <a:spcBef>
                <a:spcPts val="0"/>
              </a:spcBef>
              <a:spcAft>
                <a:spcPts val="0"/>
              </a:spcAft>
              <a:buClr>
                <a:schemeClr val="accent1"/>
              </a:buClr>
              <a:buSzPts val="3600"/>
              <a:buNone/>
              <a:defRPr sz="3600">
                <a:solidFill>
                  <a:schemeClr val="accent1"/>
                </a:solidFill>
              </a:defRPr>
            </a:lvl4pPr>
            <a:lvl5pPr lvl="4" algn="ctr" rtl="0">
              <a:lnSpc>
                <a:spcPct val="100000"/>
              </a:lnSpc>
              <a:spcBef>
                <a:spcPts val="0"/>
              </a:spcBef>
              <a:spcAft>
                <a:spcPts val="0"/>
              </a:spcAft>
              <a:buClr>
                <a:schemeClr val="accent1"/>
              </a:buClr>
              <a:buSzPts val="3600"/>
              <a:buNone/>
              <a:defRPr sz="3600">
                <a:solidFill>
                  <a:schemeClr val="accent1"/>
                </a:solidFill>
              </a:defRPr>
            </a:lvl5pPr>
            <a:lvl6pPr lvl="5" algn="ctr" rtl="0">
              <a:lnSpc>
                <a:spcPct val="100000"/>
              </a:lnSpc>
              <a:spcBef>
                <a:spcPts val="0"/>
              </a:spcBef>
              <a:spcAft>
                <a:spcPts val="0"/>
              </a:spcAft>
              <a:buClr>
                <a:schemeClr val="accent1"/>
              </a:buClr>
              <a:buSzPts val="3600"/>
              <a:buNone/>
              <a:defRPr sz="3600">
                <a:solidFill>
                  <a:schemeClr val="accent1"/>
                </a:solidFill>
              </a:defRPr>
            </a:lvl6pPr>
            <a:lvl7pPr lvl="6" algn="ctr" rtl="0">
              <a:lnSpc>
                <a:spcPct val="100000"/>
              </a:lnSpc>
              <a:spcBef>
                <a:spcPts val="0"/>
              </a:spcBef>
              <a:spcAft>
                <a:spcPts val="0"/>
              </a:spcAft>
              <a:buClr>
                <a:schemeClr val="accent1"/>
              </a:buClr>
              <a:buSzPts val="3600"/>
              <a:buNone/>
              <a:defRPr sz="3600">
                <a:solidFill>
                  <a:schemeClr val="accent1"/>
                </a:solidFill>
              </a:defRPr>
            </a:lvl7pPr>
            <a:lvl8pPr lvl="7" algn="ctr" rtl="0">
              <a:lnSpc>
                <a:spcPct val="100000"/>
              </a:lnSpc>
              <a:spcBef>
                <a:spcPts val="0"/>
              </a:spcBef>
              <a:spcAft>
                <a:spcPts val="0"/>
              </a:spcAft>
              <a:buClr>
                <a:schemeClr val="accent1"/>
              </a:buClr>
              <a:buSzPts val="3600"/>
              <a:buNone/>
              <a:defRPr sz="3600">
                <a:solidFill>
                  <a:schemeClr val="accent1"/>
                </a:solidFill>
              </a:defRPr>
            </a:lvl8pPr>
            <a:lvl9pPr lvl="8" algn="ctr" rtl="0">
              <a:lnSpc>
                <a:spcPct val="100000"/>
              </a:lnSpc>
              <a:spcBef>
                <a:spcPts val="0"/>
              </a:spcBef>
              <a:spcAft>
                <a:spcPts val="0"/>
              </a:spcAft>
              <a:buClr>
                <a:schemeClr val="accent1"/>
              </a:buClr>
              <a:buSzPts val="3600"/>
              <a:buNone/>
              <a:defRPr sz="3600">
                <a:solidFill>
                  <a:schemeClr val="accent1"/>
                </a:solidFill>
              </a:defRPr>
            </a:lvl9pPr>
          </a:lstStyle>
          <a:p>
            <a:r>
              <a:t>xx%</a:t>
            </a:r>
          </a:p>
        </p:txBody>
      </p:sp>
      <p:sp>
        <p:nvSpPr>
          <p:cNvPr id="4913" name="Google Shape;4913;p13"/>
          <p:cNvSpPr txBox="1">
            <a:spLocks noGrp="1"/>
          </p:cNvSpPr>
          <p:nvPr>
            <p:ph type="subTitle" idx="14"/>
          </p:nvPr>
        </p:nvSpPr>
        <p:spPr>
          <a:xfrm>
            <a:off x="946350" y="3699325"/>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4914" name="Google Shape;4914;p13"/>
          <p:cNvSpPr txBox="1">
            <a:spLocks noGrp="1"/>
          </p:cNvSpPr>
          <p:nvPr>
            <p:ph type="subTitle" idx="15"/>
          </p:nvPr>
        </p:nvSpPr>
        <p:spPr>
          <a:xfrm>
            <a:off x="946350" y="4046275"/>
            <a:ext cx="22887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915" name="Google Shape;4915;p13"/>
          <p:cNvSpPr txBox="1">
            <a:spLocks noGrp="1"/>
          </p:cNvSpPr>
          <p:nvPr>
            <p:ph type="title" idx="16" hasCustomPrompt="1"/>
          </p:nvPr>
        </p:nvSpPr>
        <p:spPr>
          <a:xfrm>
            <a:off x="3933750" y="3128580"/>
            <a:ext cx="1276500" cy="650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lnSpc>
                <a:spcPct val="100000"/>
              </a:lnSpc>
              <a:spcBef>
                <a:spcPts val="0"/>
              </a:spcBef>
              <a:spcAft>
                <a:spcPts val="0"/>
              </a:spcAft>
              <a:buClr>
                <a:schemeClr val="accent1"/>
              </a:buClr>
              <a:buSzPts val="3600"/>
              <a:buNone/>
              <a:defRPr sz="3600">
                <a:solidFill>
                  <a:schemeClr val="accent1"/>
                </a:solidFill>
              </a:defRPr>
            </a:lvl2pPr>
            <a:lvl3pPr lvl="2" algn="ctr" rtl="0">
              <a:lnSpc>
                <a:spcPct val="100000"/>
              </a:lnSpc>
              <a:spcBef>
                <a:spcPts val="0"/>
              </a:spcBef>
              <a:spcAft>
                <a:spcPts val="0"/>
              </a:spcAft>
              <a:buClr>
                <a:schemeClr val="accent1"/>
              </a:buClr>
              <a:buSzPts val="3600"/>
              <a:buNone/>
              <a:defRPr sz="3600">
                <a:solidFill>
                  <a:schemeClr val="accent1"/>
                </a:solidFill>
              </a:defRPr>
            </a:lvl3pPr>
            <a:lvl4pPr lvl="3" algn="ctr" rtl="0">
              <a:lnSpc>
                <a:spcPct val="100000"/>
              </a:lnSpc>
              <a:spcBef>
                <a:spcPts val="0"/>
              </a:spcBef>
              <a:spcAft>
                <a:spcPts val="0"/>
              </a:spcAft>
              <a:buClr>
                <a:schemeClr val="accent1"/>
              </a:buClr>
              <a:buSzPts val="3600"/>
              <a:buNone/>
              <a:defRPr sz="3600">
                <a:solidFill>
                  <a:schemeClr val="accent1"/>
                </a:solidFill>
              </a:defRPr>
            </a:lvl4pPr>
            <a:lvl5pPr lvl="4" algn="ctr" rtl="0">
              <a:lnSpc>
                <a:spcPct val="100000"/>
              </a:lnSpc>
              <a:spcBef>
                <a:spcPts val="0"/>
              </a:spcBef>
              <a:spcAft>
                <a:spcPts val="0"/>
              </a:spcAft>
              <a:buClr>
                <a:schemeClr val="accent1"/>
              </a:buClr>
              <a:buSzPts val="3600"/>
              <a:buNone/>
              <a:defRPr sz="3600">
                <a:solidFill>
                  <a:schemeClr val="accent1"/>
                </a:solidFill>
              </a:defRPr>
            </a:lvl5pPr>
            <a:lvl6pPr lvl="5" algn="ctr" rtl="0">
              <a:lnSpc>
                <a:spcPct val="100000"/>
              </a:lnSpc>
              <a:spcBef>
                <a:spcPts val="0"/>
              </a:spcBef>
              <a:spcAft>
                <a:spcPts val="0"/>
              </a:spcAft>
              <a:buClr>
                <a:schemeClr val="accent1"/>
              </a:buClr>
              <a:buSzPts val="3600"/>
              <a:buNone/>
              <a:defRPr sz="3600">
                <a:solidFill>
                  <a:schemeClr val="accent1"/>
                </a:solidFill>
              </a:defRPr>
            </a:lvl6pPr>
            <a:lvl7pPr lvl="6" algn="ctr" rtl="0">
              <a:lnSpc>
                <a:spcPct val="100000"/>
              </a:lnSpc>
              <a:spcBef>
                <a:spcPts val="0"/>
              </a:spcBef>
              <a:spcAft>
                <a:spcPts val="0"/>
              </a:spcAft>
              <a:buClr>
                <a:schemeClr val="accent1"/>
              </a:buClr>
              <a:buSzPts val="3600"/>
              <a:buNone/>
              <a:defRPr sz="3600">
                <a:solidFill>
                  <a:schemeClr val="accent1"/>
                </a:solidFill>
              </a:defRPr>
            </a:lvl7pPr>
            <a:lvl8pPr lvl="7" algn="ctr" rtl="0">
              <a:lnSpc>
                <a:spcPct val="100000"/>
              </a:lnSpc>
              <a:spcBef>
                <a:spcPts val="0"/>
              </a:spcBef>
              <a:spcAft>
                <a:spcPts val="0"/>
              </a:spcAft>
              <a:buClr>
                <a:schemeClr val="accent1"/>
              </a:buClr>
              <a:buSzPts val="3600"/>
              <a:buNone/>
              <a:defRPr sz="3600">
                <a:solidFill>
                  <a:schemeClr val="accent1"/>
                </a:solidFill>
              </a:defRPr>
            </a:lvl8pPr>
            <a:lvl9pPr lvl="8" algn="ctr" rtl="0">
              <a:lnSpc>
                <a:spcPct val="100000"/>
              </a:lnSpc>
              <a:spcBef>
                <a:spcPts val="0"/>
              </a:spcBef>
              <a:spcAft>
                <a:spcPts val="0"/>
              </a:spcAft>
              <a:buClr>
                <a:schemeClr val="accent1"/>
              </a:buClr>
              <a:buSzPts val="3600"/>
              <a:buNone/>
              <a:defRPr sz="3600">
                <a:solidFill>
                  <a:schemeClr val="accent1"/>
                </a:solidFill>
              </a:defRPr>
            </a:lvl9pPr>
          </a:lstStyle>
          <a:p>
            <a:r>
              <a:t>xx%</a:t>
            </a:r>
          </a:p>
        </p:txBody>
      </p:sp>
      <p:sp>
        <p:nvSpPr>
          <p:cNvPr id="4916" name="Google Shape;4916;p13"/>
          <p:cNvSpPr txBox="1">
            <a:spLocks noGrp="1"/>
          </p:cNvSpPr>
          <p:nvPr>
            <p:ph type="subTitle" idx="17"/>
          </p:nvPr>
        </p:nvSpPr>
        <p:spPr>
          <a:xfrm>
            <a:off x="3427650" y="3699325"/>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4917" name="Google Shape;4917;p13"/>
          <p:cNvSpPr txBox="1">
            <a:spLocks noGrp="1"/>
          </p:cNvSpPr>
          <p:nvPr>
            <p:ph type="subTitle" idx="18"/>
          </p:nvPr>
        </p:nvSpPr>
        <p:spPr>
          <a:xfrm>
            <a:off x="3410925" y="4046275"/>
            <a:ext cx="22887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918" name="Google Shape;4918;p13"/>
          <p:cNvSpPr txBox="1">
            <a:spLocks noGrp="1"/>
          </p:cNvSpPr>
          <p:nvPr>
            <p:ph type="title" idx="19" hasCustomPrompt="1"/>
          </p:nvPr>
        </p:nvSpPr>
        <p:spPr>
          <a:xfrm>
            <a:off x="6381600" y="3128580"/>
            <a:ext cx="1276500" cy="650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lnSpc>
                <a:spcPct val="100000"/>
              </a:lnSpc>
              <a:spcBef>
                <a:spcPts val="0"/>
              </a:spcBef>
              <a:spcAft>
                <a:spcPts val="0"/>
              </a:spcAft>
              <a:buClr>
                <a:schemeClr val="accent1"/>
              </a:buClr>
              <a:buSzPts val="3600"/>
              <a:buNone/>
              <a:defRPr sz="3600">
                <a:solidFill>
                  <a:schemeClr val="accent1"/>
                </a:solidFill>
              </a:defRPr>
            </a:lvl2pPr>
            <a:lvl3pPr lvl="2" algn="ctr" rtl="0">
              <a:lnSpc>
                <a:spcPct val="100000"/>
              </a:lnSpc>
              <a:spcBef>
                <a:spcPts val="0"/>
              </a:spcBef>
              <a:spcAft>
                <a:spcPts val="0"/>
              </a:spcAft>
              <a:buClr>
                <a:schemeClr val="accent1"/>
              </a:buClr>
              <a:buSzPts val="3600"/>
              <a:buNone/>
              <a:defRPr sz="3600">
                <a:solidFill>
                  <a:schemeClr val="accent1"/>
                </a:solidFill>
              </a:defRPr>
            </a:lvl3pPr>
            <a:lvl4pPr lvl="3" algn="ctr" rtl="0">
              <a:lnSpc>
                <a:spcPct val="100000"/>
              </a:lnSpc>
              <a:spcBef>
                <a:spcPts val="0"/>
              </a:spcBef>
              <a:spcAft>
                <a:spcPts val="0"/>
              </a:spcAft>
              <a:buClr>
                <a:schemeClr val="accent1"/>
              </a:buClr>
              <a:buSzPts val="3600"/>
              <a:buNone/>
              <a:defRPr sz="3600">
                <a:solidFill>
                  <a:schemeClr val="accent1"/>
                </a:solidFill>
              </a:defRPr>
            </a:lvl4pPr>
            <a:lvl5pPr lvl="4" algn="ctr" rtl="0">
              <a:lnSpc>
                <a:spcPct val="100000"/>
              </a:lnSpc>
              <a:spcBef>
                <a:spcPts val="0"/>
              </a:spcBef>
              <a:spcAft>
                <a:spcPts val="0"/>
              </a:spcAft>
              <a:buClr>
                <a:schemeClr val="accent1"/>
              </a:buClr>
              <a:buSzPts val="3600"/>
              <a:buNone/>
              <a:defRPr sz="3600">
                <a:solidFill>
                  <a:schemeClr val="accent1"/>
                </a:solidFill>
              </a:defRPr>
            </a:lvl5pPr>
            <a:lvl6pPr lvl="5" algn="ctr" rtl="0">
              <a:lnSpc>
                <a:spcPct val="100000"/>
              </a:lnSpc>
              <a:spcBef>
                <a:spcPts val="0"/>
              </a:spcBef>
              <a:spcAft>
                <a:spcPts val="0"/>
              </a:spcAft>
              <a:buClr>
                <a:schemeClr val="accent1"/>
              </a:buClr>
              <a:buSzPts val="3600"/>
              <a:buNone/>
              <a:defRPr sz="3600">
                <a:solidFill>
                  <a:schemeClr val="accent1"/>
                </a:solidFill>
              </a:defRPr>
            </a:lvl6pPr>
            <a:lvl7pPr lvl="6" algn="ctr" rtl="0">
              <a:lnSpc>
                <a:spcPct val="100000"/>
              </a:lnSpc>
              <a:spcBef>
                <a:spcPts val="0"/>
              </a:spcBef>
              <a:spcAft>
                <a:spcPts val="0"/>
              </a:spcAft>
              <a:buClr>
                <a:schemeClr val="accent1"/>
              </a:buClr>
              <a:buSzPts val="3600"/>
              <a:buNone/>
              <a:defRPr sz="3600">
                <a:solidFill>
                  <a:schemeClr val="accent1"/>
                </a:solidFill>
              </a:defRPr>
            </a:lvl7pPr>
            <a:lvl8pPr lvl="7" algn="ctr" rtl="0">
              <a:lnSpc>
                <a:spcPct val="100000"/>
              </a:lnSpc>
              <a:spcBef>
                <a:spcPts val="0"/>
              </a:spcBef>
              <a:spcAft>
                <a:spcPts val="0"/>
              </a:spcAft>
              <a:buClr>
                <a:schemeClr val="accent1"/>
              </a:buClr>
              <a:buSzPts val="3600"/>
              <a:buNone/>
              <a:defRPr sz="3600">
                <a:solidFill>
                  <a:schemeClr val="accent1"/>
                </a:solidFill>
              </a:defRPr>
            </a:lvl8pPr>
            <a:lvl9pPr lvl="8" algn="ctr" rtl="0">
              <a:lnSpc>
                <a:spcPct val="100000"/>
              </a:lnSpc>
              <a:spcBef>
                <a:spcPts val="0"/>
              </a:spcBef>
              <a:spcAft>
                <a:spcPts val="0"/>
              </a:spcAft>
              <a:buClr>
                <a:schemeClr val="accent1"/>
              </a:buClr>
              <a:buSzPts val="3600"/>
              <a:buNone/>
              <a:defRPr sz="3600">
                <a:solidFill>
                  <a:schemeClr val="accent1"/>
                </a:solidFill>
              </a:defRPr>
            </a:lvl9pPr>
          </a:lstStyle>
          <a:p>
            <a:r>
              <a:t>xx%</a:t>
            </a:r>
          </a:p>
        </p:txBody>
      </p:sp>
      <p:sp>
        <p:nvSpPr>
          <p:cNvPr id="4919" name="Google Shape;4919;p13"/>
          <p:cNvSpPr txBox="1">
            <a:spLocks noGrp="1"/>
          </p:cNvSpPr>
          <p:nvPr>
            <p:ph type="subTitle" idx="20"/>
          </p:nvPr>
        </p:nvSpPr>
        <p:spPr>
          <a:xfrm>
            <a:off x="5908950" y="3699325"/>
            <a:ext cx="2288700" cy="3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lackey"/>
                <a:ea typeface="Slackey"/>
                <a:cs typeface="Slackey"/>
                <a:sym typeface="Slackey"/>
              </a:defRPr>
            </a:lvl1pPr>
            <a:lvl2pPr lvl="1" rtl="0">
              <a:lnSpc>
                <a:spcPct val="100000"/>
              </a:lnSpc>
              <a:spcBef>
                <a:spcPts val="1600"/>
              </a:spcBef>
              <a:spcAft>
                <a:spcPts val="0"/>
              </a:spcAft>
              <a:buNone/>
              <a:defRPr>
                <a:latin typeface="Slackey"/>
                <a:ea typeface="Slackey"/>
                <a:cs typeface="Slackey"/>
                <a:sym typeface="Slackey"/>
              </a:defRPr>
            </a:lvl2pPr>
            <a:lvl3pPr lvl="2" rtl="0">
              <a:lnSpc>
                <a:spcPct val="100000"/>
              </a:lnSpc>
              <a:spcBef>
                <a:spcPts val="1600"/>
              </a:spcBef>
              <a:spcAft>
                <a:spcPts val="0"/>
              </a:spcAft>
              <a:buNone/>
              <a:defRPr>
                <a:latin typeface="Slackey"/>
                <a:ea typeface="Slackey"/>
                <a:cs typeface="Slackey"/>
                <a:sym typeface="Slackey"/>
              </a:defRPr>
            </a:lvl3pPr>
            <a:lvl4pPr lvl="3" rtl="0">
              <a:lnSpc>
                <a:spcPct val="100000"/>
              </a:lnSpc>
              <a:spcBef>
                <a:spcPts val="1600"/>
              </a:spcBef>
              <a:spcAft>
                <a:spcPts val="0"/>
              </a:spcAft>
              <a:buNone/>
              <a:defRPr>
                <a:latin typeface="Slackey"/>
                <a:ea typeface="Slackey"/>
                <a:cs typeface="Slackey"/>
                <a:sym typeface="Slackey"/>
              </a:defRPr>
            </a:lvl4pPr>
            <a:lvl5pPr lvl="4" rtl="0">
              <a:lnSpc>
                <a:spcPct val="100000"/>
              </a:lnSpc>
              <a:spcBef>
                <a:spcPts val="1600"/>
              </a:spcBef>
              <a:spcAft>
                <a:spcPts val="0"/>
              </a:spcAft>
              <a:buNone/>
              <a:defRPr>
                <a:latin typeface="Slackey"/>
                <a:ea typeface="Slackey"/>
                <a:cs typeface="Slackey"/>
                <a:sym typeface="Slackey"/>
              </a:defRPr>
            </a:lvl5pPr>
            <a:lvl6pPr lvl="5" rtl="0">
              <a:lnSpc>
                <a:spcPct val="100000"/>
              </a:lnSpc>
              <a:spcBef>
                <a:spcPts val="1600"/>
              </a:spcBef>
              <a:spcAft>
                <a:spcPts val="0"/>
              </a:spcAft>
              <a:buNone/>
              <a:defRPr>
                <a:latin typeface="Slackey"/>
                <a:ea typeface="Slackey"/>
                <a:cs typeface="Slackey"/>
                <a:sym typeface="Slackey"/>
              </a:defRPr>
            </a:lvl6pPr>
            <a:lvl7pPr lvl="6" rtl="0">
              <a:lnSpc>
                <a:spcPct val="100000"/>
              </a:lnSpc>
              <a:spcBef>
                <a:spcPts val="1600"/>
              </a:spcBef>
              <a:spcAft>
                <a:spcPts val="0"/>
              </a:spcAft>
              <a:buNone/>
              <a:defRPr>
                <a:latin typeface="Slackey"/>
                <a:ea typeface="Slackey"/>
                <a:cs typeface="Slackey"/>
                <a:sym typeface="Slackey"/>
              </a:defRPr>
            </a:lvl7pPr>
            <a:lvl8pPr lvl="7" rtl="0">
              <a:lnSpc>
                <a:spcPct val="100000"/>
              </a:lnSpc>
              <a:spcBef>
                <a:spcPts val="1600"/>
              </a:spcBef>
              <a:spcAft>
                <a:spcPts val="0"/>
              </a:spcAft>
              <a:buNone/>
              <a:defRPr>
                <a:latin typeface="Slackey"/>
                <a:ea typeface="Slackey"/>
                <a:cs typeface="Slackey"/>
                <a:sym typeface="Slackey"/>
              </a:defRPr>
            </a:lvl8pPr>
            <a:lvl9pPr lvl="8"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4920" name="Google Shape;4920;p13"/>
          <p:cNvSpPr txBox="1">
            <a:spLocks noGrp="1"/>
          </p:cNvSpPr>
          <p:nvPr>
            <p:ph type="subTitle" idx="21"/>
          </p:nvPr>
        </p:nvSpPr>
        <p:spPr>
          <a:xfrm>
            <a:off x="5875500" y="4046275"/>
            <a:ext cx="2288700" cy="5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6">
  <p:cSld name="CUSTOM_18">
    <p:bg>
      <p:bgPr>
        <a:solidFill>
          <a:schemeClr val="accent3"/>
        </a:solidFill>
        <a:effectLst/>
      </p:bgPr>
    </p:bg>
    <p:spTree>
      <p:nvGrpSpPr>
        <p:cNvPr id="1" name="Shape 8252"/>
        <p:cNvGrpSpPr/>
        <p:nvPr/>
      </p:nvGrpSpPr>
      <p:grpSpPr>
        <a:xfrm>
          <a:off x="0" y="0"/>
          <a:ext cx="0" cy="0"/>
          <a:chOff x="0" y="0"/>
          <a:chExt cx="0" cy="0"/>
        </a:xfrm>
      </p:grpSpPr>
      <p:grpSp>
        <p:nvGrpSpPr>
          <p:cNvPr id="8253" name="Google Shape;8253;p21"/>
          <p:cNvGrpSpPr/>
          <p:nvPr/>
        </p:nvGrpSpPr>
        <p:grpSpPr>
          <a:xfrm flipH="1">
            <a:off x="-25" y="-419100"/>
            <a:ext cx="9136375" cy="5562608"/>
            <a:chOff x="-7728237" y="-419075"/>
            <a:chExt cx="15443501" cy="5562608"/>
          </a:xfrm>
        </p:grpSpPr>
        <p:sp>
          <p:nvSpPr>
            <p:cNvPr id="8254" name="Google Shape;8254;p21"/>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5" name="Google Shape;8255;p21"/>
            <p:cNvGrpSpPr/>
            <p:nvPr/>
          </p:nvGrpSpPr>
          <p:grpSpPr>
            <a:xfrm>
              <a:off x="-7728237" y="-419075"/>
              <a:ext cx="15443501" cy="5562608"/>
              <a:chOff x="-7728237" y="-419075"/>
              <a:chExt cx="15443501" cy="5562608"/>
            </a:xfrm>
          </p:grpSpPr>
          <p:sp>
            <p:nvSpPr>
              <p:cNvPr id="8256" name="Google Shape;8256;p21"/>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21"/>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21"/>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21"/>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21"/>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21"/>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21"/>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21"/>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21"/>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21"/>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21"/>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21"/>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68" name="Google Shape;8268;p21"/>
          <p:cNvSpPr txBox="1">
            <a:spLocks noGrp="1"/>
          </p:cNvSpPr>
          <p:nvPr>
            <p:ph type="title"/>
          </p:nvPr>
        </p:nvSpPr>
        <p:spPr>
          <a:xfrm>
            <a:off x="2553600" y="1922250"/>
            <a:ext cx="3258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269" name="Google Shape;8269;p21"/>
          <p:cNvSpPr txBox="1">
            <a:spLocks noGrp="1"/>
          </p:cNvSpPr>
          <p:nvPr>
            <p:ph type="title" idx="2" hasCustomPrompt="1"/>
          </p:nvPr>
        </p:nvSpPr>
        <p:spPr>
          <a:xfrm>
            <a:off x="894600" y="1966150"/>
            <a:ext cx="1671000" cy="1145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7200"/>
              <a:buNone/>
              <a:defRPr sz="72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70" name="Google Shape;8270;p21"/>
          <p:cNvSpPr txBox="1">
            <a:spLocks noGrp="1"/>
          </p:cNvSpPr>
          <p:nvPr>
            <p:ph type="subTitle" idx="1"/>
          </p:nvPr>
        </p:nvSpPr>
        <p:spPr>
          <a:xfrm>
            <a:off x="2553600" y="2487828"/>
            <a:ext cx="2755800" cy="59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Slackey"/>
              <a:buNone/>
              <a:defRPr sz="2800">
                <a:solidFill>
                  <a:schemeClr val="dk1"/>
                </a:solidFill>
                <a:latin typeface="Slackey"/>
                <a:ea typeface="Slackey"/>
                <a:cs typeface="Slackey"/>
                <a:sym typeface="Slacke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1pPr>
            <a:lvl2pPr marL="914400" lvl="1"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2pPr>
            <a:lvl3pPr marL="1371600" lvl="2"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3pPr>
            <a:lvl4pPr marL="1828800" lvl="3"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4pPr>
            <a:lvl5pPr marL="2286000" lvl="4"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5pPr>
            <a:lvl6pPr marL="2743200" lvl="5"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6pPr>
            <a:lvl7pPr marL="3200400" lvl="6"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7pPr>
            <a:lvl8pPr marL="3657600" lvl="7" indent="-330200">
              <a:lnSpc>
                <a:spcPct val="115000"/>
              </a:lnSpc>
              <a:spcBef>
                <a:spcPts val="1600"/>
              </a:spcBef>
              <a:spcAft>
                <a:spcPts val="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8pPr>
            <a:lvl9pPr marL="4114800" lvl="8" indent="-330200">
              <a:lnSpc>
                <a:spcPct val="115000"/>
              </a:lnSpc>
              <a:spcBef>
                <a:spcPts val="1600"/>
              </a:spcBef>
              <a:spcAft>
                <a:spcPts val="1600"/>
              </a:spcAft>
              <a:buClr>
                <a:schemeClr val="dk1"/>
              </a:buClr>
              <a:buSzPts val="1600"/>
              <a:buFont typeface="Architects Daughter"/>
              <a:buChar char="■"/>
              <a:defRPr sz="1600">
                <a:solidFill>
                  <a:schemeClr val="dk1"/>
                </a:solidFill>
                <a:latin typeface="Architects Daughter"/>
                <a:ea typeface="Architects Daughter"/>
                <a:cs typeface="Architects Daughter"/>
                <a:sym typeface="Architects Daugh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8" r:id="rId7"/>
    <p:sldLayoutId id="2147483659" r:id="rId8"/>
    <p:sldLayoutId id="2147483667" r:id="rId9"/>
    <p:sldLayoutId id="2147483669" r:id="rId10"/>
    <p:sldLayoutId id="2147483673" r:id="rId11"/>
    <p:sldLayoutId id="2147483674" r:id="rId12"/>
    <p:sldLayoutId id="2147483675" r:id="rId13"/>
    <p:sldLayoutId id="2147483677" r:id="rId14"/>
    <p:sldLayoutId id="2147483680" r:id="rId15"/>
    <p:sldLayoutId id="2147483685" r:id="rId16"/>
    <p:sldLayoutId id="2147483688" r:id="rId17"/>
    <p:sldLayoutId id="2147483689" r:id="rId18"/>
    <p:sldLayoutId id="2147483690" r:id="rId19"/>
    <p:sldLayoutId id="2147483694" r:id="rId20"/>
    <p:sldLayoutId id="2147483699" r:id="rId21"/>
    <p:sldLayoutId id="2147483700"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Lst>
  <p:transition spd="med"/>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2.xml"/><Relationship Id="rId5" Type="http://schemas.openxmlformats.org/officeDocument/2006/relationships/image" Target="../media/image26.jpe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31.jpe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36.jpe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31.jpe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image" Target="../media/image36.jpe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36.jpe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45"/>
        <p:cNvGrpSpPr/>
        <p:nvPr/>
      </p:nvGrpSpPr>
      <p:grpSpPr>
        <a:xfrm>
          <a:off x="0" y="0"/>
          <a:ext cx="0" cy="0"/>
          <a:chOff x="0" y="0"/>
          <a:chExt cx="0" cy="0"/>
        </a:xfrm>
      </p:grpSpPr>
      <p:grpSp>
        <p:nvGrpSpPr>
          <p:cNvPr id="18646" name="Google Shape;18646;p69"/>
          <p:cNvGrpSpPr/>
          <p:nvPr/>
        </p:nvGrpSpPr>
        <p:grpSpPr>
          <a:xfrm rot="218129">
            <a:off x="-759667" y="815663"/>
            <a:ext cx="8786966" cy="2912780"/>
            <a:chOff x="3197875" y="3466725"/>
            <a:chExt cx="4366521" cy="1278779"/>
          </a:xfrm>
        </p:grpSpPr>
        <p:sp>
          <p:nvSpPr>
            <p:cNvPr id="18647" name="Google Shape;18647;p69"/>
            <p:cNvSpPr/>
            <p:nvPr/>
          </p:nvSpPr>
          <p:spPr>
            <a:xfrm>
              <a:off x="3197875" y="3466725"/>
              <a:ext cx="4366521" cy="1278779"/>
            </a:xfrm>
            <a:custGeom>
              <a:avLst/>
              <a:gdLst/>
              <a:ahLst/>
              <a:cxnLst/>
              <a:rect l="l" t="t" r="r" b="b"/>
              <a:pathLst>
                <a:path w="135375" h="39649" extrusionOk="0">
                  <a:moveTo>
                    <a:pt x="135374" y="1"/>
                  </a:moveTo>
                  <a:lnTo>
                    <a:pt x="47256" y="5085"/>
                  </a:lnTo>
                  <a:lnTo>
                    <a:pt x="49447" y="21158"/>
                  </a:lnTo>
                  <a:lnTo>
                    <a:pt x="49447" y="21158"/>
                  </a:lnTo>
                  <a:lnTo>
                    <a:pt x="18217" y="17265"/>
                  </a:lnTo>
                  <a:lnTo>
                    <a:pt x="25051" y="27171"/>
                  </a:lnTo>
                  <a:lnTo>
                    <a:pt x="0" y="28397"/>
                  </a:lnTo>
                  <a:lnTo>
                    <a:pt x="39898" y="37577"/>
                  </a:lnTo>
                  <a:lnTo>
                    <a:pt x="36076" y="26706"/>
                  </a:lnTo>
                  <a:lnTo>
                    <a:pt x="50661" y="28135"/>
                  </a:lnTo>
                  <a:lnTo>
                    <a:pt x="52078" y="39649"/>
                  </a:lnTo>
                  <a:lnTo>
                    <a:pt x="131195" y="34529"/>
                  </a:lnTo>
                  <a:lnTo>
                    <a:pt x="135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8" name="Google Shape;18648;p69"/>
            <p:cNvSpPr/>
            <p:nvPr/>
          </p:nvSpPr>
          <p:spPr>
            <a:xfrm>
              <a:off x="3336506" y="3502076"/>
              <a:ext cx="4173732" cy="1194278"/>
            </a:xfrm>
            <a:custGeom>
              <a:avLst/>
              <a:gdLst/>
              <a:ahLst/>
              <a:cxnLst/>
              <a:rect l="l" t="t" r="r" b="b"/>
              <a:pathLst>
                <a:path w="129398" h="37029" extrusionOk="0">
                  <a:moveTo>
                    <a:pt x="129398" y="0"/>
                  </a:moveTo>
                  <a:lnTo>
                    <a:pt x="44173" y="4834"/>
                  </a:lnTo>
                  <a:lnTo>
                    <a:pt x="46637" y="21074"/>
                  </a:lnTo>
                  <a:lnTo>
                    <a:pt x="16217" y="17252"/>
                  </a:lnTo>
                  <a:lnTo>
                    <a:pt x="16217" y="17252"/>
                  </a:lnTo>
                  <a:lnTo>
                    <a:pt x="23015" y="26956"/>
                  </a:lnTo>
                  <a:lnTo>
                    <a:pt x="1" y="27396"/>
                  </a:lnTo>
                  <a:lnTo>
                    <a:pt x="33731" y="34171"/>
                  </a:lnTo>
                  <a:lnTo>
                    <a:pt x="29826" y="24253"/>
                  </a:lnTo>
                  <a:lnTo>
                    <a:pt x="47852" y="26313"/>
                  </a:lnTo>
                  <a:lnTo>
                    <a:pt x="49054" y="37029"/>
                  </a:lnTo>
                  <a:lnTo>
                    <a:pt x="125421" y="31849"/>
                  </a:lnTo>
                  <a:lnTo>
                    <a:pt x="1293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49" name="Google Shape;18649;p69"/>
          <p:cNvSpPr txBox="1">
            <a:spLocks noGrp="1"/>
          </p:cNvSpPr>
          <p:nvPr>
            <p:ph type="ctrTitle"/>
          </p:nvPr>
        </p:nvSpPr>
        <p:spPr>
          <a:xfrm>
            <a:off x="2285999" y="1258041"/>
            <a:ext cx="5824807" cy="1116553"/>
          </a:xfrm>
          <a:prstGeom prst="rect">
            <a:avLst/>
          </a:prstGeom>
        </p:spPr>
        <p:txBody>
          <a:bodyPr spcFirstLastPara="1" wrap="square" lIns="114300" tIns="91425" rIns="91425" bIns="91425" anchor="t" anchorCtr="0">
            <a:noAutofit/>
          </a:bodyPr>
          <a:lstStyle/>
          <a:p>
            <a:pPr marL="0" lvl="0" indent="0" algn="ctr" rtl="0">
              <a:spcBef>
                <a:spcPts val="0"/>
              </a:spcBef>
              <a:spcAft>
                <a:spcPts val="0"/>
              </a:spcAft>
              <a:buNone/>
            </a:pPr>
            <a:r>
              <a:rPr lang="en-IN" sz="3800" dirty="0"/>
              <a:t>Credit Scoring for loan approval</a:t>
            </a:r>
            <a:endParaRPr sz="3800" dirty="0"/>
          </a:p>
        </p:txBody>
      </p:sp>
      <p:sp>
        <p:nvSpPr>
          <p:cNvPr id="18650" name="Google Shape;18650;p69"/>
          <p:cNvSpPr txBox="1">
            <a:spLocks noGrp="1"/>
          </p:cNvSpPr>
          <p:nvPr>
            <p:ph type="subTitle" idx="1"/>
          </p:nvPr>
        </p:nvSpPr>
        <p:spPr>
          <a:xfrm rot="-1384">
            <a:off x="2477395" y="2572845"/>
            <a:ext cx="5108860" cy="37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(Team members names in the next slide)</a:t>
            </a:r>
            <a:endParaRPr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646"/>
                                        </p:tgtEl>
                                        <p:attrNameLst>
                                          <p:attrName>style.visibility</p:attrName>
                                        </p:attrNameLst>
                                      </p:cBhvr>
                                      <p:to>
                                        <p:strVal val="visible"/>
                                      </p:to>
                                    </p:set>
                                    <p:anim calcmode="lin" valueType="num">
                                      <p:cBhvr additive="base">
                                        <p:cTn id="7" dur="1000"/>
                                        <p:tgtEl>
                                          <p:spTgt spid="1864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649"/>
                                        </p:tgtEl>
                                        <p:attrNameLst>
                                          <p:attrName>style.visibility</p:attrName>
                                        </p:attrNameLst>
                                      </p:cBhvr>
                                      <p:to>
                                        <p:strVal val="visible"/>
                                      </p:to>
                                    </p:set>
                                    <p:animEffect transition="in" filter="fade">
                                      <p:cBhvr>
                                        <p:cTn id="11" dur="1000"/>
                                        <p:tgtEl>
                                          <p:spTgt spid="186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650"/>
                                        </p:tgtEl>
                                        <p:attrNameLst>
                                          <p:attrName>style.visibility</p:attrName>
                                        </p:attrNameLst>
                                      </p:cBhvr>
                                      <p:to>
                                        <p:strVal val="visible"/>
                                      </p:to>
                                    </p:set>
                                    <p:animEffect transition="in" filter="fade">
                                      <p:cBhvr>
                                        <p:cTn id="15" dur="1000"/>
                                        <p:tgtEl>
                                          <p:spTgt spid="18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35"/>
        <p:cNvGrpSpPr/>
        <p:nvPr/>
      </p:nvGrpSpPr>
      <p:grpSpPr>
        <a:xfrm>
          <a:off x="0" y="0"/>
          <a:ext cx="0" cy="0"/>
          <a:chOff x="0" y="0"/>
          <a:chExt cx="0" cy="0"/>
        </a:xfrm>
      </p:grpSpPr>
      <p:sp>
        <p:nvSpPr>
          <p:cNvPr id="19336" name="Google Shape;19336;p88"/>
          <p:cNvSpPr/>
          <p:nvPr/>
        </p:nvSpPr>
        <p:spPr>
          <a:xfrm>
            <a:off x="531018" y="1575216"/>
            <a:ext cx="1921113" cy="2310085"/>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dirty="0"/>
          </a:p>
        </p:txBody>
      </p:sp>
      <p:sp>
        <p:nvSpPr>
          <p:cNvPr id="19337" name="Google Shape;19337;p88"/>
          <p:cNvSpPr txBox="1">
            <a:spLocks noGrp="1"/>
          </p:cNvSpPr>
          <p:nvPr>
            <p:ph type="subTitle" idx="1"/>
          </p:nvPr>
        </p:nvSpPr>
        <p:spPr>
          <a:xfrm>
            <a:off x="946350" y="313372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38" name="Google Shape;19338;p88"/>
          <p:cNvSpPr txBox="1">
            <a:spLocks noGrp="1"/>
          </p:cNvSpPr>
          <p:nvPr>
            <p:ph type="subTitle" idx="2"/>
          </p:nvPr>
        </p:nvSpPr>
        <p:spPr>
          <a:xfrm>
            <a:off x="599205" y="1719210"/>
            <a:ext cx="1821983" cy="1832184"/>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noAutofit/>
          </a:bodyPr>
          <a:lstStyle/>
          <a:p>
            <a:pPr marL="0" lvl="0" indent="0" algn="ctr" rtl="0">
              <a:spcBef>
                <a:spcPts val="0"/>
              </a:spcBef>
              <a:spcAft>
                <a:spcPts val="1600"/>
              </a:spcAft>
              <a:buNone/>
            </a:pPr>
            <a:r>
              <a:rPr lang="en-IN" dirty="0"/>
              <a:t>From this, we can see that many features are interacting with each other. For example, ‘campaign and duration’ have a relationship but it is not linear.</a:t>
            </a:r>
            <a:endParaRPr dirty="0"/>
          </a:p>
        </p:txBody>
      </p:sp>
      <p:sp>
        <p:nvSpPr>
          <p:cNvPr id="19339" name="Google Shape;19339;p88"/>
          <p:cNvSpPr txBox="1">
            <a:spLocks noGrp="1"/>
          </p:cNvSpPr>
          <p:nvPr>
            <p:ph type="subTitle" idx="3"/>
          </p:nvPr>
        </p:nvSpPr>
        <p:spPr>
          <a:xfrm>
            <a:off x="3410850" y="313372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40" name="Google Shape;19340;p88"/>
          <p:cNvSpPr txBox="1">
            <a:spLocks noGrp="1"/>
          </p:cNvSpPr>
          <p:nvPr>
            <p:ph type="title"/>
          </p:nvPr>
        </p:nvSpPr>
        <p:spPr>
          <a:xfrm>
            <a:off x="531018" y="-18309"/>
            <a:ext cx="9414646"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Understanding non-linear relationships</a:t>
            </a:r>
            <a:endParaRPr sz="2400" dirty="0"/>
          </a:p>
        </p:txBody>
      </p:sp>
      <p:sp>
        <p:nvSpPr>
          <p:cNvPr id="19341" name="Google Shape;19341;p88"/>
          <p:cNvSpPr txBox="1">
            <a:spLocks noGrp="1"/>
          </p:cNvSpPr>
          <p:nvPr>
            <p:ph type="subTitle" idx="4"/>
          </p:nvPr>
        </p:nvSpPr>
        <p:spPr>
          <a:xfrm>
            <a:off x="3410925" y="3482103"/>
            <a:ext cx="22887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42" name="Google Shape;19342;p88"/>
          <p:cNvSpPr txBox="1">
            <a:spLocks noGrp="1"/>
          </p:cNvSpPr>
          <p:nvPr>
            <p:ph type="subTitle" idx="5"/>
          </p:nvPr>
        </p:nvSpPr>
        <p:spPr>
          <a:xfrm>
            <a:off x="5875350" y="3132300"/>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43" name="Google Shape;19343;p88"/>
          <p:cNvSpPr txBox="1">
            <a:spLocks noGrp="1"/>
          </p:cNvSpPr>
          <p:nvPr>
            <p:ph type="subTitle" idx="6"/>
          </p:nvPr>
        </p:nvSpPr>
        <p:spPr>
          <a:xfrm>
            <a:off x="5868084" y="3713512"/>
            <a:ext cx="1817379" cy="49150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grpSp>
        <p:nvGrpSpPr>
          <p:cNvPr id="19356" name="Google Shape;19356;p88"/>
          <p:cNvGrpSpPr/>
          <p:nvPr/>
        </p:nvGrpSpPr>
        <p:grpSpPr>
          <a:xfrm>
            <a:off x="186758" y="209764"/>
            <a:ext cx="1233856" cy="975714"/>
            <a:chOff x="7317151" y="256871"/>
            <a:chExt cx="1719181" cy="1359501"/>
          </a:xfrm>
        </p:grpSpPr>
        <p:sp>
          <p:nvSpPr>
            <p:cNvPr id="19357" name="Google Shape;19357;p88"/>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8" name="Google Shape;19358;p88"/>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9" name="Google Shape;19359;p88"/>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0" name="Google Shape;19360;p88"/>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5"/>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F2E069B5-28E9-F84B-55CF-CDBFA48A8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158" y="421271"/>
            <a:ext cx="4807542" cy="46179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E465998-3816-22EF-849D-22870B9D8086}"/>
              </a:ext>
            </a:extLst>
          </p:cNvPr>
          <p:cNvSpPr/>
          <p:nvPr/>
        </p:nvSpPr>
        <p:spPr>
          <a:xfrm>
            <a:off x="1818713" y="2635302"/>
            <a:ext cx="914400"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1093852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9340"/>
                                        </p:tgtEl>
                                        <p:attrNameLst>
                                          <p:attrName>style.visibility</p:attrName>
                                        </p:attrNameLst>
                                      </p:cBhvr>
                                      <p:to>
                                        <p:strVal val="visible"/>
                                      </p:to>
                                    </p:set>
                                    <p:anim calcmode="lin" valueType="num">
                                      <p:cBhvr additive="base">
                                        <p:cTn id="7" dur="1000"/>
                                        <p:tgtEl>
                                          <p:spTgt spid="193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9336"/>
                                        </p:tgtEl>
                                        <p:attrNameLst>
                                          <p:attrName>style.visibility</p:attrName>
                                        </p:attrNameLst>
                                      </p:cBhvr>
                                      <p:to>
                                        <p:strVal val="visible"/>
                                      </p:to>
                                    </p:set>
                                    <p:anim calcmode="lin" valueType="num">
                                      <p:cBhvr additive="base">
                                        <p:cTn id="12" dur="1000"/>
                                        <p:tgtEl>
                                          <p:spTgt spid="1933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337"/>
                                        </p:tgtEl>
                                        <p:attrNameLst>
                                          <p:attrName>style.visibility</p:attrName>
                                        </p:attrNameLst>
                                      </p:cBhvr>
                                      <p:to>
                                        <p:strVal val="visible"/>
                                      </p:to>
                                    </p:set>
                                    <p:anim calcmode="lin" valueType="num">
                                      <p:cBhvr additive="base">
                                        <p:cTn id="17" dur="1000"/>
                                        <p:tgtEl>
                                          <p:spTgt spid="19337"/>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9338"/>
                                        </p:tgtEl>
                                        <p:attrNameLst>
                                          <p:attrName>style.visibility</p:attrName>
                                        </p:attrNameLst>
                                      </p:cBhvr>
                                      <p:to>
                                        <p:strVal val="visible"/>
                                      </p:to>
                                    </p:set>
                                    <p:anim calcmode="lin" valueType="num">
                                      <p:cBhvr additive="base">
                                        <p:cTn id="20" dur="1000"/>
                                        <p:tgtEl>
                                          <p:spTgt spid="1933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339"/>
                                        </p:tgtEl>
                                        <p:attrNameLst>
                                          <p:attrName>style.visibility</p:attrName>
                                        </p:attrNameLst>
                                      </p:cBhvr>
                                      <p:to>
                                        <p:strVal val="visible"/>
                                      </p:to>
                                    </p:set>
                                    <p:anim calcmode="lin" valueType="num">
                                      <p:cBhvr additive="base">
                                        <p:cTn id="25" dur="1000"/>
                                        <p:tgtEl>
                                          <p:spTgt spid="19339"/>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9341"/>
                                        </p:tgtEl>
                                        <p:attrNameLst>
                                          <p:attrName>style.visibility</p:attrName>
                                        </p:attrNameLst>
                                      </p:cBhvr>
                                      <p:to>
                                        <p:strVal val="visible"/>
                                      </p:to>
                                    </p:set>
                                    <p:anim calcmode="lin" valueType="num">
                                      <p:cBhvr additive="base">
                                        <p:cTn id="28" dur="1000"/>
                                        <p:tgtEl>
                                          <p:spTgt spid="1934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9342"/>
                                        </p:tgtEl>
                                        <p:attrNameLst>
                                          <p:attrName>style.visibility</p:attrName>
                                        </p:attrNameLst>
                                      </p:cBhvr>
                                      <p:to>
                                        <p:strVal val="visible"/>
                                      </p:to>
                                    </p:set>
                                    <p:anim calcmode="lin" valueType="num">
                                      <p:cBhvr additive="base">
                                        <p:cTn id="33" dur="1000"/>
                                        <p:tgtEl>
                                          <p:spTgt spid="19342"/>
                                        </p:tgtEl>
                                        <p:attrNameLst>
                                          <p:attrName>ppt_y</p:attrName>
                                        </p:attrNameLst>
                                      </p:cBhvr>
                                      <p:tavLst>
                                        <p:tav tm="0">
                                          <p:val>
                                            <p:strVal val="#ppt_y+1"/>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9343"/>
                                        </p:tgtEl>
                                        <p:attrNameLst>
                                          <p:attrName>style.visibility</p:attrName>
                                        </p:attrNameLst>
                                      </p:cBhvr>
                                      <p:to>
                                        <p:strVal val="visible"/>
                                      </p:to>
                                    </p:set>
                                    <p:anim calcmode="lin" valueType="num">
                                      <p:cBhvr additive="base">
                                        <p:cTn id="36" dur="1000"/>
                                        <p:tgtEl>
                                          <p:spTgt spid="1934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19356"/>
                                        </p:tgtEl>
                                        <p:attrNameLst>
                                          <p:attrName>style.visibility</p:attrName>
                                        </p:attrNameLst>
                                      </p:cBhvr>
                                      <p:to>
                                        <p:strVal val="visible"/>
                                      </p:to>
                                    </p:set>
                                    <p:anim calcmode="lin" valueType="num">
                                      <p:cBhvr additive="base">
                                        <p:cTn id="41" dur="1000"/>
                                        <p:tgtEl>
                                          <p:spTgt spid="19356"/>
                                        </p:tgtEl>
                                        <p:attrNameLst>
                                          <p:attrName>ppt_w</p:attrName>
                                        </p:attrNameLst>
                                      </p:cBhvr>
                                      <p:tavLst>
                                        <p:tav tm="0">
                                          <p:val>
                                            <p:strVal val="0"/>
                                          </p:val>
                                        </p:tav>
                                        <p:tav tm="100000">
                                          <p:val>
                                            <p:strVal val="#ppt_w"/>
                                          </p:val>
                                        </p:tav>
                                      </p:tavLst>
                                    </p:anim>
                                    <p:anim calcmode="lin" valueType="num">
                                      <p:cBhvr additive="base">
                                        <p:cTn id="42" dur="1000"/>
                                        <p:tgtEl>
                                          <p:spTgt spid="1935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35"/>
        <p:cNvGrpSpPr/>
        <p:nvPr/>
      </p:nvGrpSpPr>
      <p:grpSpPr>
        <a:xfrm>
          <a:off x="0" y="0"/>
          <a:ext cx="0" cy="0"/>
          <a:chOff x="0" y="0"/>
          <a:chExt cx="0" cy="0"/>
        </a:xfrm>
      </p:grpSpPr>
      <p:sp>
        <p:nvSpPr>
          <p:cNvPr id="19336" name="Google Shape;19336;p88"/>
          <p:cNvSpPr/>
          <p:nvPr/>
        </p:nvSpPr>
        <p:spPr>
          <a:xfrm>
            <a:off x="531018" y="1575216"/>
            <a:ext cx="1921113" cy="2310085"/>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dirty="0"/>
          </a:p>
        </p:txBody>
      </p:sp>
      <p:sp>
        <p:nvSpPr>
          <p:cNvPr id="19337" name="Google Shape;19337;p88"/>
          <p:cNvSpPr txBox="1">
            <a:spLocks noGrp="1"/>
          </p:cNvSpPr>
          <p:nvPr>
            <p:ph type="subTitle" idx="1"/>
          </p:nvPr>
        </p:nvSpPr>
        <p:spPr>
          <a:xfrm>
            <a:off x="946350" y="313372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38" name="Google Shape;19338;p88"/>
          <p:cNvSpPr txBox="1">
            <a:spLocks noGrp="1"/>
          </p:cNvSpPr>
          <p:nvPr>
            <p:ph type="subTitle" idx="2"/>
          </p:nvPr>
        </p:nvSpPr>
        <p:spPr>
          <a:xfrm>
            <a:off x="599205" y="1719210"/>
            <a:ext cx="1821983" cy="1832184"/>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noAutofit/>
          </a:bodyPr>
          <a:lstStyle/>
          <a:p>
            <a:pPr marL="0" lvl="0" indent="0" algn="ctr" rtl="0">
              <a:spcBef>
                <a:spcPts val="0"/>
              </a:spcBef>
              <a:spcAft>
                <a:spcPts val="1600"/>
              </a:spcAft>
              <a:buNone/>
            </a:pPr>
            <a:r>
              <a:rPr lang="en-IN" dirty="0"/>
              <a:t>From this, we can see that the negative and positive classes are highly imbalanced. Blue- negative, Purple – positive.</a:t>
            </a:r>
            <a:endParaRPr dirty="0"/>
          </a:p>
        </p:txBody>
      </p:sp>
      <p:sp>
        <p:nvSpPr>
          <p:cNvPr id="19339" name="Google Shape;19339;p88"/>
          <p:cNvSpPr txBox="1">
            <a:spLocks noGrp="1"/>
          </p:cNvSpPr>
          <p:nvPr>
            <p:ph type="subTitle" idx="3"/>
          </p:nvPr>
        </p:nvSpPr>
        <p:spPr>
          <a:xfrm>
            <a:off x="3410850" y="313372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40" name="Google Shape;19340;p88"/>
          <p:cNvSpPr txBox="1">
            <a:spLocks noGrp="1"/>
          </p:cNvSpPr>
          <p:nvPr>
            <p:ph type="title"/>
          </p:nvPr>
        </p:nvSpPr>
        <p:spPr>
          <a:xfrm>
            <a:off x="319872" y="-16381"/>
            <a:ext cx="9414646"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Understanding target variable distribution</a:t>
            </a:r>
            <a:endParaRPr sz="2400" dirty="0"/>
          </a:p>
        </p:txBody>
      </p:sp>
      <p:sp>
        <p:nvSpPr>
          <p:cNvPr id="19341" name="Google Shape;19341;p88"/>
          <p:cNvSpPr txBox="1">
            <a:spLocks noGrp="1"/>
          </p:cNvSpPr>
          <p:nvPr>
            <p:ph type="subTitle" idx="4"/>
          </p:nvPr>
        </p:nvSpPr>
        <p:spPr>
          <a:xfrm>
            <a:off x="3410925" y="3482103"/>
            <a:ext cx="22887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42" name="Google Shape;19342;p88"/>
          <p:cNvSpPr txBox="1">
            <a:spLocks noGrp="1"/>
          </p:cNvSpPr>
          <p:nvPr>
            <p:ph type="subTitle" idx="5"/>
          </p:nvPr>
        </p:nvSpPr>
        <p:spPr>
          <a:xfrm>
            <a:off x="5875350" y="3132300"/>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43" name="Google Shape;19343;p88"/>
          <p:cNvSpPr txBox="1">
            <a:spLocks noGrp="1"/>
          </p:cNvSpPr>
          <p:nvPr>
            <p:ph type="subTitle" idx="6"/>
          </p:nvPr>
        </p:nvSpPr>
        <p:spPr>
          <a:xfrm>
            <a:off x="5868084" y="3713512"/>
            <a:ext cx="1817379" cy="49150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grpSp>
        <p:nvGrpSpPr>
          <p:cNvPr id="19356" name="Google Shape;19356;p88"/>
          <p:cNvGrpSpPr/>
          <p:nvPr/>
        </p:nvGrpSpPr>
        <p:grpSpPr>
          <a:xfrm>
            <a:off x="186758" y="209764"/>
            <a:ext cx="1233856" cy="975714"/>
            <a:chOff x="7317151" y="256871"/>
            <a:chExt cx="1719181" cy="1359501"/>
          </a:xfrm>
        </p:grpSpPr>
        <p:sp>
          <p:nvSpPr>
            <p:cNvPr id="19357" name="Google Shape;19357;p88"/>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8" name="Google Shape;19358;p88"/>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9" name="Google Shape;19359;p88"/>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0" name="Google Shape;19360;p88"/>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5"/>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4E465998-3816-22EF-849D-22870B9D8086}"/>
              </a:ext>
            </a:extLst>
          </p:cNvPr>
          <p:cNvSpPr/>
          <p:nvPr/>
        </p:nvSpPr>
        <p:spPr>
          <a:xfrm>
            <a:off x="1818713" y="2635302"/>
            <a:ext cx="914400"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7170" name="Picture 2">
            <a:extLst>
              <a:ext uri="{FF2B5EF4-FFF2-40B4-BE49-F238E27FC236}">
                <a16:creationId xmlns:a16="http://schemas.microsoft.com/office/drawing/2014/main" id="{789EC746-ACFF-3285-3412-9F8F6C6F7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074" y="523662"/>
            <a:ext cx="3977976" cy="437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1761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9340"/>
                                        </p:tgtEl>
                                        <p:attrNameLst>
                                          <p:attrName>style.visibility</p:attrName>
                                        </p:attrNameLst>
                                      </p:cBhvr>
                                      <p:to>
                                        <p:strVal val="visible"/>
                                      </p:to>
                                    </p:set>
                                    <p:anim calcmode="lin" valueType="num">
                                      <p:cBhvr additive="base">
                                        <p:cTn id="7" dur="1000"/>
                                        <p:tgtEl>
                                          <p:spTgt spid="193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9336"/>
                                        </p:tgtEl>
                                        <p:attrNameLst>
                                          <p:attrName>style.visibility</p:attrName>
                                        </p:attrNameLst>
                                      </p:cBhvr>
                                      <p:to>
                                        <p:strVal val="visible"/>
                                      </p:to>
                                    </p:set>
                                    <p:anim calcmode="lin" valueType="num">
                                      <p:cBhvr additive="base">
                                        <p:cTn id="12" dur="1000"/>
                                        <p:tgtEl>
                                          <p:spTgt spid="1933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337"/>
                                        </p:tgtEl>
                                        <p:attrNameLst>
                                          <p:attrName>style.visibility</p:attrName>
                                        </p:attrNameLst>
                                      </p:cBhvr>
                                      <p:to>
                                        <p:strVal val="visible"/>
                                      </p:to>
                                    </p:set>
                                    <p:anim calcmode="lin" valueType="num">
                                      <p:cBhvr additive="base">
                                        <p:cTn id="17" dur="1000"/>
                                        <p:tgtEl>
                                          <p:spTgt spid="19337"/>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9338"/>
                                        </p:tgtEl>
                                        <p:attrNameLst>
                                          <p:attrName>style.visibility</p:attrName>
                                        </p:attrNameLst>
                                      </p:cBhvr>
                                      <p:to>
                                        <p:strVal val="visible"/>
                                      </p:to>
                                    </p:set>
                                    <p:anim calcmode="lin" valueType="num">
                                      <p:cBhvr additive="base">
                                        <p:cTn id="20" dur="1000"/>
                                        <p:tgtEl>
                                          <p:spTgt spid="1933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339"/>
                                        </p:tgtEl>
                                        <p:attrNameLst>
                                          <p:attrName>style.visibility</p:attrName>
                                        </p:attrNameLst>
                                      </p:cBhvr>
                                      <p:to>
                                        <p:strVal val="visible"/>
                                      </p:to>
                                    </p:set>
                                    <p:anim calcmode="lin" valueType="num">
                                      <p:cBhvr additive="base">
                                        <p:cTn id="25" dur="1000"/>
                                        <p:tgtEl>
                                          <p:spTgt spid="19339"/>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9341"/>
                                        </p:tgtEl>
                                        <p:attrNameLst>
                                          <p:attrName>style.visibility</p:attrName>
                                        </p:attrNameLst>
                                      </p:cBhvr>
                                      <p:to>
                                        <p:strVal val="visible"/>
                                      </p:to>
                                    </p:set>
                                    <p:anim calcmode="lin" valueType="num">
                                      <p:cBhvr additive="base">
                                        <p:cTn id="28" dur="1000"/>
                                        <p:tgtEl>
                                          <p:spTgt spid="1934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9342"/>
                                        </p:tgtEl>
                                        <p:attrNameLst>
                                          <p:attrName>style.visibility</p:attrName>
                                        </p:attrNameLst>
                                      </p:cBhvr>
                                      <p:to>
                                        <p:strVal val="visible"/>
                                      </p:to>
                                    </p:set>
                                    <p:anim calcmode="lin" valueType="num">
                                      <p:cBhvr additive="base">
                                        <p:cTn id="33" dur="1000"/>
                                        <p:tgtEl>
                                          <p:spTgt spid="19342"/>
                                        </p:tgtEl>
                                        <p:attrNameLst>
                                          <p:attrName>ppt_y</p:attrName>
                                        </p:attrNameLst>
                                      </p:cBhvr>
                                      <p:tavLst>
                                        <p:tav tm="0">
                                          <p:val>
                                            <p:strVal val="#ppt_y+1"/>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9343"/>
                                        </p:tgtEl>
                                        <p:attrNameLst>
                                          <p:attrName>style.visibility</p:attrName>
                                        </p:attrNameLst>
                                      </p:cBhvr>
                                      <p:to>
                                        <p:strVal val="visible"/>
                                      </p:to>
                                    </p:set>
                                    <p:anim calcmode="lin" valueType="num">
                                      <p:cBhvr additive="base">
                                        <p:cTn id="36" dur="1000"/>
                                        <p:tgtEl>
                                          <p:spTgt spid="1934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19356"/>
                                        </p:tgtEl>
                                        <p:attrNameLst>
                                          <p:attrName>style.visibility</p:attrName>
                                        </p:attrNameLst>
                                      </p:cBhvr>
                                      <p:to>
                                        <p:strVal val="visible"/>
                                      </p:to>
                                    </p:set>
                                    <p:anim calcmode="lin" valueType="num">
                                      <p:cBhvr additive="base">
                                        <p:cTn id="41" dur="1000"/>
                                        <p:tgtEl>
                                          <p:spTgt spid="19356"/>
                                        </p:tgtEl>
                                        <p:attrNameLst>
                                          <p:attrName>ppt_w</p:attrName>
                                        </p:attrNameLst>
                                      </p:cBhvr>
                                      <p:tavLst>
                                        <p:tav tm="0">
                                          <p:val>
                                            <p:strVal val="0"/>
                                          </p:val>
                                        </p:tav>
                                        <p:tav tm="100000">
                                          <p:val>
                                            <p:strVal val="#ppt_w"/>
                                          </p:val>
                                        </p:tav>
                                      </p:tavLst>
                                    </p:anim>
                                    <p:anim calcmode="lin" valueType="num">
                                      <p:cBhvr additive="base">
                                        <p:cTn id="42" dur="1000"/>
                                        <p:tgtEl>
                                          <p:spTgt spid="1935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26"/>
        <p:cNvGrpSpPr/>
        <p:nvPr/>
      </p:nvGrpSpPr>
      <p:grpSpPr>
        <a:xfrm>
          <a:off x="0" y="0"/>
          <a:ext cx="0" cy="0"/>
          <a:chOff x="0" y="0"/>
          <a:chExt cx="0" cy="0"/>
        </a:xfrm>
      </p:grpSpPr>
      <p:grpSp>
        <p:nvGrpSpPr>
          <p:cNvPr id="21127" name="Google Shape;21127;p134"/>
          <p:cNvGrpSpPr/>
          <p:nvPr/>
        </p:nvGrpSpPr>
        <p:grpSpPr>
          <a:xfrm>
            <a:off x="7203873" y="1359874"/>
            <a:ext cx="1210610" cy="3272169"/>
            <a:chOff x="7086239" y="1767393"/>
            <a:chExt cx="956248" cy="2584651"/>
          </a:xfrm>
        </p:grpSpPr>
        <p:sp>
          <p:nvSpPr>
            <p:cNvPr id="21128" name="Google Shape;21128;p134"/>
            <p:cNvSpPr/>
            <p:nvPr/>
          </p:nvSpPr>
          <p:spPr>
            <a:xfrm>
              <a:off x="7450168" y="1924148"/>
              <a:ext cx="63907" cy="87571"/>
            </a:xfrm>
            <a:custGeom>
              <a:avLst/>
              <a:gdLst/>
              <a:ahLst/>
              <a:cxnLst/>
              <a:rect l="l" t="t" r="r" b="b"/>
              <a:pathLst>
                <a:path w="2255" h="3090" extrusionOk="0">
                  <a:moveTo>
                    <a:pt x="591" y="1"/>
                  </a:moveTo>
                  <a:cubicBezTo>
                    <a:pt x="504" y="1"/>
                    <a:pt x="422" y="32"/>
                    <a:pt x="353" y="107"/>
                  </a:cubicBezTo>
                  <a:cubicBezTo>
                    <a:pt x="1" y="555"/>
                    <a:pt x="1091" y="3090"/>
                    <a:pt x="1652" y="3090"/>
                  </a:cubicBezTo>
                  <a:cubicBezTo>
                    <a:pt x="1676" y="3090"/>
                    <a:pt x="1699" y="3085"/>
                    <a:pt x="1720" y="3076"/>
                  </a:cubicBezTo>
                  <a:cubicBezTo>
                    <a:pt x="2254" y="2842"/>
                    <a:pt x="1554" y="707"/>
                    <a:pt x="1554" y="707"/>
                  </a:cubicBezTo>
                  <a:cubicBezTo>
                    <a:pt x="1554" y="707"/>
                    <a:pt x="1007" y="1"/>
                    <a:pt x="591"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9" name="Google Shape;21129;p134"/>
            <p:cNvSpPr/>
            <p:nvPr/>
          </p:nvSpPr>
          <p:spPr>
            <a:xfrm>
              <a:off x="7657739" y="1929306"/>
              <a:ext cx="60988" cy="86210"/>
            </a:xfrm>
            <a:custGeom>
              <a:avLst/>
              <a:gdLst/>
              <a:ahLst/>
              <a:cxnLst/>
              <a:rect l="l" t="t" r="r" b="b"/>
              <a:pathLst>
                <a:path w="2152" h="3042" extrusionOk="0">
                  <a:moveTo>
                    <a:pt x="1513" y="1"/>
                  </a:moveTo>
                  <a:cubicBezTo>
                    <a:pt x="1117" y="1"/>
                    <a:pt x="634" y="659"/>
                    <a:pt x="634" y="659"/>
                  </a:cubicBezTo>
                  <a:cubicBezTo>
                    <a:pt x="634" y="659"/>
                    <a:pt x="0" y="2760"/>
                    <a:pt x="568" y="3027"/>
                  </a:cubicBezTo>
                  <a:cubicBezTo>
                    <a:pt x="590" y="3037"/>
                    <a:pt x="613" y="3042"/>
                    <a:pt x="637" y="3042"/>
                  </a:cubicBezTo>
                  <a:cubicBezTo>
                    <a:pt x="1188" y="3042"/>
                    <a:pt x="2152" y="573"/>
                    <a:pt x="1768" y="125"/>
                  </a:cubicBezTo>
                  <a:cubicBezTo>
                    <a:pt x="1693" y="37"/>
                    <a:pt x="1605" y="1"/>
                    <a:pt x="1513"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0" name="Google Shape;21130;p134"/>
            <p:cNvSpPr/>
            <p:nvPr/>
          </p:nvSpPr>
          <p:spPr>
            <a:xfrm>
              <a:off x="7473380" y="2124406"/>
              <a:ext cx="280793" cy="732079"/>
            </a:xfrm>
            <a:custGeom>
              <a:avLst/>
              <a:gdLst/>
              <a:ahLst/>
              <a:cxnLst/>
              <a:rect l="l" t="t" r="r" b="b"/>
              <a:pathLst>
                <a:path w="9908" h="25832" extrusionOk="0">
                  <a:moveTo>
                    <a:pt x="4201" y="0"/>
                  </a:moveTo>
                  <a:cubicBezTo>
                    <a:pt x="3350" y="0"/>
                    <a:pt x="2503" y="104"/>
                    <a:pt x="1669" y="313"/>
                  </a:cubicBezTo>
                  <a:cubicBezTo>
                    <a:pt x="1669" y="313"/>
                    <a:pt x="301" y="913"/>
                    <a:pt x="134" y="1947"/>
                  </a:cubicBezTo>
                  <a:cubicBezTo>
                    <a:pt x="1" y="3015"/>
                    <a:pt x="568" y="25297"/>
                    <a:pt x="568" y="25297"/>
                  </a:cubicBezTo>
                  <a:lnTo>
                    <a:pt x="9908" y="25831"/>
                  </a:lnTo>
                  <a:lnTo>
                    <a:pt x="9508" y="1681"/>
                  </a:lnTo>
                  <a:cubicBezTo>
                    <a:pt x="8373" y="880"/>
                    <a:pt x="7106" y="346"/>
                    <a:pt x="5738" y="113"/>
                  </a:cubicBezTo>
                  <a:cubicBezTo>
                    <a:pt x="5225" y="38"/>
                    <a:pt x="4713" y="0"/>
                    <a:pt x="4201"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1" name="Google Shape;21131;p134"/>
            <p:cNvSpPr/>
            <p:nvPr/>
          </p:nvSpPr>
          <p:spPr>
            <a:xfrm>
              <a:off x="7086239" y="2816781"/>
              <a:ext cx="956248" cy="1535263"/>
            </a:xfrm>
            <a:custGeom>
              <a:avLst/>
              <a:gdLst/>
              <a:ahLst/>
              <a:cxnLst/>
              <a:rect l="l" t="t" r="r" b="b"/>
              <a:pathLst>
                <a:path w="33742" h="54173" extrusionOk="0">
                  <a:moveTo>
                    <a:pt x="10592" y="0"/>
                  </a:moveTo>
                  <a:lnTo>
                    <a:pt x="9291" y="7739"/>
                  </a:lnTo>
                  <a:cubicBezTo>
                    <a:pt x="9291" y="7739"/>
                    <a:pt x="7290" y="19814"/>
                    <a:pt x="6923" y="20715"/>
                  </a:cubicBezTo>
                  <a:cubicBezTo>
                    <a:pt x="6589" y="21582"/>
                    <a:pt x="4654" y="32357"/>
                    <a:pt x="4688" y="35626"/>
                  </a:cubicBezTo>
                  <a:cubicBezTo>
                    <a:pt x="4688" y="38928"/>
                    <a:pt x="4054" y="49202"/>
                    <a:pt x="4054" y="49202"/>
                  </a:cubicBezTo>
                  <a:cubicBezTo>
                    <a:pt x="3187" y="50069"/>
                    <a:pt x="2319" y="50903"/>
                    <a:pt x="1385" y="51670"/>
                  </a:cubicBezTo>
                  <a:cubicBezTo>
                    <a:pt x="0" y="52726"/>
                    <a:pt x="278" y="54173"/>
                    <a:pt x="962" y="54173"/>
                  </a:cubicBezTo>
                  <a:cubicBezTo>
                    <a:pt x="969" y="54173"/>
                    <a:pt x="977" y="54173"/>
                    <a:pt x="985" y="54172"/>
                  </a:cubicBezTo>
                  <a:cubicBezTo>
                    <a:pt x="1686" y="54139"/>
                    <a:pt x="4321" y="53405"/>
                    <a:pt x="4955" y="52604"/>
                  </a:cubicBezTo>
                  <a:cubicBezTo>
                    <a:pt x="5588" y="51771"/>
                    <a:pt x="6389" y="50870"/>
                    <a:pt x="6356" y="50636"/>
                  </a:cubicBezTo>
                  <a:cubicBezTo>
                    <a:pt x="6356" y="50370"/>
                    <a:pt x="7123" y="49402"/>
                    <a:pt x="7190" y="48969"/>
                  </a:cubicBezTo>
                  <a:cubicBezTo>
                    <a:pt x="7223" y="48535"/>
                    <a:pt x="10325" y="34858"/>
                    <a:pt x="11026" y="32323"/>
                  </a:cubicBezTo>
                  <a:cubicBezTo>
                    <a:pt x="11759" y="29788"/>
                    <a:pt x="17597" y="9574"/>
                    <a:pt x="17597" y="9574"/>
                  </a:cubicBezTo>
                  <a:cubicBezTo>
                    <a:pt x="17597" y="9574"/>
                    <a:pt x="19131" y="15811"/>
                    <a:pt x="19865" y="19381"/>
                  </a:cubicBezTo>
                  <a:cubicBezTo>
                    <a:pt x="20599" y="22950"/>
                    <a:pt x="22601" y="38394"/>
                    <a:pt x="22801" y="40529"/>
                  </a:cubicBezTo>
                  <a:cubicBezTo>
                    <a:pt x="22967" y="42664"/>
                    <a:pt x="23334" y="47734"/>
                    <a:pt x="23568" y="49369"/>
                  </a:cubicBezTo>
                  <a:cubicBezTo>
                    <a:pt x="23801" y="51003"/>
                    <a:pt x="24102" y="51337"/>
                    <a:pt x="24102" y="51337"/>
                  </a:cubicBezTo>
                  <a:lnTo>
                    <a:pt x="25836" y="52037"/>
                  </a:lnTo>
                  <a:lnTo>
                    <a:pt x="25836" y="51337"/>
                  </a:lnTo>
                  <a:lnTo>
                    <a:pt x="26303" y="51570"/>
                  </a:lnTo>
                  <a:cubicBezTo>
                    <a:pt x="26770" y="51804"/>
                    <a:pt x="28538" y="52838"/>
                    <a:pt x="30039" y="53105"/>
                  </a:cubicBezTo>
                  <a:cubicBezTo>
                    <a:pt x="30585" y="53202"/>
                    <a:pt x="31047" y="53250"/>
                    <a:pt x="31446" y="53250"/>
                  </a:cubicBezTo>
                  <a:cubicBezTo>
                    <a:pt x="32145" y="53250"/>
                    <a:pt x="32650" y="53102"/>
                    <a:pt x="33075" y="52805"/>
                  </a:cubicBezTo>
                  <a:cubicBezTo>
                    <a:pt x="33742" y="52338"/>
                    <a:pt x="31740" y="51570"/>
                    <a:pt x="30806" y="50736"/>
                  </a:cubicBezTo>
                  <a:cubicBezTo>
                    <a:pt x="29839" y="49936"/>
                    <a:pt x="28338" y="48868"/>
                    <a:pt x="28338" y="48635"/>
                  </a:cubicBezTo>
                  <a:cubicBezTo>
                    <a:pt x="28305" y="48368"/>
                    <a:pt x="28171" y="41130"/>
                    <a:pt x="28271" y="36293"/>
                  </a:cubicBezTo>
                  <a:cubicBezTo>
                    <a:pt x="28371" y="31456"/>
                    <a:pt x="27437" y="25051"/>
                    <a:pt x="26837" y="18080"/>
                  </a:cubicBezTo>
                  <a:cubicBezTo>
                    <a:pt x="26203" y="11141"/>
                    <a:pt x="24936" y="501"/>
                    <a:pt x="24936" y="501"/>
                  </a:cubicBezTo>
                  <a:lnTo>
                    <a:pt x="10592"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2" name="Google Shape;21132;p134"/>
            <p:cNvSpPr/>
            <p:nvPr/>
          </p:nvSpPr>
          <p:spPr>
            <a:xfrm>
              <a:off x="7289984" y="2142715"/>
              <a:ext cx="280793" cy="932244"/>
            </a:xfrm>
            <a:custGeom>
              <a:avLst/>
              <a:gdLst/>
              <a:ahLst/>
              <a:cxnLst/>
              <a:rect l="l" t="t" r="r" b="b"/>
              <a:pathLst>
                <a:path w="9908" h="32895" extrusionOk="0">
                  <a:moveTo>
                    <a:pt x="8073" y="0"/>
                  </a:moveTo>
                  <a:lnTo>
                    <a:pt x="8073" y="0"/>
                  </a:lnTo>
                  <a:cubicBezTo>
                    <a:pt x="6505" y="201"/>
                    <a:pt x="4904" y="534"/>
                    <a:pt x="3370" y="1001"/>
                  </a:cubicBezTo>
                  <a:cubicBezTo>
                    <a:pt x="2336" y="1268"/>
                    <a:pt x="1335" y="1702"/>
                    <a:pt x="401" y="2235"/>
                  </a:cubicBezTo>
                  <a:lnTo>
                    <a:pt x="3970" y="18680"/>
                  </a:lnTo>
                  <a:lnTo>
                    <a:pt x="1" y="30956"/>
                  </a:lnTo>
                  <a:cubicBezTo>
                    <a:pt x="1" y="30956"/>
                    <a:pt x="1902" y="31723"/>
                    <a:pt x="3970" y="32457"/>
                  </a:cubicBezTo>
                  <a:cubicBezTo>
                    <a:pt x="4784" y="32744"/>
                    <a:pt x="5650" y="32894"/>
                    <a:pt x="6530" y="32894"/>
                  </a:cubicBezTo>
                  <a:cubicBezTo>
                    <a:pt x="6876" y="32894"/>
                    <a:pt x="7224" y="32871"/>
                    <a:pt x="7573" y="32824"/>
                  </a:cubicBezTo>
                  <a:cubicBezTo>
                    <a:pt x="7573" y="32824"/>
                    <a:pt x="9908" y="13443"/>
                    <a:pt x="9741" y="12476"/>
                  </a:cubicBezTo>
                  <a:cubicBezTo>
                    <a:pt x="9574" y="11475"/>
                    <a:pt x="8040" y="2235"/>
                    <a:pt x="8040" y="2235"/>
                  </a:cubicBezTo>
                  <a:lnTo>
                    <a:pt x="8073" y="0"/>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3" name="Google Shape;21133;p134"/>
            <p:cNvSpPr/>
            <p:nvPr/>
          </p:nvSpPr>
          <p:spPr>
            <a:xfrm>
              <a:off x="7551856" y="2189988"/>
              <a:ext cx="90773" cy="675937"/>
            </a:xfrm>
            <a:custGeom>
              <a:avLst/>
              <a:gdLst/>
              <a:ahLst/>
              <a:cxnLst/>
              <a:rect l="l" t="t" r="r" b="b"/>
              <a:pathLst>
                <a:path w="3203" h="23851" extrusionOk="0">
                  <a:moveTo>
                    <a:pt x="1702" y="0"/>
                  </a:moveTo>
                  <a:lnTo>
                    <a:pt x="334" y="2402"/>
                  </a:lnTo>
                  <a:lnTo>
                    <a:pt x="1335" y="3870"/>
                  </a:lnTo>
                  <a:lnTo>
                    <a:pt x="0" y="21416"/>
                  </a:lnTo>
                  <a:lnTo>
                    <a:pt x="2102" y="23851"/>
                  </a:lnTo>
                  <a:lnTo>
                    <a:pt x="3136" y="21516"/>
                  </a:lnTo>
                  <a:lnTo>
                    <a:pt x="2135" y="4137"/>
                  </a:lnTo>
                  <a:lnTo>
                    <a:pt x="3203" y="2235"/>
                  </a:lnTo>
                  <a:lnTo>
                    <a:pt x="1702"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4" name="Google Shape;21134;p134"/>
            <p:cNvSpPr/>
            <p:nvPr/>
          </p:nvSpPr>
          <p:spPr>
            <a:xfrm>
              <a:off x="7637872" y="2135148"/>
              <a:ext cx="307291" cy="943439"/>
            </a:xfrm>
            <a:custGeom>
              <a:avLst/>
              <a:gdLst/>
              <a:ahLst/>
              <a:cxnLst/>
              <a:rect l="l" t="t" r="r" b="b"/>
              <a:pathLst>
                <a:path w="10843" h="33290" extrusionOk="0">
                  <a:moveTo>
                    <a:pt x="1235" y="1"/>
                  </a:moveTo>
                  <a:cubicBezTo>
                    <a:pt x="1235" y="1"/>
                    <a:pt x="201" y="7439"/>
                    <a:pt x="234" y="8040"/>
                  </a:cubicBezTo>
                  <a:cubicBezTo>
                    <a:pt x="268" y="8607"/>
                    <a:pt x="1" y="13510"/>
                    <a:pt x="34" y="13977"/>
                  </a:cubicBezTo>
                  <a:cubicBezTo>
                    <a:pt x="68" y="14444"/>
                    <a:pt x="2102" y="33091"/>
                    <a:pt x="2102" y="33091"/>
                  </a:cubicBezTo>
                  <a:cubicBezTo>
                    <a:pt x="2846" y="33221"/>
                    <a:pt x="3590" y="33289"/>
                    <a:pt x="4328" y="33289"/>
                  </a:cubicBezTo>
                  <a:cubicBezTo>
                    <a:pt x="4914" y="33289"/>
                    <a:pt x="5496" y="33246"/>
                    <a:pt x="6072" y="33158"/>
                  </a:cubicBezTo>
                  <a:cubicBezTo>
                    <a:pt x="8374" y="32824"/>
                    <a:pt x="10842" y="31290"/>
                    <a:pt x="10842" y="31290"/>
                  </a:cubicBezTo>
                  <a:lnTo>
                    <a:pt x="6205" y="19048"/>
                  </a:lnTo>
                  <a:lnTo>
                    <a:pt x="7973" y="1835"/>
                  </a:lnTo>
                  <a:cubicBezTo>
                    <a:pt x="7973" y="1835"/>
                    <a:pt x="2569" y="267"/>
                    <a:pt x="1235" y="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5" name="Google Shape;21135;p134"/>
            <p:cNvSpPr/>
            <p:nvPr/>
          </p:nvSpPr>
          <p:spPr>
            <a:xfrm>
              <a:off x="7506482" y="2084049"/>
              <a:ext cx="184352" cy="207109"/>
            </a:xfrm>
            <a:custGeom>
              <a:avLst/>
              <a:gdLst/>
              <a:ahLst/>
              <a:cxnLst/>
              <a:rect l="l" t="t" r="r" b="b"/>
              <a:pathLst>
                <a:path w="6505" h="7308" extrusionOk="0">
                  <a:moveTo>
                    <a:pt x="2272" y="1"/>
                  </a:moveTo>
                  <a:cubicBezTo>
                    <a:pt x="1734" y="1"/>
                    <a:pt x="1273" y="50"/>
                    <a:pt x="1034" y="169"/>
                  </a:cubicBezTo>
                  <a:cubicBezTo>
                    <a:pt x="401" y="569"/>
                    <a:pt x="0" y="1303"/>
                    <a:pt x="67" y="2070"/>
                  </a:cubicBezTo>
                  <a:cubicBezTo>
                    <a:pt x="67" y="2738"/>
                    <a:pt x="1301" y="6974"/>
                    <a:pt x="1301" y="6974"/>
                  </a:cubicBezTo>
                  <a:lnTo>
                    <a:pt x="3236" y="5139"/>
                  </a:lnTo>
                  <a:lnTo>
                    <a:pt x="4971" y="7308"/>
                  </a:lnTo>
                  <a:lnTo>
                    <a:pt x="6505" y="2337"/>
                  </a:lnTo>
                  <a:cubicBezTo>
                    <a:pt x="6505" y="2337"/>
                    <a:pt x="5971" y="770"/>
                    <a:pt x="5304" y="436"/>
                  </a:cubicBezTo>
                  <a:cubicBezTo>
                    <a:pt x="4831" y="211"/>
                    <a:pt x="3387" y="1"/>
                    <a:pt x="2272"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6" name="Google Shape;21136;p134"/>
            <p:cNvSpPr/>
            <p:nvPr/>
          </p:nvSpPr>
          <p:spPr>
            <a:xfrm>
              <a:off x="7530119" y="2048169"/>
              <a:ext cx="122911" cy="181744"/>
            </a:xfrm>
            <a:custGeom>
              <a:avLst/>
              <a:gdLst/>
              <a:ahLst/>
              <a:cxnLst/>
              <a:rect l="l" t="t" r="r" b="b"/>
              <a:pathLst>
                <a:path w="4337" h="6413" extrusionOk="0">
                  <a:moveTo>
                    <a:pt x="0" y="1"/>
                  </a:moveTo>
                  <a:cubicBezTo>
                    <a:pt x="0" y="1"/>
                    <a:pt x="234" y="2369"/>
                    <a:pt x="801" y="3537"/>
                  </a:cubicBezTo>
                  <a:cubicBezTo>
                    <a:pt x="1380" y="4664"/>
                    <a:pt x="2147" y="6412"/>
                    <a:pt x="2379" y="6412"/>
                  </a:cubicBezTo>
                  <a:cubicBezTo>
                    <a:pt x="2387" y="6412"/>
                    <a:pt x="2395" y="6410"/>
                    <a:pt x="2402" y="6405"/>
                  </a:cubicBezTo>
                  <a:cubicBezTo>
                    <a:pt x="2569" y="6272"/>
                    <a:pt x="4137" y="3803"/>
                    <a:pt x="4170" y="3270"/>
                  </a:cubicBezTo>
                  <a:cubicBezTo>
                    <a:pt x="4203" y="2736"/>
                    <a:pt x="4337" y="668"/>
                    <a:pt x="4337" y="668"/>
                  </a:cubicBezTo>
                  <a:lnTo>
                    <a:pt x="0"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7" name="Google Shape;21137;p134"/>
            <p:cNvSpPr/>
            <p:nvPr/>
          </p:nvSpPr>
          <p:spPr>
            <a:xfrm>
              <a:off x="7486615" y="1818067"/>
              <a:ext cx="215582" cy="306724"/>
            </a:xfrm>
            <a:custGeom>
              <a:avLst/>
              <a:gdLst/>
              <a:ahLst/>
              <a:cxnLst/>
              <a:rect l="l" t="t" r="r" b="b"/>
              <a:pathLst>
                <a:path w="7607" h="10823" extrusionOk="0">
                  <a:moveTo>
                    <a:pt x="2759" y="1"/>
                  </a:moveTo>
                  <a:cubicBezTo>
                    <a:pt x="2298" y="1"/>
                    <a:pt x="1910" y="103"/>
                    <a:pt x="1669" y="314"/>
                  </a:cubicBezTo>
                  <a:cubicBezTo>
                    <a:pt x="1669" y="314"/>
                    <a:pt x="368" y="1081"/>
                    <a:pt x="168" y="1815"/>
                  </a:cubicBezTo>
                  <a:cubicBezTo>
                    <a:pt x="1" y="2549"/>
                    <a:pt x="134" y="6252"/>
                    <a:pt x="901" y="7886"/>
                  </a:cubicBezTo>
                  <a:cubicBezTo>
                    <a:pt x="1669" y="9487"/>
                    <a:pt x="3136" y="10822"/>
                    <a:pt x="3837" y="10822"/>
                  </a:cubicBezTo>
                  <a:cubicBezTo>
                    <a:pt x="3847" y="10822"/>
                    <a:pt x="3858" y="10822"/>
                    <a:pt x="3869" y="10822"/>
                  </a:cubicBezTo>
                  <a:cubicBezTo>
                    <a:pt x="4617" y="10822"/>
                    <a:pt x="6209" y="9697"/>
                    <a:pt x="6439" y="8086"/>
                  </a:cubicBezTo>
                  <a:cubicBezTo>
                    <a:pt x="6672" y="6619"/>
                    <a:pt x="6806" y="5118"/>
                    <a:pt x="6806" y="3617"/>
                  </a:cubicBezTo>
                  <a:cubicBezTo>
                    <a:pt x="6706" y="2516"/>
                    <a:pt x="7606" y="2983"/>
                    <a:pt x="6239" y="1548"/>
                  </a:cubicBezTo>
                  <a:cubicBezTo>
                    <a:pt x="5284" y="547"/>
                    <a:pt x="3825" y="1"/>
                    <a:pt x="2759"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8" name="Google Shape;21138;p134"/>
            <p:cNvSpPr/>
            <p:nvPr/>
          </p:nvSpPr>
          <p:spPr>
            <a:xfrm>
              <a:off x="7548087" y="1959319"/>
              <a:ext cx="13263" cy="26498"/>
            </a:xfrm>
            <a:custGeom>
              <a:avLst/>
              <a:gdLst/>
              <a:ahLst/>
              <a:cxnLst/>
              <a:rect l="l" t="t" r="r" b="b"/>
              <a:pathLst>
                <a:path w="468" h="935" extrusionOk="0">
                  <a:moveTo>
                    <a:pt x="234" y="0"/>
                  </a:moveTo>
                  <a:cubicBezTo>
                    <a:pt x="100" y="0"/>
                    <a:pt x="0" y="200"/>
                    <a:pt x="0" y="467"/>
                  </a:cubicBezTo>
                  <a:cubicBezTo>
                    <a:pt x="0" y="734"/>
                    <a:pt x="100" y="934"/>
                    <a:pt x="234" y="934"/>
                  </a:cubicBezTo>
                  <a:cubicBezTo>
                    <a:pt x="367" y="934"/>
                    <a:pt x="467" y="734"/>
                    <a:pt x="467" y="467"/>
                  </a:cubicBezTo>
                  <a:cubicBezTo>
                    <a:pt x="467" y="200"/>
                    <a:pt x="367"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139" name="Google Shape;21139;p134"/>
            <p:cNvSpPr/>
            <p:nvPr/>
          </p:nvSpPr>
          <p:spPr>
            <a:xfrm>
              <a:off x="7611401" y="1959319"/>
              <a:ext cx="13263" cy="26498"/>
            </a:xfrm>
            <a:custGeom>
              <a:avLst/>
              <a:gdLst/>
              <a:ahLst/>
              <a:cxnLst/>
              <a:rect l="l" t="t" r="r" b="b"/>
              <a:pathLst>
                <a:path w="468" h="935" extrusionOk="0">
                  <a:moveTo>
                    <a:pt x="234" y="0"/>
                  </a:moveTo>
                  <a:cubicBezTo>
                    <a:pt x="101" y="0"/>
                    <a:pt x="1" y="200"/>
                    <a:pt x="1" y="467"/>
                  </a:cubicBezTo>
                  <a:cubicBezTo>
                    <a:pt x="1" y="734"/>
                    <a:pt x="101" y="934"/>
                    <a:pt x="234" y="934"/>
                  </a:cubicBezTo>
                  <a:cubicBezTo>
                    <a:pt x="368" y="934"/>
                    <a:pt x="468" y="734"/>
                    <a:pt x="468" y="467"/>
                  </a:cubicBezTo>
                  <a:cubicBezTo>
                    <a:pt x="468" y="200"/>
                    <a:pt x="368"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0" name="Google Shape;21140;p134"/>
            <p:cNvSpPr/>
            <p:nvPr/>
          </p:nvSpPr>
          <p:spPr>
            <a:xfrm>
              <a:off x="7531989" y="1938517"/>
              <a:ext cx="29360" cy="12300"/>
            </a:xfrm>
            <a:custGeom>
              <a:avLst/>
              <a:gdLst/>
              <a:ahLst/>
              <a:cxnLst/>
              <a:rect l="l" t="t" r="r" b="b"/>
              <a:pathLst>
                <a:path w="1036" h="434" fill="none" extrusionOk="0">
                  <a:moveTo>
                    <a:pt x="1" y="434"/>
                  </a:moveTo>
                  <a:cubicBezTo>
                    <a:pt x="234" y="67"/>
                    <a:pt x="701" y="0"/>
                    <a:pt x="1035" y="267"/>
                  </a:cubicBezTo>
                </a:path>
              </a:pathLst>
            </a:custGeom>
            <a:solidFill>
              <a:schemeClr val="dk1"/>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141" name="Google Shape;21141;p134"/>
            <p:cNvSpPr/>
            <p:nvPr/>
          </p:nvSpPr>
          <p:spPr>
            <a:xfrm>
              <a:off x="7602899" y="1926217"/>
              <a:ext cx="36899" cy="25563"/>
            </a:xfrm>
            <a:custGeom>
              <a:avLst/>
              <a:gdLst/>
              <a:ahLst/>
              <a:cxnLst/>
              <a:rect l="l" t="t" r="r" b="b"/>
              <a:pathLst>
                <a:path w="1302" h="902" fill="none" extrusionOk="0">
                  <a:moveTo>
                    <a:pt x="1" y="768"/>
                  </a:moveTo>
                  <a:cubicBezTo>
                    <a:pt x="1" y="768"/>
                    <a:pt x="468" y="1"/>
                    <a:pt x="1302" y="901"/>
                  </a:cubicBezTo>
                </a:path>
              </a:pathLst>
            </a:custGeom>
            <a:solidFill>
              <a:schemeClr val="dk1"/>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142" name="Google Shape;21142;p134"/>
            <p:cNvSpPr/>
            <p:nvPr/>
          </p:nvSpPr>
          <p:spPr>
            <a:xfrm>
              <a:off x="7574558" y="1970656"/>
              <a:ext cx="27433" cy="58635"/>
            </a:xfrm>
            <a:custGeom>
              <a:avLst/>
              <a:gdLst/>
              <a:ahLst/>
              <a:cxnLst/>
              <a:rect l="l" t="t" r="r" b="b"/>
              <a:pathLst>
                <a:path w="968" h="2069" fill="none" extrusionOk="0">
                  <a:moveTo>
                    <a:pt x="834" y="0"/>
                  </a:moveTo>
                  <a:lnTo>
                    <a:pt x="967" y="2069"/>
                  </a:lnTo>
                  <a:lnTo>
                    <a:pt x="0" y="1935"/>
                  </a:lnTo>
                </a:path>
              </a:pathLst>
            </a:custGeom>
            <a:solidFill>
              <a:schemeClr val="dk1"/>
            </a:solidFill>
            <a:ln w="5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143" name="Google Shape;21143;p134"/>
            <p:cNvSpPr/>
            <p:nvPr/>
          </p:nvSpPr>
          <p:spPr>
            <a:xfrm>
              <a:off x="7566991" y="2045335"/>
              <a:ext cx="58635" cy="8530"/>
            </a:xfrm>
            <a:custGeom>
              <a:avLst/>
              <a:gdLst/>
              <a:ahLst/>
              <a:cxnLst/>
              <a:rect l="l" t="t" r="r" b="b"/>
              <a:pathLst>
                <a:path w="2069" h="301" fill="none" extrusionOk="0">
                  <a:moveTo>
                    <a:pt x="0" y="67"/>
                  </a:moveTo>
                  <a:cubicBezTo>
                    <a:pt x="667" y="301"/>
                    <a:pt x="1401" y="268"/>
                    <a:pt x="2068" y="1"/>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144" name="Google Shape;21144;p134"/>
            <p:cNvSpPr/>
            <p:nvPr/>
          </p:nvSpPr>
          <p:spPr>
            <a:xfrm>
              <a:off x="7459209" y="1822743"/>
              <a:ext cx="70935" cy="129032"/>
            </a:xfrm>
            <a:custGeom>
              <a:avLst/>
              <a:gdLst/>
              <a:ahLst/>
              <a:cxnLst/>
              <a:rect l="l" t="t" r="r" b="b"/>
              <a:pathLst>
                <a:path w="2503" h="4553" extrusionOk="0">
                  <a:moveTo>
                    <a:pt x="1206" y="1"/>
                  </a:moveTo>
                  <a:cubicBezTo>
                    <a:pt x="823" y="1"/>
                    <a:pt x="337" y="159"/>
                    <a:pt x="201" y="916"/>
                  </a:cubicBezTo>
                  <a:cubicBezTo>
                    <a:pt x="0" y="2184"/>
                    <a:pt x="1101" y="4552"/>
                    <a:pt x="1101" y="4552"/>
                  </a:cubicBezTo>
                  <a:cubicBezTo>
                    <a:pt x="1101" y="4552"/>
                    <a:pt x="1268" y="3985"/>
                    <a:pt x="1568" y="3251"/>
                  </a:cubicBezTo>
                  <a:cubicBezTo>
                    <a:pt x="1868" y="2551"/>
                    <a:pt x="2502" y="2151"/>
                    <a:pt x="2269" y="1117"/>
                  </a:cubicBezTo>
                  <a:cubicBezTo>
                    <a:pt x="2049" y="112"/>
                    <a:pt x="1741" y="82"/>
                    <a:pt x="1705" y="82"/>
                  </a:cubicBezTo>
                  <a:cubicBezTo>
                    <a:pt x="1703" y="82"/>
                    <a:pt x="1702" y="82"/>
                    <a:pt x="1702" y="82"/>
                  </a:cubicBezTo>
                  <a:cubicBezTo>
                    <a:pt x="1702" y="82"/>
                    <a:pt x="1480" y="1"/>
                    <a:pt x="1206" y="1"/>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5" name="Google Shape;21145;p134"/>
            <p:cNvSpPr/>
            <p:nvPr/>
          </p:nvSpPr>
          <p:spPr>
            <a:xfrm>
              <a:off x="7474343" y="1767393"/>
              <a:ext cx="269428" cy="187016"/>
            </a:xfrm>
            <a:custGeom>
              <a:avLst/>
              <a:gdLst/>
              <a:ahLst/>
              <a:cxnLst/>
              <a:rect l="l" t="t" r="r" b="b"/>
              <a:pathLst>
                <a:path w="9507" h="6599" extrusionOk="0">
                  <a:moveTo>
                    <a:pt x="3703" y="1"/>
                  </a:moveTo>
                  <a:cubicBezTo>
                    <a:pt x="1401" y="1"/>
                    <a:pt x="0" y="1168"/>
                    <a:pt x="1401" y="2803"/>
                  </a:cubicBezTo>
                  <a:cubicBezTo>
                    <a:pt x="1401" y="2803"/>
                    <a:pt x="2035" y="3837"/>
                    <a:pt x="3836" y="4104"/>
                  </a:cubicBezTo>
                  <a:cubicBezTo>
                    <a:pt x="5638" y="4370"/>
                    <a:pt x="6538" y="4104"/>
                    <a:pt x="6738" y="4437"/>
                  </a:cubicBezTo>
                  <a:cubicBezTo>
                    <a:pt x="6972" y="4737"/>
                    <a:pt x="6972" y="6572"/>
                    <a:pt x="6972" y="6572"/>
                  </a:cubicBezTo>
                  <a:cubicBezTo>
                    <a:pt x="6972" y="6572"/>
                    <a:pt x="7051" y="6598"/>
                    <a:pt x="7154" y="6598"/>
                  </a:cubicBezTo>
                  <a:cubicBezTo>
                    <a:pt x="7334" y="6598"/>
                    <a:pt x="7584" y="6517"/>
                    <a:pt x="7606" y="6072"/>
                  </a:cubicBezTo>
                  <a:cubicBezTo>
                    <a:pt x="7672" y="5505"/>
                    <a:pt x="7939" y="4971"/>
                    <a:pt x="8339" y="4571"/>
                  </a:cubicBezTo>
                  <a:cubicBezTo>
                    <a:pt x="8540" y="4370"/>
                    <a:pt x="9507" y="3770"/>
                    <a:pt x="8440" y="2136"/>
                  </a:cubicBezTo>
                  <a:cubicBezTo>
                    <a:pt x="7372" y="501"/>
                    <a:pt x="6038" y="1"/>
                    <a:pt x="3703" y="1"/>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6" name="Google Shape;21146;p134"/>
            <p:cNvSpPr/>
            <p:nvPr/>
          </p:nvSpPr>
          <p:spPr>
            <a:xfrm>
              <a:off x="7825065" y="2187154"/>
              <a:ext cx="144137" cy="404525"/>
            </a:xfrm>
            <a:custGeom>
              <a:avLst/>
              <a:gdLst/>
              <a:ahLst/>
              <a:cxnLst/>
              <a:rect l="l" t="t" r="r" b="b"/>
              <a:pathLst>
                <a:path w="5086" h="14274" extrusionOk="0">
                  <a:moveTo>
                    <a:pt x="1368" y="0"/>
                  </a:moveTo>
                  <a:lnTo>
                    <a:pt x="1" y="6171"/>
                  </a:lnTo>
                  <a:cubicBezTo>
                    <a:pt x="1" y="6171"/>
                    <a:pt x="935" y="13577"/>
                    <a:pt x="2369" y="14110"/>
                  </a:cubicBezTo>
                  <a:cubicBezTo>
                    <a:pt x="2681" y="14222"/>
                    <a:pt x="2992" y="14274"/>
                    <a:pt x="3283" y="14274"/>
                  </a:cubicBezTo>
                  <a:cubicBezTo>
                    <a:pt x="4300" y="14274"/>
                    <a:pt x="5086" y="13643"/>
                    <a:pt x="4904" y="12709"/>
                  </a:cubicBezTo>
                  <a:cubicBezTo>
                    <a:pt x="4704" y="11508"/>
                    <a:pt x="1368" y="0"/>
                    <a:pt x="1368" y="0"/>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7" name="Google Shape;21147;p134"/>
            <p:cNvSpPr/>
            <p:nvPr/>
          </p:nvSpPr>
          <p:spPr>
            <a:xfrm>
              <a:off x="7496081" y="2450897"/>
              <a:ext cx="472683" cy="158846"/>
            </a:xfrm>
            <a:custGeom>
              <a:avLst/>
              <a:gdLst/>
              <a:ahLst/>
              <a:cxnLst/>
              <a:rect l="l" t="t" r="r" b="b"/>
              <a:pathLst>
                <a:path w="16679" h="5605" extrusionOk="0">
                  <a:moveTo>
                    <a:pt x="8414" y="0"/>
                  </a:moveTo>
                  <a:cubicBezTo>
                    <a:pt x="8388" y="0"/>
                    <a:pt x="8363" y="0"/>
                    <a:pt x="8340" y="1"/>
                  </a:cubicBezTo>
                  <a:cubicBezTo>
                    <a:pt x="6939" y="1"/>
                    <a:pt x="234" y="601"/>
                    <a:pt x="234" y="601"/>
                  </a:cubicBezTo>
                  <a:lnTo>
                    <a:pt x="0" y="2936"/>
                  </a:lnTo>
                  <a:cubicBezTo>
                    <a:pt x="0" y="2936"/>
                    <a:pt x="10241" y="5238"/>
                    <a:pt x="12242" y="5505"/>
                  </a:cubicBezTo>
                  <a:cubicBezTo>
                    <a:pt x="12778" y="5566"/>
                    <a:pt x="13312" y="5605"/>
                    <a:pt x="13811" y="5605"/>
                  </a:cubicBezTo>
                  <a:cubicBezTo>
                    <a:pt x="15206" y="5605"/>
                    <a:pt x="16331" y="5304"/>
                    <a:pt x="16479" y="4371"/>
                  </a:cubicBezTo>
                  <a:cubicBezTo>
                    <a:pt x="16679" y="3070"/>
                    <a:pt x="16212" y="2469"/>
                    <a:pt x="16212" y="2469"/>
                  </a:cubicBezTo>
                  <a:lnTo>
                    <a:pt x="15111" y="935"/>
                  </a:lnTo>
                  <a:cubicBezTo>
                    <a:pt x="15111" y="935"/>
                    <a:pt x="9921" y="0"/>
                    <a:pt x="8414"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8" name="Google Shape;21148;p134"/>
            <p:cNvSpPr/>
            <p:nvPr/>
          </p:nvSpPr>
          <p:spPr>
            <a:xfrm>
              <a:off x="7496081" y="2449961"/>
              <a:ext cx="472683" cy="163578"/>
            </a:xfrm>
            <a:custGeom>
              <a:avLst/>
              <a:gdLst/>
              <a:ahLst/>
              <a:cxnLst/>
              <a:rect l="l" t="t" r="r" b="b"/>
              <a:pathLst>
                <a:path w="16679" h="5772" fill="none" extrusionOk="0">
                  <a:moveTo>
                    <a:pt x="15111" y="968"/>
                  </a:moveTo>
                  <a:cubicBezTo>
                    <a:pt x="15111" y="968"/>
                    <a:pt x="9741" y="1"/>
                    <a:pt x="8340" y="34"/>
                  </a:cubicBezTo>
                  <a:cubicBezTo>
                    <a:pt x="6939" y="34"/>
                    <a:pt x="234" y="634"/>
                    <a:pt x="234" y="634"/>
                  </a:cubicBezTo>
                  <a:lnTo>
                    <a:pt x="0" y="2969"/>
                  </a:lnTo>
                  <a:cubicBezTo>
                    <a:pt x="0" y="2969"/>
                    <a:pt x="10241" y="5271"/>
                    <a:pt x="12242" y="5538"/>
                  </a:cubicBezTo>
                  <a:cubicBezTo>
                    <a:pt x="14277" y="5771"/>
                    <a:pt x="16279" y="5671"/>
                    <a:pt x="16479" y="4404"/>
                  </a:cubicBezTo>
                  <a:cubicBezTo>
                    <a:pt x="16679" y="3103"/>
                    <a:pt x="16212" y="2502"/>
                    <a:pt x="16212" y="25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9" name="Google Shape;21149;p134"/>
            <p:cNvSpPr/>
            <p:nvPr/>
          </p:nvSpPr>
          <p:spPr>
            <a:xfrm>
              <a:off x="7301320" y="2206057"/>
              <a:ext cx="144676" cy="430173"/>
            </a:xfrm>
            <a:custGeom>
              <a:avLst/>
              <a:gdLst/>
              <a:ahLst/>
              <a:cxnLst/>
              <a:rect l="l" t="t" r="r" b="b"/>
              <a:pathLst>
                <a:path w="5105" h="15179" extrusionOk="0">
                  <a:moveTo>
                    <a:pt x="1" y="0"/>
                  </a:moveTo>
                  <a:cubicBezTo>
                    <a:pt x="1" y="1"/>
                    <a:pt x="134" y="6672"/>
                    <a:pt x="268" y="10274"/>
                  </a:cubicBezTo>
                  <a:cubicBezTo>
                    <a:pt x="432" y="13833"/>
                    <a:pt x="1411" y="15179"/>
                    <a:pt x="3203" y="15179"/>
                  </a:cubicBezTo>
                  <a:cubicBezTo>
                    <a:pt x="3225" y="15179"/>
                    <a:pt x="3248" y="15178"/>
                    <a:pt x="3270" y="15178"/>
                  </a:cubicBezTo>
                  <a:cubicBezTo>
                    <a:pt x="5104" y="15178"/>
                    <a:pt x="3603" y="4837"/>
                    <a:pt x="3603" y="4837"/>
                  </a:cubicBezTo>
                  <a:lnTo>
                    <a:pt x="1"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0" name="Google Shape;21150;p134"/>
            <p:cNvSpPr/>
            <p:nvPr/>
          </p:nvSpPr>
          <p:spPr>
            <a:xfrm>
              <a:off x="7301320" y="2206057"/>
              <a:ext cx="144676" cy="431108"/>
            </a:xfrm>
            <a:custGeom>
              <a:avLst/>
              <a:gdLst/>
              <a:ahLst/>
              <a:cxnLst/>
              <a:rect l="l" t="t" r="r" b="b"/>
              <a:pathLst>
                <a:path w="5105" h="15212" fill="none" extrusionOk="0">
                  <a:moveTo>
                    <a:pt x="1" y="0"/>
                  </a:moveTo>
                  <a:cubicBezTo>
                    <a:pt x="1" y="0"/>
                    <a:pt x="134" y="6672"/>
                    <a:pt x="268" y="10274"/>
                  </a:cubicBezTo>
                  <a:cubicBezTo>
                    <a:pt x="434" y="13877"/>
                    <a:pt x="1435" y="15211"/>
                    <a:pt x="3270" y="15178"/>
                  </a:cubicBezTo>
                  <a:cubicBezTo>
                    <a:pt x="5104" y="15178"/>
                    <a:pt x="3603" y="4837"/>
                    <a:pt x="3603" y="48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1" name="Google Shape;21151;p134"/>
            <p:cNvSpPr/>
            <p:nvPr/>
          </p:nvSpPr>
          <p:spPr>
            <a:xfrm>
              <a:off x="7355225" y="2449026"/>
              <a:ext cx="152214" cy="61781"/>
            </a:xfrm>
            <a:custGeom>
              <a:avLst/>
              <a:gdLst/>
              <a:ahLst/>
              <a:cxnLst/>
              <a:rect l="l" t="t" r="r" b="b"/>
              <a:pathLst>
                <a:path w="5371" h="2180" extrusionOk="0">
                  <a:moveTo>
                    <a:pt x="3102" y="0"/>
                  </a:moveTo>
                  <a:cubicBezTo>
                    <a:pt x="2302" y="0"/>
                    <a:pt x="0" y="1468"/>
                    <a:pt x="34" y="1701"/>
                  </a:cubicBezTo>
                  <a:cubicBezTo>
                    <a:pt x="34" y="1919"/>
                    <a:pt x="851" y="2180"/>
                    <a:pt x="2000" y="2180"/>
                  </a:cubicBezTo>
                  <a:cubicBezTo>
                    <a:pt x="2263" y="2180"/>
                    <a:pt x="2543" y="2166"/>
                    <a:pt x="2836" y="2135"/>
                  </a:cubicBezTo>
                  <a:cubicBezTo>
                    <a:pt x="3253" y="2085"/>
                    <a:pt x="3678" y="2060"/>
                    <a:pt x="4103" y="2060"/>
                  </a:cubicBezTo>
                  <a:cubicBezTo>
                    <a:pt x="4528" y="2060"/>
                    <a:pt x="4954" y="2085"/>
                    <a:pt x="5371" y="2135"/>
                  </a:cubicBezTo>
                  <a:lnTo>
                    <a:pt x="5204" y="667"/>
                  </a:lnTo>
                  <a:cubicBezTo>
                    <a:pt x="5204" y="667"/>
                    <a:pt x="3870" y="0"/>
                    <a:pt x="3102"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2" name="Google Shape;21152;p134"/>
            <p:cNvSpPr/>
            <p:nvPr/>
          </p:nvSpPr>
          <p:spPr>
            <a:xfrm>
              <a:off x="7758889" y="2411191"/>
              <a:ext cx="110639" cy="56765"/>
            </a:xfrm>
            <a:custGeom>
              <a:avLst/>
              <a:gdLst/>
              <a:ahLst/>
              <a:cxnLst/>
              <a:rect l="l" t="t" r="r" b="b"/>
              <a:pathLst>
                <a:path w="3904" h="2003" extrusionOk="0">
                  <a:moveTo>
                    <a:pt x="2002" y="1"/>
                  </a:moveTo>
                  <a:cubicBezTo>
                    <a:pt x="1335" y="34"/>
                    <a:pt x="668" y="101"/>
                    <a:pt x="1" y="268"/>
                  </a:cubicBezTo>
                  <a:lnTo>
                    <a:pt x="501" y="2002"/>
                  </a:lnTo>
                  <a:lnTo>
                    <a:pt x="3903" y="1735"/>
                  </a:lnTo>
                  <a:cubicBezTo>
                    <a:pt x="3903" y="1735"/>
                    <a:pt x="2869" y="1"/>
                    <a:pt x="2002"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3" name="Google Shape;21153;p134"/>
            <p:cNvSpPr/>
            <p:nvPr/>
          </p:nvSpPr>
          <p:spPr>
            <a:xfrm>
              <a:off x="7320224" y="2407648"/>
              <a:ext cx="452873" cy="242052"/>
            </a:xfrm>
            <a:custGeom>
              <a:avLst/>
              <a:gdLst/>
              <a:ahLst/>
              <a:cxnLst/>
              <a:rect l="l" t="t" r="r" b="b"/>
              <a:pathLst>
                <a:path w="15980" h="8541" extrusionOk="0">
                  <a:moveTo>
                    <a:pt x="14915" y="0"/>
                  </a:moveTo>
                  <a:cubicBezTo>
                    <a:pt x="14804" y="0"/>
                    <a:pt x="14745" y="59"/>
                    <a:pt x="14745" y="59"/>
                  </a:cubicBezTo>
                  <a:lnTo>
                    <a:pt x="1535" y="3862"/>
                  </a:lnTo>
                  <a:lnTo>
                    <a:pt x="802" y="5063"/>
                  </a:lnTo>
                  <a:cubicBezTo>
                    <a:pt x="802" y="5063"/>
                    <a:pt x="1" y="6364"/>
                    <a:pt x="1302" y="7898"/>
                  </a:cubicBezTo>
                  <a:cubicBezTo>
                    <a:pt x="1674" y="8359"/>
                    <a:pt x="2007" y="8540"/>
                    <a:pt x="2351" y="8540"/>
                  </a:cubicBezTo>
                  <a:cubicBezTo>
                    <a:pt x="3178" y="8540"/>
                    <a:pt x="4076" y="7494"/>
                    <a:pt x="5772" y="6764"/>
                  </a:cubicBezTo>
                  <a:cubicBezTo>
                    <a:pt x="8173" y="5730"/>
                    <a:pt x="15979" y="2094"/>
                    <a:pt x="15979" y="2094"/>
                  </a:cubicBezTo>
                  <a:cubicBezTo>
                    <a:pt x="15946" y="1494"/>
                    <a:pt x="15779" y="893"/>
                    <a:pt x="15479" y="393"/>
                  </a:cubicBezTo>
                  <a:cubicBezTo>
                    <a:pt x="15231" y="75"/>
                    <a:pt x="15040" y="0"/>
                    <a:pt x="14915"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4" name="Google Shape;21154;p134"/>
            <p:cNvSpPr/>
            <p:nvPr/>
          </p:nvSpPr>
          <p:spPr>
            <a:xfrm>
              <a:off x="7320224" y="2401753"/>
              <a:ext cx="452873" cy="274161"/>
            </a:xfrm>
            <a:custGeom>
              <a:avLst/>
              <a:gdLst/>
              <a:ahLst/>
              <a:cxnLst/>
              <a:rect l="l" t="t" r="r" b="b"/>
              <a:pathLst>
                <a:path w="15980" h="9674" fill="none" extrusionOk="0">
                  <a:moveTo>
                    <a:pt x="1535" y="4070"/>
                  </a:moveTo>
                  <a:lnTo>
                    <a:pt x="14745" y="267"/>
                  </a:lnTo>
                  <a:cubicBezTo>
                    <a:pt x="14745" y="267"/>
                    <a:pt x="15012" y="0"/>
                    <a:pt x="15479" y="601"/>
                  </a:cubicBezTo>
                  <a:cubicBezTo>
                    <a:pt x="15779" y="1101"/>
                    <a:pt x="15946" y="1702"/>
                    <a:pt x="15979" y="2302"/>
                  </a:cubicBezTo>
                  <a:cubicBezTo>
                    <a:pt x="15979" y="2302"/>
                    <a:pt x="8173" y="5938"/>
                    <a:pt x="5772" y="6972"/>
                  </a:cubicBezTo>
                  <a:cubicBezTo>
                    <a:pt x="3370" y="8006"/>
                    <a:pt x="2569" y="9674"/>
                    <a:pt x="1302" y="8106"/>
                  </a:cubicBezTo>
                  <a:cubicBezTo>
                    <a:pt x="1" y="6572"/>
                    <a:pt x="802" y="5271"/>
                    <a:pt x="802" y="527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5" name="Google Shape;21155;p134"/>
          <p:cNvSpPr txBox="1">
            <a:spLocks noGrp="1"/>
          </p:cNvSpPr>
          <p:nvPr>
            <p:ph type="title"/>
          </p:nvPr>
        </p:nvSpPr>
        <p:spPr>
          <a:xfrm>
            <a:off x="-16162" y="300551"/>
            <a:ext cx="7220035"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a:solidFill>
                  <a:schemeClr val="dk1"/>
                </a:solidFill>
              </a:rPr>
              <a:t>Age vs balance – we can see that </a:t>
            </a:r>
            <a:r>
              <a:rPr lang="en-IN" sz="1600" dirty="0"/>
              <a:t>mid-aged people have more account balance and the loan approvals are also high. But there is a clear imbalance with the dataset. </a:t>
            </a:r>
            <a:endParaRPr sz="1600" dirty="0">
              <a:solidFill>
                <a:schemeClr val="dk1"/>
              </a:solidFill>
            </a:endParaRPr>
          </a:p>
        </p:txBody>
      </p:sp>
      <p:grpSp>
        <p:nvGrpSpPr>
          <p:cNvPr id="21160" name="Google Shape;21160;p134"/>
          <p:cNvGrpSpPr/>
          <p:nvPr/>
        </p:nvGrpSpPr>
        <p:grpSpPr>
          <a:xfrm flipH="1">
            <a:off x="6456442" y="1351048"/>
            <a:ext cx="838300" cy="3316259"/>
            <a:chOff x="6153297" y="1351048"/>
            <a:chExt cx="838300" cy="3316259"/>
          </a:xfrm>
        </p:grpSpPr>
        <p:grpSp>
          <p:nvGrpSpPr>
            <p:cNvPr id="21161" name="Google Shape;21161;p134"/>
            <p:cNvGrpSpPr/>
            <p:nvPr/>
          </p:nvGrpSpPr>
          <p:grpSpPr>
            <a:xfrm>
              <a:off x="6153297" y="1351048"/>
              <a:ext cx="838300" cy="3316259"/>
              <a:chOff x="4492597" y="1760421"/>
              <a:chExt cx="662164" cy="2619478"/>
            </a:xfrm>
          </p:grpSpPr>
          <p:sp>
            <p:nvSpPr>
              <p:cNvPr id="21162" name="Google Shape;21162;p134"/>
              <p:cNvSpPr/>
              <p:nvPr/>
            </p:nvSpPr>
            <p:spPr>
              <a:xfrm>
                <a:off x="4492597" y="2198490"/>
                <a:ext cx="242052" cy="413707"/>
              </a:xfrm>
              <a:custGeom>
                <a:avLst/>
                <a:gdLst/>
                <a:ahLst/>
                <a:cxnLst/>
                <a:rect l="l" t="t" r="r" b="b"/>
                <a:pathLst>
                  <a:path w="8541" h="14598" extrusionOk="0">
                    <a:moveTo>
                      <a:pt x="6439" y="1"/>
                    </a:moveTo>
                    <a:cubicBezTo>
                      <a:pt x="5905" y="334"/>
                      <a:pt x="5438" y="801"/>
                      <a:pt x="5104" y="1368"/>
                    </a:cubicBezTo>
                    <a:cubicBezTo>
                      <a:pt x="4637" y="2202"/>
                      <a:pt x="2002" y="9774"/>
                      <a:pt x="1202" y="11509"/>
                    </a:cubicBezTo>
                    <a:cubicBezTo>
                      <a:pt x="368" y="13210"/>
                      <a:pt x="1" y="13810"/>
                      <a:pt x="1035" y="14411"/>
                    </a:cubicBezTo>
                    <a:cubicBezTo>
                      <a:pt x="1260" y="14538"/>
                      <a:pt x="1498" y="14598"/>
                      <a:pt x="1741" y="14598"/>
                    </a:cubicBezTo>
                    <a:cubicBezTo>
                      <a:pt x="2647" y="14598"/>
                      <a:pt x="3627" y="13765"/>
                      <a:pt x="4337" y="12476"/>
                    </a:cubicBezTo>
                    <a:cubicBezTo>
                      <a:pt x="5238" y="10808"/>
                      <a:pt x="6906" y="6238"/>
                      <a:pt x="7206" y="5171"/>
                    </a:cubicBezTo>
                    <a:cubicBezTo>
                      <a:pt x="7506" y="4137"/>
                      <a:pt x="8540" y="167"/>
                      <a:pt x="6439" y="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3" name="Google Shape;21163;p134"/>
              <p:cNvSpPr/>
              <p:nvPr/>
            </p:nvSpPr>
            <p:spPr>
              <a:xfrm>
                <a:off x="5107090" y="4129913"/>
                <a:ext cx="46364" cy="132376"/>
              </a:xfrm>
              <a:custGeom>
                <a:avLst/>
                <a:gdLst/>
                <a:ahLst/>
                <a:cxnLst/>
                <a:rect l="l" t="t" r="r" b="b"/>
                <a:pathLst>
                  <a:path w="1636" h="4671" extrusionOk="0">
                    <a:moveTo>
                      <a:pt x="1035" y="0"/>
                    </a:moveTo>
                    <a:lnTo>
                      <a:pt x="1" y="2269"/>
                    </a:lnTo>
                    <a:lnTo>
                      <a:pt x="1235" y="4670"/>
                    </a:lnTo>
                    <a:lnTo>
                      <a:pt x="1635" y="4470"/>
                    </a:lnTo>
                    <a:lnTo>
                      <a:pt x="1035"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4" name="Google Shape;21164;p134"/>
              <p:cNvSpPr/>
              <p:nvPr/>
            </p:nvSpPr>
            <p:spPr>
              <a:xfrm>
                <a:off x="4772438" y="3367932"/>
                <a:ext cx="363971" cy="939669"/>
              </a:xfrm>
              <a:custGeom>
                <a:avLst/>
                <a:gdLst/>
                <a:ahLst/>
                <a:cxnLst/>
                <a:rect l="l" t="t" r="r" b="b"/>
                <a:pathLst>
                  <a:path w="12843" h="33157" extrusionOk="0">
                    <a:moveTo>
                      <a:pt x="0" y="0"/>
                    </a:moveTo>
                    <a:cubicBezTo>
                      <a:pt x="0" y="0"/>
                      <a:pt x="1368" y="6405"/>
                      <a:pt x="2702" y="10541"/>
                    </a:cubicBezTo>
                    <a:cubicBezTo>
                      <a:pt x="4037" y="14678"/>
                      <a:pt x="8373" y="24318"/>
                      <a:pt x="8707" y="25986"/>
                    </a:cubicBezTo>
                    <a:cubicBezTo>
                      <a:pt x="9007" y="27654"/>
                      <a:pt x="8607" y="27654"/>
                      <a:pt x="8607" y="28988"/>
                    </a:cubicBezTo>
                    <a:cubicBezTo>
                      <a:pt x="8607" y="30322"/>
                      <a:pt x="6739" y="31756"/>
                      <a:pt x="6639" y="32490"/>
                    </a:cubicBezTo>
                    <a:cubicBezTo>
                      <a:pt x="6556" y="32945"/>
                      <a:pt x="7087" y="33156"/>
                      <a:pt x="7821" y="33156"/>
                    </a:cubicBezTo>
                    <a:cubicBezTo>
                      <a:pt x="8272" y="33156"/>
                      <a:pt x="8799" y="33076"/>
                      <a:pt x="9307" y="32924"/>
                    </a:cubicBezTo>
                    <a:cubicBezTo>
                      <a:pt x="10675" y="32490"/>
                      <a:pt x="11575" y="31356"/>
                      <a:pt x="11575" y="30422"/>
                    </a:cubicBezTo>
                    <a:cubicBezTo>
                      <a:pt x="11575" y="29455"/>
                      <a:pt x="12843" y="27820"/>
                      <a:pt x="12843" y="26886"/>
                    </a:cubicBezTo>
                    <a:cubicBezTo>
                      <a:pt x="12843" y="25952"/>
                      <a:pt x="11275" y="25852"/>
                      <a:pt x="11175" y="24084"/>
                    </a:cubicBezTo>
                    <a:cubicBezTo>
                      <a:pt x="11042" y="22350"/>
                      <a:pt x="10441" y="16045"/>
                      <a:pt x="9407" y="12309"/>
                    </a:cubicBezTo>
                    <a:cubicBezTo>
                      <a:pt x="8373" y="8573"/>
                      <a:pt x="7339" y="6638"/>
                      <a:pt x="6505" y="5604"/>
                    </a:cubicBezTo>
                    <a:cubicBezTo>
                      <a:pt x="5705" y="4570"/>
                      <a:pt x="4670" y="2169"/>
                      <a:pt x="4837" y="1335"/>
                    </a:cubicBezTo>
                    <a:cubicBezTo>
                      <a:pt x="5037" y="534"/>
                      <a:pt x="1" y="0"/>
                      <a:pt x="0"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5" name="Google Shape;21165;p134"/>
              <p:cNvSpPr/>
              <p:nvPr/>
            </p:nvSpPr>
            <p:spPr>
              <a:xfrm>
                <a:off x="4958809" y="4104377"/>
                <a:ext cx="177607" cy="202773"/>
              </a:xfrm>
              <a:custGeom>
                <a:avLst/>
                <a:gdLst/>
                <a:ahLst/>
                <a:cxnLst/>
                <a:rect l="l" t="t" r="r" b="b"/>
                <a:pathLst>
                  <a:path w="6267" h="7155" extrusionOk="0">
                    <a:moveTo>
                      <a:pt x="5667" y="1"/>
                    </a:moveTo>
                    <a:cubicBezTo>
                      <a:pt x="5200" y="1202"/>
                      <a:pt x="4266" y="3336"/>
                      <a:pt x="2865" y="4537"/>
                    </a:cubicBezTo>
                    <a:cubicBezTo>
                      <a:pt x="2291" y="5005"/>
                      <a:pt x="1852" y="5161"/>
                      <a:pt x="1515" y="5161"/>
                    </a:cubicBezTo>
                    <a:cubicBezTo>
                      <a:pt x="1323" y="5161"/>
                      <a:pt x="1163" y="5110"/>
                      <a:pt x="1030" y="5038"/>
                    </a:cubicBezTo>
                    <a:cubicBezTo>
                      <a:pt x="563" y="5638"/>
                      <a:pt x="96" y="6138"/>
                      <a:pt x="63" y="6505"/>
                    </a:cubicBezTo>
                    <a:cubicBezTo>
                      <a:pt x="1" y="6938"/>
                      <a:pt x="524" y="7154"/>
                      <a:pt x="1248" y="7154"/>
                    </a:cubicBezTo>
                    <a:cubicBezTo>
                      <a:pt x="1696" y="7154"/>
                      <a:pt x="2221" y="7071"/>
                      <a:pt x="2731" y="6906"/>
                    </a:cubicBezTo>
                    <a:cubicBezTo>
                      <a:pt x="4099" y="6505"/>
                      <a:pt x="4999" y="5371"/>
                      <a:pt x="4999" y="4437"/>
                    </a:cubicBezTo>
                    <a:cubicBezTo>
                      <a:pt x="4999" y="3503"/>
                      <a:pt x="6267" y="1835"/>
                      <a:pt x="6267" y="901"/>
                    </a:cubicBezTo>
                    <a:cubicBezTo>
                      <a:pt x="6267" y="501"/>
                      <a:pt x="6000" y="268"/>
                      <a:pt x="5667" y="1"/>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6" name="Google Shape;21166;p134"/>
              <p:cNvSpPr/>
              <p:nvPr/>
            </p:nvSpPr>
            <p:spPr>
              <a:xfrm>
                <a:off x="4675142" y="3409537"/>
                <a:ext cx="317578" cy="970362"/>
              </a:xfrm>
              <a:custGeom>
                <a:avLst/>
                <a:gdLst/>
                <a:ahLst/>
                <a:cxnLst/>
                <a:rect l="l" t="t" r="r" b="b"/>
                <a:pathLst>
                  <a:path w="11206" h="34240" extrusionOk="0">
                    <a:moveTo>
                      <a:pt x="5835" y="0"/>
                    </a:moveTo>
                    <a:cubicBezTo>
                      <a:pt x="5835" y="0"/>
                      <a:pt x="5402" y="3403"/>
                      <a:pt x="5402" y="5571"/>
                    </a:cubicBezTo>
                    <a:cubicBezTo>
                      <a:pt x="5402" y="7739"/>
                      <a:pt x="4167" y="22049"/>
                      <a:pt x="3734" y="24818"/>
                    </a:cubicBezTo>
                    <a:cubicBezTo>
                      <a:pt x="3333" y="27453"/>
                      <a:pt x="2600" y="28621"/>
                      <a:pt x="2199" y="30088"/>
                    </a:cubicBezTo>
                    <a:cubicBezTo>
                      <a:pt x="1766" y="31523"/>
                      <a:pt x="1365" y="33090"/>
                      <a:pt x="631" y="33491"/>
                    </a:cubicBezTo>
                    <a:cubicBezTo>
                      <a:pt x="0" y="33851"/>
                      <a:pt x="507" y="34239"/>
                      <a:pt x="1540" y="34239"/>
                    </a:cubicBezTo>
                    <a:cubicBezTo>
                      <a:pt x="1654" y="34239"/>
                      <a:pt x="1774" y="34235"/>
                      <a:pt x="1899" y="34225"/>
                    </a:cubicBezTo>
                    <a:cubicBezTo>
                      <a:pt x="3133" y="34091"/>
                      <a:pt x="4401" y="33491"/>
                      <a:pt x="4468" y="32357"/>
                    </a:cubicBezTo>
                    <a:cubicBezTo>
                      <a:pt x="4568" y="31222"/>
                      <a:pt x="5568" y="30222"/>
                      <a:pt x="6235" y="29755"/>
                    </a:cubicBezTo>
                    <a:cubicBezTo>
                      <a:pt x="7470" y="28921"/>
                      <a:pt x="5935" y="26452"/>
                      <a:pt x="7670" y="21082"/>
                    </a:cubicBezTo>
                    <a:cubicBezTo>
                      <a:pt x="8437" y="18714"/>
                      <a:pt x="10372" y="15611"/>
                      <a:pt x="10772" y="11975"/>
                    </a:cubicBezTo>
                    <a:cubicBezTo>
                      <a:pt x="11206" y="8373"/>
                      <a:pt x="10472" y="5037"/>
                      <a:pt x="10472" y="4236"/>
                    </a:cubicBezTo>
                    <a:cubicBezTo>
                      <a:pt x="10472" y="3403"/>
                      <a:pt x="11206" y="300"/>
                      <a:pt x="11206" y="300"/>
                    </a:cubicBezTo>
                    <a:lnTo>
                      <a:pt x="5835" y="0"/>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7" name="Google Shape;21167;p134"/>
              <p:cNvSpPr/>
              <p:nvPr/>
            </p:nvSpPr>
            <p:spPr>
              <a:xfrm>
                <a:off x="4675794" y="4175287"/>
                <a:ext cx="223348" cy="203963"/>
              </a:xfrm>
              <a:custGeom>
                <a:avLst/>
                <a:gdLst/>
                <a:ahLst/>
                <a:cxnLst/>
                <a:rect l="l" t="t" r="r" b="b"/>
                <a:pathLst>
                  <a:path w="7881" h="7197" extrusionOk="0">
                    <a:moveTo>
                      <a:pt x="6780" y="0"/>
                    </a:moveTo>
                    <a:cubicBezTo>
                      <a:pt x="5712" y="1068"/>
                      <a:pt x="4244" y="3770"/>
                      <a:pt x="3410" y="4604"/>
                    </a:cubicBezTo>
                    <a:cubicBezTo>
                      <a:pt x="3094" y="4920"/>
                      <a:pt x="2656" y="5083"/>
                      <a:pt x="2209" y="5083"/>
                    </a:cubicBezTo>
                    <a:cubicBezTo>
                      <a:pt x="1996" y="5083"/>
                      <a:pt x="1780" y="5046"/>
                      <a:pt x="1576" y="4971"/>
                    </a:cubicBezTo>
                    <a:cubicBezTo>
                      <a:pt x="1309" y="5671"/>
                      <a:pt x="1009" y="6238"/>
                      <a:pt x="642" y="6472"/>
                    </a:cubicBezTo>
                    <a:cubicBezTo>
                      <a:pt x="0" y="6822"/>
                      <a:pt x="480" y="7197"/>
                      <a:pt x="1435" y="7197"/>
                    </a:cubicBezTo>
                    <a:cubicBezTo>
                      <a:pt x="1573" y="7197"/>
                      <a:pt x="1720" y="7189"/>
                      <a:pt x="1876" y="7172"/>
                    </a:cubicBezTo>
                    <a:cubicBezTo>
                      <a:pt x="3144" y="7072"/>
                      <a:pt x="4378" y="6472"/>
                      <a:pt x="4478" y="5304"/>
                    </a:cubicBezTo>
                    <a:cubicBezTo>
                      <a:pt x="4545" y="4170"/>
                      <a:pt x="5779" y="3203"/>
                      <a:pt x="6513" y="2936"/>
                    </a:cubicBezTo>
                    <a:cubicBezTo>
                      <a:pt x="7880" y="2402"/>
                      <a:pt x="6880" y="1268"/>
                      <a:pt x="6780"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8" name="Google Shape;21168;p134"/>
              <p:cNvSpPr/>
              <p:nvPr/>
            </p:nvSpPr>
            <p:spPr>
              <a:xfrm>
                <a:off x="4831047" y="4229986"/>
                <a:ext cx="44465" cy="128720"/>
              </a:xfrm>
              <a:custGeom>
                <a:avLst/>
                <a:gdLst/>
                <a:ahLst/>
                <a:cxnLst/>
                <a:rect l="l" t="t" r="r" b="b"/>
                <a:pathLst>
                  <a:path w="1569" h="4542" extrusionOk="0">
                    <a:moveTo>
                      <a:pt x="1187" y="0"/>
                    </a:moveTo>
                    <a:cubicBezTo>
                      <a:pt x="689" y="0"/>
                      <a:pt x="1" y="1440"/>
                      <a:pt x="1" y="1440"/>
                    </a:cubicBezTo>
                    <a:lnTo>
                      <a:pt x="734" y="4542"/>
                    </a:lnTo>
                    <a:lnTo>
                      <a:pt x="1568" y="4542"/>
                    </a:lnTo>
                    <a:lnTo>
                      <a:pt x="1235" y="5"/>
                    </a:lnTo>
                    <a:cubicBezTo>
                      <a:pt x="1219" y="2"/>
                      <a:pt x="1203" y="0"/>
                      <a:pt x="1187"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9" name="Google Shape;21169;p134"/>
              <p:cNvSpPr/>
              <p:nvPr/>
            </p:nvSpPr>
            <p:spPr>
              <a:xfrm>
                <a:off x="4641020" y="2177263"/>
                <a:ext cx="502015" cy="1274166"/>
              </a:xfrm>
              <a:custGeom>
                <a:avLst/>
                <a:gdLst/>
                <a:ahLst/>
                <a:cxnLst/>
                <a:rect l="l" t="t" r="r" b="b"/>
                <a:pathLst>
                  <a:path w="17714" h="44960" extrusionOk="0">
                    <a:moveTo>
                      <a:pt x="6619" y="1"/>
                    </a:moveTo>
                    <a:cubicBezTo>
                      <a:pt x="6446" y="1"/>
                      <a:pt x="6274" y="6"/>
                      <a:pt x="6105" y="16"/>
                    </a:cubicBezTo>
                    <a:lnTo>
                      <a:pt x="2936" y="1217"/>
                    </a:lnTo>
                    <a:cubicBezTo>
                      <a:pt x="2936" y="1217"/>
                      <a:pt x="1202" y="5319"/>
                      <a:pt x="601" y="8322"/>
                    </a:cubicBezTo>
                    <a:cubicBezTo>
                      <a:pt x="1" y="11324"/>
                      <a:pt x="835" y="14426"/>
                      <a:pt x="1435" y="16294"/>
                    </a:cubicBezTo>
                    <a:cubicBezTo>
                      <a:pt x="2069" y="18162"/>
                      <a:pt x="2803" y="29003"/>
                      <a:pt x="3103" y="33106"/>
                    </a:cubicBezTo>
                    <a:cubicBezTo>
                      <a:pt x="3437" y="37242"/>
                      <a:pt x="4004" y="43213"/>
                      <a:pt x="4004" y="43213"/>
                    </a:cubicBezTo>
                    <a:cubicBezTo>
                      <a:pt x="4004" y="43213"/>
                      <a:pt x="5338" y="44247"/>
                      <a:pt x="8040" y="44781"/>
                    </a:cubicBezTo>
                    <a:cubicBezTo>
                      <a:pt x="8695" y="44910"/>
                      <a:pt x="9417" y="44959"/>
                      <a:pt x="10134" y="44959"/>
                    </a:cubicBezTo>
                    <a:cubicBezTo>
                      <a:pt x="12376" y="44959"/>
                      <a:pt x="14578" y="44481"/>
                      <a:pt x="14578" y="44481"/>
                    </a:cubicBezTo>
                    <a:cubicBezTo>
                      <a:pt x="14578" y="44481"/>
                      <a:pt x="16813" y="37943"/>
                      <a:pt x="17280" y="34107"/>
                    </a:cubicBezTo>
                    <a:cubicBezTo>
                      <a:pt x="17713" y="30271"/>
                      <a:pt x="13977" y="24066"/>
                      <a:pt x="12777" y="21331"/>
                    </a:cubicBezTo>
                    <a:cubicBezTo>
                      <a:pt x="11576" y="18629"/>
                      <a:pt x="11109" y="14293"/>
                      <a:pt x="11342" y="12992"/>
                    </a:cubicBezTo>
                    <a:cubicBezTo>
                      <a:pt x="11576" y="11724"/>
                      <a:pt x="14411" y="2050"/>
                      <a:pt x="13444" y="1583"/>
                    </a:cubicBezTo>
                    <a:cubicBezTo>
                      <a:pt x="12503" y="1176"/>
                      <a:pt x="9349" y="1"/>
                      <a:pt x="6619" y="1"/>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0" name="Google Shape;21170;p134"/>
              <p:cNvSpPr/>
              <p:nvPr/>
            </p:nvSpPr>
            <p:spPr>
              <a:xfrm>
                <a:off x="4743133" y="2103009"/>
                <a:ext cx="164514" cy="264582"/>
              </a:xfrm>
              <a:custGeom>
                <a:avLst/>
                <a:gdLst/>
                <a:ahLst/>
                <a:cxnLst/>
                <a:rect l="l" t="t" r="r" b="b"/>
                <a:pathLst>
                  <a:path w="5805" h="9336" extrusionOk="0">
                    <a:moveTo>
                      <a:pt x="2502" y="0"/>
                    </a:moveTo>
                    <a:cubicBezTo>
                      <a:pt x="2502" y="0"/>
                      <a:pt x="2202" y="2069"/>
                      <a:pt x="1968" y="3003"/>
                    </a:cubicBezTo>
                    <a:cubicBezTo>
                      <a:pt x="1735" y="3903"/>
                      <a:pt x="0" y="7039"/>
                      <a:pt x="701" y="8406"/>
                    </a:cubicBezTo>
                    <a:cubicBezTo>
                      <a:pt x="990" y="8999"/>
                      <a:pt x="1574" y="9335"/>
                      <a:pt x="2224" y="9335"/>
                    </a:cubicBezTo>
                    <a:cubicBezTo>
                      <a:pt x="3074" y="9335"/>
                      <a:pt x="4037" y="8762"/>
                      <a:pt x="4604" y="7439"/>
                    </a:cubicBezTo>
                    <a:cubicBezTo>
                      <a:pt x="5204" y="5838"/>
                      <a:pt x="5471" y="4137"/>
                      <a:pt x="5438" y="2402"/>
                    </a:cubicBezTo>
                    <a:lnTo>
                      <a:pt x="5805" y="167"/>
                    </a:lnTo>
                    <a:lnTo>
                      <a:pt x="5805" y="167"/>
                    </a:lnTo>
                    <a:cubicBezTo>
                      <a:pt x="5804" y="167"/>
                      <a:pt x="4871" y="478"/>
                      <a:pt x="3950" y="478"/>
                    </a:cubicBezTo>
                    <a:cubicBezTo>
                      <a:pt x="3393" y="478"/>
                      <a:pt x="2841" y="365"/>
                      <a:pt x="2502"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1" name="Google Shape;21171;p134"/>
              <p:cNvSpPr/>
              <p:nvPr/>
            </p:nvSpPr>
            <p:spPr>
              <a:xfrm>
                <a:off x="4747866" y="1760421"/>
                <a:ext cx="359238" cy="412489"/>
              </a:xfrm>
              <a:custGeom>
                <a:avLst/>
                <a:gdLst/>
                <a:ahLst/>
                <a:cxnLst/>
                <a:rect l="l" t="t" r="r" b="b"/>
                <a:pathLst>
                  <a:path w="12676" h="14555" extrusionOk="0">
                    <a:moveTo>
                      <a:pt x="6036" y="0"/>
                    </a:moveTo>
                    <a:cubicBezTo>
                      <a:pt x="5437" y="0"/>
                      <a:pt x="5037" y="80"/>
                      <a:pt x="5037" y="80"/>
                    </a:cubicBezTo>
                    <a:cubicBezTo>
                      <a:pt x="4974" y="77"/>
                      <a:pt x="4911" y="76"/>
                      <a:pt x="4849" y="76"/>
                    </a:cubicBezTo>
                    <a:cubicBezTo>
                      <a:pt x="3420" y="76"/>
                      <a:pt x="2101" y="800"/>
                      <a:pt x="1334" y="2015"/>
                    </a:cubicBezTo>
                    <a:cubicBezTo>
                      <a:pt x="0" y="4183"/>
                      <a:pt x="734" y="7185"/>
                      <a:pt x="1868" y="8019"/>
                    </a:cubicBezTo>
                    <a:cubicBezTo>
                      <a:pt x="2637" y="8589"/>
                      <a:pt x="4641" y="9196"/>
                      <a:pt x="6441" y="9196"/>
                    </a:cubicBezTo>
                    <a:cubicBezTo>
                      <a:pt x="7062" y="9196"/>
                      <a:pt x="7659" y="9124"/>
                      <a:pt x="8173" y="8953"/>
                    </a:cubicBezTo>
                    <a:lnTo>
                      <a:pt x="8173" y="8953"/>
                    </a:lnTo>
                    <a:cubicBezTo>
                      <a:pt x="7005" y="10154"/>
                      <a:pt x="6271" y="11888"/>
                      <a:pt x="7339" y="13389"/>
                    </a:cubicBezTo>
                    <a:cubicBezTo>
                      <a:pt x="7822" y="14159"/>
                      <a:pt x="8622" y="14554"/>
                      <a:pt x="9430" y="14554"/>
                    </a:cubicBezTo>
                    <a:cubicBezTo>
                      <a:pt x="10128" y="14554"/>
                      <a:pt x="10831" y="14259"/>
                      <a:pt x="11342" y="13656"/>
                    </a:cubicBezTo>
                    <a:cubicBezTo>
                      <a:pt x="12676" y="12088"/>
                      <a:pt x="12309" y="10220"/>
                      <a:pt x="11475" y="8786"/>
                    </a:cubicBezTo>
                    <a:cubicBezTo>
                      <a:pt x="11189" y="8291"/>
                      <a:pt x="10679" y="8020"/>
                      <a:pt x="10151" y="8020"/>
                    </a:cubicBezTo>
                    <a:cubicBezTo>
                      <a:pt x="10003" y="8020"/>
                      <a:pt x="9853" y="8042"/>
                      <a:pt x="9707" y="8086"/>
                    </a:cubicBezTo>
                    <a:cubicBezTo>
                      <a:pt x="11041" y="6951"/>
                      <a:pt x="11909" y="5150"/>
                      <a:pt x="10574" y="2548"/>
                    </a:cubicBezTo>
                    <a:cubicBezTo>
                      <a:pt x="9443" y="353"/>
                      <a:pt x="7299" y="0"/>
                      <a:pt x="6036"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2" name="Google Shape;21172;p134"/>
              <p:cNvSpPr/>
              <p:nvPr/>
            </p:nvSpPr>
            <p:spPr>
              <a:xfrm>
                <a:off x="4769603" y="1969267"/>
                <a:ext cx="38797" cy="70765"/>
              </a:xfrm>
              <a:custGeom>
                <a:avLst/>
                <a:gdLst/>
                <a:ahLst/>
                <a:cxnLst/>
                <a:rect l="l" t="t" r="r" b="b"/>
                <a:pathLst>
                  <a:path w="1369" h="2497" extrusionOk="0">
                    <a:moveTo>
                      <a:pt x="516" y="0"/>
                    </a:moveTo>
                    <a:cubicBezTo>
                      <a:pt x="396" y="0"/>
                      <a:pt x="293" y="95"/>
                      <a:pt x="234" y="350"/>
                    </a:cubicBezTo>
                    <a:cubicBezTo>
                      <a:pt x="0" y="1384"/>
                      <a:pt x="434" y="2184"/>
                      <a:pt x="734" y="2351"/>
                    </a:cubicBezTo>
                    <a:cubicBezTo>
                      <a:pt x="862" y="2453"/>
                      <a:pt x="1028" y="2497"/>
                      <a:pt x="1189" y="2497"/>
                    </a:cubicBezTo>
                    <a:cubicBezTo>
                      <a:pt x="1238" y="2497"/>
                      <a:pt x="1287" y="2492"/>
                      <a:pt x="1335" y="2485"/>
                    </a:cubicBezTo>
                    <a:lnTo>
                      <a:pt x="1368" y="817"/>
                    </a:lnTo>
                    <a:cubicBezTo>
                      <a:pt x="1368" y="817"/>
                      <a:pt x="867" y="0"/>
                      <a:pt x="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3" name="Google Shape;21173;p134"/>
              <p:cNvSpPr/>
              <p:nvPr/>
            </p:nvSpPr>
            <p:spPr>
              <a:xfrm>
                <a:off x="4769603" y="1950788"/>
                <a:ext cx="38797" cy="89838"/>
              </a:xfrm>
              <a:custGeom>
                <a:avLst/>
                <a:gdLst/>
                <a:ahLst/>
                <a:cxnLst/>
                <a:rect l="l" t="t" r="r" b="b"/>
                <a:pathLst>
                  <a:path w="1369" h="3170" fill="none" extrusionOk="0">
                    <a:moveTo>
                      <a:pt x="1368" y="1469"/>
                    </a:moveTo>
                    <a:cubicBezTo>
                      <a:pt x="1368" y="1469"/>
                      <a:pt x="467" y="1"/>
                      <a:pt x="234" y="1002"/>
                    </a:cubicBezTo>
                    <a:cubicBezTo>
                      <a:pt x="0" y="2036"/>
                      <a:pt x="434" y="2836"/>
                      <a:pt x="734" y="3003"/>
                    </a:cubicBezTo>
                    <a:cubicBezTo>
                      <a:pt x="901" y="3137"/>
                      <a:pt x="1135" y="3170"/>
                      <a:pt x="1335" y="3137"/>
                    </a:cubicBezTo>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4" name="Google Shape;21174;p134"/>
              <p:cNvSpPr/>
              <p:nvPr/>
            </p:nvSpPr>
            <p:spPr>
              <a:xfrm>
                <a:off x="4768668" y="1853436"/>
                <a:ext cx="229724" cy="294084"/>
              </a:xfrm>
              <a:custGeom>
                <a:avLst/>
                <a:gdLst/>
                <a:ahLst/>
                <a:cxnLst/>
                <a:rect l="l" t="t" r="r" b="b"/>
                <a:pathLst>
                  <a:path w="8106" h="10377" extrusionOk="0">
                    <a:moveTo>
                      <a:pt x="5404" y="0"/>
                    </a:moveTo>
                    <a:cubicBezTo>
                      <a:pt x="5404" y="0"/>
                      <a:pt x="3638" y="2284"/>
                      <a:pt x="1648" y="2284"/>
                    </a:cubicBezTo>
                    <a:cubicBezTo>
                      <a:pt x="1555" y="2284"/>
                      <a:pt x="1461" y="2279"/>
                      <a:pt x="1368" y="2268"/>
                    </a:cubicBezTo>
                    <a:lnTo>
                      <a:pt x="1368" y="2268"/>
                    </a:lnTo>
                    <a:cubicBezTo>
                      <a:pt x="1368" y="2269"/>
                      <a:pt x="0" y="7806"/>
                      <a:pt x="1868" y="9774"/>
                    </a:cubicBezTo>
                    <a:cubicBezTo>
                      <a:pt x="2282" y="10196"/>
                      <a:pt x="2706" y="10376"/>
                      <a:pt x="3134" y="10376"/>
                    </a:cubicBezTo>
                    <a:cubicBezTo>
                      <a:pt x="4667" y="10376"/>
                      <a:pt x="6242" y="8049"/>
                      <a:pt x="7572" y="6171"/>
                    </a:cubicBezTo>
                    <a:lnTo>
                      <a:pt x="8106" y="4570"/>
                    </a:lnTo>
                    <a:cubicBezTo>
                      <a:pt x="7672" y="3803"/>
                      <a:pt x="7205" y="3036"/>
                      <a:pt x="6671" y="2335"/>
                    </a:cubicBezTo>
                    <a:cubicBezTo>
                      <a:pt x="6138" y="1635"/>
                      <a:pt x="5704" y="834"/>
                      <a:pt x="5404"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5" name="Google Shape;21175;p134"/>
              <p:cNvSpPr/>
              <p:nvPr/>
            </p:nvSpPr>
            <p:spPr>
              <a:xfrm>
                <a:off x="4946396" y="2020678"/>
                <a:ext cx="62631" cy="54951"/>
              </a:xfrm>
              <a:custGeom>
                <a:avLst/>
                <a:gdLst/>
                <a:ahLst/>
                <a:cxnLst/>
                <a:rect l="l" t="t" r="r" b="b"/>
                <a:pathLst>
                  <a:path w="2210" h="1939" extrusionOk="0">
                    <a:moveTo>
                      <a:pt x="1832" y="0"/>
                    </a:moveTo>
                    <a:cubicBezTo>
                      <a:pt x="1461" y="0"/>
                      <a:pt x="867" y="304"/>
                      <a:pt x="867" y="304"/>
                    </a:cubicBezTo>
                    <a:lnTo>
                      <a:pt x="0" y="1705"/>
                    </a:lnTo>
                    <a:cubicBezTo>
                      <a:pt x="167" y="1838"/>
                      <a:pt x="367" y="1938"/>
                      <a:pt x="567" y="1938"/>
                    </a:cubicBezTo>
                    <a:cubicBezTo>
                      <a:pt x="934" y="1938"/>
                      <a:pt x="1701" y="1504"/>
                      <a:pt x="2068" y="504"/>
                    </a:cubicBezTo>
                    <a:cubicBezTo>
                      <a:pt x="2209" y="119"/>
                      <a:pt x="2064" y="0"/>
                      <a:pt x="1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6" name="Google Shape;21176;p134"/>
              <p:cNvSpPr/>
              <p:nvPr/>
            </p:nvSpPr>
            <p:spPr>
              <a:xfrm>
                <a:off x="4946396" y="2006592"/>
                <a:ext cx="69036" cy="69036"/>
              </a:xfrm>
              <a:custGeom>
                <a:avLst/>
                <a:gdLst/>
                <a:ahLst/>
                <a:cxnLst/>
                <a:rect l="l" t="t" r="r" b="b"/>
                <a:pathLst>
                  <a:path w="2436" h="2436" fill="none" extrusionOk="0">
                    <a:moveTo>
                      <a:pt x="867" y="801"/>
                    </a:moveTo>
                    <a:cubicBezTo>
                      <a:pt x="867" y="801"/>
                      <a:pt x="2435" y="0"/>
                      <a:pt x="2068" y="1001"/>
                    </a:cubicBezTo>
                    <a:cubicBezTo>
                      <a:pt x="1701" y="2001"/>
                      <a:pt x="934" y="2435"/>
                      <a:pt x="567" y="2435"/>
                    </a:cubicBezTo>
                    <a:cubicBezTo>
                      <a:pt x="367" y="2435"/>
                      <a:pt x="167" y="2335"/>
                      <a:pt x="0" y="22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7" name="Google Shape;21177;p134"/>
              <p:cNvSpPr/>
              <p:nvPr/>
            </p:nvSpPr>
            <p:spPr>
              <a:xfrm rot="1138897">
                <a:off x="4896288" y="1960255"/>
                <a:ext cx="58632" cy="14198"/>
              </a:xfrm>
              <a:custGeom>
                <a:avLst/>
                <a:gdLst/>
                <a:ahLst/>
                <a:cxnLst/>
                <a:rect l="l" t="t" r="r" b="b"/>
                <a:pathLst>
                  <a:path w="2069" h="501" fill="none" extrusionOk="0">
                    <a:moveTo>
                      <a:pt x="0" y="501"/>
                    </a:moveTo>
                    <a:cubicBezTo>
                      <a:pt x="601" y="34"/>
                      <a:pt x="1435" y="1"/>
                      <a:pt x="2068" y="434"/>
                    </a:cubicBezTo>
                  </a:path>
                </a:pathLst>
              </a:custGeom>
              <a:solidFill>
                <a:schemeClr val="dk1"/>
              </a:solidFill>
              <a:ln w="500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8" name="Google Shape;21178;p134"/>
              <p:cNvSpPr/>
              <p:nvPr/>
            </p:nvSpPr>
            <p:spPr>
              <a:xfrm>
                <a:off x="4819711" y="1929051"/>
                <a:ext cx="46336" cy="23664"/>
              </a:xfrm>
              <a:custGeom>
                <a:avLst/>
                <a:gdLst/>
                <a:ahLst/>
                <a:cxnLst/>
                <a:rect l="l" t="t" r="r" b="b"/>
                <a:pathLst>
                  <a:path w="1635" h="835" fill="none" extrusionOk="0">
                    <a:moveTo>
                      <a:pt x="1635" y="835"/>
                    </a:moveTo>
                    <a:cubicBezTo>
                      <a:pt x="1635" y="835"/>
                      <a:pt x="868" y="1"/>
                      <a:pt x="0" y="334"/>
                    </a:cubicBezTo>
                  </a:path>
                </a:pathLst>
              </a:custGeom>
              <a:solidFill>
                <a:schemeClr val="dk1"/>
              </a:solidFill>
              <a:ln w="500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9" name="Google Shape;21179;p134"/>
              <p:cNvSpPr/>
              <p:nvPr/>
            </p:nvSpPr>
            <p:spPr>
              <a:xfrm>
                <a:off x="4858453" y="2052902"/>
                <a:ext cx="13263" cy="6660"/>
              </a:xfrm>
              <a:custGeom>
                <a:avLst/>
                <a:gdLst/>
                <a:ahLst/>
                <a:cxnLst/>
                <a:rect l="l" t="t" r="r" b="b"/>
                <a:pathLst>
                  <a:path w="468" h="235" fill="none" extrusionOk="0">
                    <a:moveTo>
                      <a:pt x="1" y="1"/>
                    </a:moveTo>
                    <a:lnTo>
                      <a:pt x="468" y="234"/>
                    </a:lnTo>
                  </a:path>
                </a:pathLst>
              </a:custGeom>
              <a:solidFill>
                <a:schemeClr val="dk1"/>
              </a:solidFill>
              <a:ln w="500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0" name="Google Shape;21180;p134"/>
              <p:cNvSpPr/>
              <p:nvPr/>
            </p:nvSpPr>
            <p:spPr>
              <a:xfrm>
                <a:off x="4835780" y="2075603"/>
                <a:ext cx="52967" cy="12300"/>
              </a:xfrm>
              <a:custGeom>
                <a:avLst/>
                <a:gdLst/>
                <a:ahLst/>
                <a:cxnLst/>
                <a:rect l="l" t="t" r="r" b="b"/>
                <a:pathLst>
                  <a:path w="1869" h="434" fill="none" extrusionOk="0">
                    <a:moveTo>
                      <a:pt x="0" y="0"/>
                    </a:moveTo>
                    <a:cubicBezTo>
                      <a:pt x="567" y="334"/>
                      <a:pt x="1235" y="434"/>
                      <a:pt x="1868" y="267"/>
                    </a:cubicBezTo>
                  </a:path>
                </a:pathLst>
              </a:custGeom>
              <a:solidFill>
                <a:schemeClr val="dk1"/>
              </a:solidFill>
              <a:ln w="500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1" name="Google Shape;21181;p134"/>
              <p:cNvSpPr/>
              <p:nvPr/>
            </p:nvSpPr>
            <p:spPr>
              <a:xfrm>
                <a:off x="4608881" y="2188089"/>
                <a:ext cx="190048" cy="893390"/>
              </a:xfrm>
              <a:custGeom>
                <a:avLst/>
                <a:gdLst/>
                <a:ahLst/>
                <a:cxnLst/>
                <a:rect l="l" t="t" r="r" b="b"/>
                <a:pathLst>
                  <a:path w="6706" h="31524" extrusionOk="0">
                    <a:moveTo>
                      <a:pt x="6705" y="1"/>
                    </a:moveTo>
                    <a:cubicBezTo>
                      <a:pt x="6705" y="1"/>
                      <a:pt x="2569" y="101"/>
                      <a:pt x="2336" y="334"/>
                    </a:cubicBezTo>
                    <a:cubicBezTo>
                      <a:pt x="2102" y="568"/>
                      <a:pt x="1435" y="4270"/>
                      <a:pt x="968" y="6572"/>
                    </a:cubicBezTo>
                    <a:cubicBezTo>
                      <a:pt x="534" y="8907"/>
                      <a:pt x="1268" y="11409"/>
                      <a:pt x="1368" y="13110"/>
                    </a:cubicBezTo>
                    <a:cubicBezTo>
                      <a:pt x="1468" y="16079"/>
                      <a:pt x="1268" y="19048"/>
                      <a:pt x="768" y="21983"/>
                    </a:cubicBezTo>
                    <a:cubicBezTo>
                      <a:pt x="167" y="25119"/>
                      <a:pt x="1" y="30022"/>
                      <a:pt x="1" y="30022"/>
                    </a:cubicBezTo>
                    <a:lnTo>
                      <a:pt x="3470" y="31523"/>
                    </a:lnTo>
                    <a:cubicBezTo>
                      <a:pt x="3470" y="31523"/>
                      <a:pt x="3603" y="23784"/>
                      <a:pt x="3470" y="21082"/>
                    </a:cubicBezTo>
                    <a:cubicBezTo>
                      <a:pt x="3303" y="18380"/>
                      <a:pt x="3236" y="11409"/>
                      <a:pt x="4004" y="7639"/>
                    </a:cubicBezTo>
                    <a:cubicBezTo>
                      <a:pt x="4604" y="5004"/>
                      <a:pt x="5505" y="2436"/>
                      <a:pt x="6705" y="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2" name="Google Shape;21182;p134"/>
              <p:cNvSpPr/>
              <p:nvPr/>
            </p:nvSpPr>
            <p:spPr>
              <a:xfrm>
                <a:off x="4835228" y="2192478"/>
                <a:ext cx="319533" cy="892455"/>
              </a:xfrm>
              <a:custGeom>
                <a:avLst/>
                <a:gdLst/>
                <a:ahLst/>
                <a:cxnLst/>
                <a:rect l="l" t="t" r="r" b="b"/>
                <a:pathLst>
                  <a:path w="11275" h="31491" extrusionOk="0">
                    <a:moveTo>
                      <a:pt x="3002" y="1"/>
                    </a:moveTo>
                    <a:cubicBezTo>
                      <a:pt x="3002" y="1"/>
                      <a:pt x="1668" y="5338"/>
                      <a:pt x="834" y="10241"/>
                    </a:cubicBezTo>
                    <a:cubicBezTo>
                      <a:pt x="0" y="15112"/>
                      <a:pt x="2035" y="31490"/>
                      <a:pt x="2035" y="31490"/>
                    </a:cubicBezTo>
                    <a:cubicBezTo>
                      <a:pt x="3503" y="31423"/>
                      <a:pt x="4970" y="31223"/>
                      <a:pt x="6405" y="30956"/>
                    </a:cubicBezTo>
                    <a:cubicBezTo>
                      <a:pt x="9707" y="30456"/>
                      <a:pt x="11275" y="29455"/>
                      <a:pt x="11275" y="29455"/>
                    </a:cubicBezTo>
                    <a:cubicBezTo>
                      <a:pt x="11275" y="29455"/>
                      <a:pt x="9307" y="24518"/>
                      <a:pt x="8039" y="21950"/>
                    </a:cubicBezTo>
                    <a:cubicBezTo>
                      <a:pt x="6772" y="19415"/>
                      <a:pt x="5804" y="17380"/>
                      <a:pt x="5804" y="17380"/>
                    </a:cubicBezTo>
                    <a:cubicBezTo>
                      <a:pt x="5537" y="15412"/>
                      <a:pt x="5671" y="13444"/>
                      <a:pt x="6171" y="11542"/>
                    </a:cubicBezTo>
                    <a:cubicBezTo>
                      <a:pt x="7005" y="8440"/>
                      <a:pt x="9240" y="2136"/>
                      <a:pt x="8339" y="1402"/>
                    </a:cubicBezTo>
                    <a:cubicBezTo>
                      <a:pt x="7439" y="635"/>
                      <a:pt x="3002" y="1"/>
                      <a:pt x="3002" y="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3" name="Google Shape;21183;p134"/>
              <p:cNvSpPr/>
              <p:nvPr/>
            </p:nvSpPr>
            <p:spPr>
              <a:xfrm>
                <a:off x="4640369" y="2220296"/>
                <a:ext cx="430173" cy="508618"/>
              </a:xfrm>
              <a:custGeom>
                <a:avLst/>
                <a:gdLst/>
                <a:ahLst/>
                <a:cxnLst/>
                <a:rect l="l" t="t" r="r" b="b"/>
                <a:pathLst>
                  <a:path w="15179" h="17947" fill="none" extrusionOk="0">
                    <a:moveTo>
                      <a:pt x="11175" y="2636"/>
                    </a:moveTo>
                    <a:cubicBezTo>
                      <a:pt x="11175" y="2636"/>
                      <a:pt x="10341" y="6405"/>
                      <a:pt x="10041" y="8106"/>
                    </a:cubicBezTo>
                    <a:cubicBezTo>
                      <a:pt x="9741" y="9841"/>
                      <a:pt x="9140" y="12410"/>
                      <a:pt x="9140" y="12410"/>
                    </a:cubicBezTo>
                    <a:cubicBezTo>
                      <a:pt x="9140" y="12410"/>
                      <a:pt x="3903" y="12643"/>
                      <a:pt x="2602" y="12543"/>
                    </a:cubicBezTo>
                    <a:cubicBezTo>
                      <a:pt x="1335" y="12476"/>
                      <a:pt x="1" y="12476"/>
                      <a:pt x="1" y="12476"/>
                    </a:cubicBezTo>
                    <a:lnTo>
                      <a:pt x="434" y="14878"/>
                    </a:lnTo>
                    <a:cubicBezTo>
                      <a:pt x="434" y="14878"/>
                      <a:pt x="4637" y="16379"/>
                      <a:pt x="7272" y="16846"/>
                    </a:cubicBezTo>
                    <a:cubicBezTo>
                      <a:pt x="9908" y="17280"/>
                      <a:pt x="11309" y="17947"/>
                      <a:pt x="11776" y="17146"/>
                    </a:cubicBezTo>
                    <a:cubicBezTo>
                      <a:pt x="12209" y="16312"/>
                      <a:pt x="13744" y="7806"/>
                      <a:pt x="14277" y="4604"/>
                    </a:cubicBezTo>
                    <a:cubicBezTo>
                      <a:pt x="14811" y="1368"/>
                      <a:pt x="15178" y="601"/>
                      <a:pt x="12910" y="1"/>
                    </a:cubicBezTo>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4" name="Google Shape;21184;p134"/>
              <p:cNvSpPr/>
              <p:nvPr/>
            </p:nvSpPr>
            <p:spPr>
              <a:xfrm>
                <a:off x="4825379" y="2500947"/>
                <a:ext cx="190048" cy="102903"/>
              </a:xfrm>
              <a:custGeom>
                <a:avLst/>
                <a:gdLst/>
                <a:ahLst/>
                <a:cxnLst/>
                <a:rect l="l" t="t" r="r" b="b"/>
                <a:pathLst>
                  <a:path w="6706" h="3631" extrusionOk="0">
                    <a:moveTo>
                      <a:pt x="3593" y="0"/>
                    </a:moveTo>
                    <a:cubicBezTo>
                      <a:pt x="3583" y="0"/>
                      <a:pt x="3576" y="1"/>
                      <a:pt x="3570" y="3"/>
                    </a:cubicBezTo>
                    <a:cubicBezTo>
                      <a:pt x="3336" y="70"/>
                      <a:pt x="501" y="436"/>
                      <a:pt x="501" y="436"/>
                    </a:cubicBezTo>
                    <a:lnTo>
                      <a:pt x="0" y="1938"/>
                    </a:lnTo>
                    <a:lnTo>
                      <a:pt x="1435" y="2104"/>
                    </a:lnTo>
                    <a:lnTo>
                      <a:pt x="2802" y="2304"/>
                    </a:lnTo>
                    <a:cubicBezTo>
                      <a:pt x="2802" y="2304"/>
                      <a:pt x="3545" y="3511"/>
                      <a:pt x="4017" y="3511"/>
                    </a:cubicBezTo>
                    <a:cubicBezTo>
                      <a:pt x="4035" y="3511"/>
                      <a:pt x="4053" y="3509"/>
                      <a:pt x="4070" y="3505"/>
                    </a:cubicBezTo>
                    <a:cubicBezTo>
                      <a:pt x="4504" y="3439"/>
                      <a:pt x="3603" y="2405"/>
                      <a:pt x="3603" y="2405"/>
                    </a:cubicBezTo>
                    <a:lnTo>
                      <a:pt x="3603" y="2405"/>
                    </a:lnTo>
                    <a:cubicBezTo>
                      <a:pt x="3603" y="2405"/>
                      <a:pt x="4437" y="3205"/>
                      <a:pt x="4804" y="3505"/>
                    </a:cubicBezTo>
                    <a:cubicBezTo>
                      <a:pt x="4937" y="3589"/>
                      <a:pt x="5087" y="3630"/>
                      <a:pt x="5233" y="3630"/>
                    </a:cubicBezTo>
                    <a:cubicBezTo>
                      <a:pt x="5379" y="3630"/>
                      <a:pt x="5521" y="3589"/>
                      <a:pt x="5638" y="3505"/>
                    </a:cubicBezTo>
                    <a:lnTo>
                      <a:pt x="3570" y="1504"/>
                    </a:lnTo>
                    <a:lnTo>
                      <a:pt x="3570" y="1504"/>
                    </a:lnTo>
                    <a:cubicBezTo>
                      <a:pt x="3570" y="1504"/>
                      <a:pt x="5735" y="2917"/>
                      <a:pt x="6211" y="2917"/>
                    </a:cubicBezTo>
                    <a:cubicBezTo>
                      <a:pt x="6236" y="2917"/>
                      <a:pt x="6256" y="2913"/>
                      <a:pt x="6272" y="2905"/>
                    </a:cubicBezTo>
                    <a:cubicBezTo>
                      <a:pt x="6572" y="2771"/>
                      <a:pt x="6272" y="2405"/>
                      <a:pt x="6272" y="2405"/>
                    </a:cubicBezTo>
                    <a:lnTo>
                      <a:pt x="4003" y="903"/>
                    </a:lnTo>
                    <a:lnTo>
                      <a:pt x="4304" y="803"/>
                    </a:lnTo>
                    <a:cubicBezTo>
                      <a:pt x="4304" y="803"/>
                      <a:pt x="5926" y="1645"/>
                      <a:pt x="6291" y="1645"/>
                    </a:cubicBezTo>
                    <a:cubicBezTo>
                      <a:pt x="6311" y="1645"/>
                      <a:pt x="6326" y="1642"/>
                      <a:pt x="6338" y="1637"/>
                    </a:cubicBezTo>
                    <a:cubicBezTo>
                      <a:pt x="6572" y="1571"/>
                      <a:pt x="6705" y="1204"/>
                      <a:pt x="6705" y="1204"/>
                    </a:cubicBezTo>
                    <a:cubicBezTo>
                      <a:pt x="6705" y="1204"/>
                      <a:pt x="3950" y="0"/>
                      <a:pt x="3593"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5" name="Google Shape;21185;p134"/>
              <p:cNvSpPr/>
              <p:nvPr/>
            </p:nvSpPr>
            <p:spPr>
              <a:xfrm>
                <a:off x="4543668" y="2414025"/>
                <a:ext cx="172080" cy="141842"/>
              </a:xfrm>
              <a:custGeom>
                <a:avLst/>
                <a:gdLst/>
                <a:ahLst/>
                <a:cxnLst/>
                <a:rect l="l" t="t" r="r" b="b"/>
                <a:pathLst>
                  <a:path w="6072" h="5005" extrusionOk="0">
                    <a:moveTo>
                      <a:pt x="901" y="1"/>
                    </a:moveTo>
                    <a:cubicBezTo>
                      <a:pt x="834" y="201"/>
                      <a:pt x="834" y="401"/>
                      <a:pt x="901" y="601"/>
                    </a:cubicBezTo>
                    <a:cubicBezTo>
                      <a:pt x="1034" y="802"/>
                      <a:pt x="3002" y="1335"/>
                      <a:pt x="3002" y="1335"/>
                    </a:cubicBezTo>
                    <a:lnTo>
                      <a:pt x="3169" y="1569"/>
                    </a:lnTo>
                    <a:lnTo>
                      <a:pt x="3169" y="1569"/>
                    </a:lnTo>
                    <a:lnTo>
                      <a:pt x="467" y="1202"/>
                    </a:lnTo>
                    <a:cubicBezTo>
                      <a:pt x="467" y="1202"/>
                      <a:pt x="0" y="1302"/>
                      <a:pt x="133" y="1602"/>
                    </a:cubicBezTo>
                    <a:cubicBezTo>
                      <a:pt x="267" y="1902"/>
                      <a:pt x="3102" y="2336"/>
                      <a:pt x="3102" y="2336"/>
                    </a:cubicBezTo>
                    <a:lnTo>
                      <a:pt x="200" y="2469"/>
                    </a:lnTo>
                    <a:cubicBezTo>
                      <a:pt x="267" y="2736"/>
                      <a:pt x="500" y="2970"/>
                      <a:pt x="801" y="3003"/>
                    </a:cubicBezTo>
                    <a:cubicBezTo>
                      <a:pt x="901" y="3010"/>
                      <a:pt x="1026" y="3012"/>
                      <a:pt x="1163" y="3012"/>
                    </a:cubicBezTo>
                    <a:cubicBezTo>
                      <a:pt x="1709" y="3012"/>
                      <a:pt x="2435" y="2970"/>
                      <a:pt x="2435" y="2970"/>
                    </a:cubicBezTo>
                    <a:lnTo>
                      <a:pt x="2435" y="2970"/>
                    </a:lnTo>
                    <a:cubicBezTo>
                      <a:pt x="2435" y="2970"/>
                      <a:pt x="1067" y="3137"/>
                      <a:pt x="1368" y="3503"/>
                    </a:cubicBezTo>
                    <a:cubicBezTo>
                      <a:pt x="1456" y="3602"/>
                      <a:pt x="1645" y="3636"/>
                      <a:pt x="1868" y="3636"/>
                    </a:cubicBezTo>
                    <a:cubicBezTo>
                      <a:pt x="2404" y="3636"/>
                      <a:pt x="3136" y="3437"/>
                      <a:pt x="3136" y="3437"/>
                    </a:cubicBezTo>
                    <a:lnTo>
                      <a:pt x="4270" y="4171"/>
                    </a:lnTo>
                    <a:lnTo>
                      <a:pt x="5437" y="5005"/>
                    </a:lnTo>
                    <a:lnTo>
                      <a:pt x="6071" y="3570"/>
                    </a:lnTo>
                    <a:cubicBezTo>
                      <a:pt x="6071" y="3570"/>
                      <a:pt x="4170" y="1402"/>
                      <a:pt x="4070" y="1202"/>
                    </a:cubicBezTo>
                    <a:cubicBezTo>
                      <a:pt x="3936" y="1002"/>
                      <a:pt x="901" y="1"/>
                      <a:pt x="901"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6" name="Google Shape;21186;p134"/>
              <p:cNvSpPr/>
              <p:nvPr/>
            </p:nvSpPr>
            <p:spPr>
              <a:xfrm>
                <a:off x="4503905" y="2504802"/>
                <a:ext cx="335659" cy="119510"/>
              </a:xfrm>
              <a:custGeom>
                <a:avLst/>
                <a:gdLst/>
                <a:ahLst/>
                <a:cxnLst/>
                <a:rect l="l" t="t" r="r" b="b"/>
                <a:pathLst>
                  <a:path w="11844" h="4217" extrusionOk="0">
                    <a:moveTo>
                      <a:pt x="2137" y="0"/>
                    </a:moveTo>
                    <a:cubicBezTo>
                      <a:pt x="2137" y="0"/>
                      <a:pt x="269" y="1435"/>
                      <a:pt x="102" y="2936"/>
                    </a:cubicBezTo>
                    <a:cubicBezTo>
                      <a:pt x="0" y="4081"/>
                      <a:pt x="1024" y="4216"/>
                      <a:pt x="3277" y="4216"/>
                    </a:cubicBezTo>
                    <a:cubicBezTo>
                      <a:pt x="3978" y="4216"/>
                      <a:pt x="4798" y="4203"/>
                      <a:pt x="5739" y="4203"/>
                    </a:cubicBezTo>
                    <a:cubicBezTo>
                      <a:pt x="6043" y="4209"/>
                      <a:pt x="6346" y="4211"/>
                      <a:pt x="6649" y="4211"/>
                    </a:cubicBezTo>
                    <a:cubicBezTo>
                      <a:pt x="8213" y="4211"/>
                      <a:pt x="9773" y="4137"/>
                      <a:pt x="11310" y="3970"/>
                    </a:cubicBezTo>
                    <a:lnTo>
                      <a:pt x="11844" y="300"/>
                    </a:lnTo>
                    <a:cubicBezTo>
                      <a:pt x="11377" y="234"/>
                      <a:pt x="10943" y="234"/>
                      <a:pt x="10476" y="234"/>
                    </a:cubicBezTo>
                    <a:cubicBezTo>
                      <a:pt x="9509" y="234"/>
                      <a:pt x="2137" y="0"/>
                      <a:pt x="2137" y="0"/>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7" name="Google Shape;21187;p134"/>
            <p:cNvGrpSpPr/>
            <p:nvPr/>
          </p:nvGrpSpPr>
          <p:grpSpPr>
            <a:xfrm rot="935313" flipH="1">
              <a:off x="6593463" y="1635906"/>
              <a:ext cx="96944" cy="33545"/>
              <a:chOff x="7548087" y="1959319"/>
              <a:chExt cx="76577" cy="26498"/>
            </a:xfrm>
          </p:grpSpPr>
          <p:sp>
            <p:nvSpPr>
              <p:cNvPr id="21188" name="Google Shape;21188;p134"/>
              <p:cNvSpPr/>
              <p:nvPr/>
            </p:nvSpPr>
            <p:spPr>
              <a:xfrm>
                <a:off x="7548087" y="1959319"/>
                <a:ext cx="13263" cy="26498"/>
              </a:xfrm>
              <a:custGeom>
                <a:avLst/>
                <a:gdLst/>
                <a:ahLst/>
                <a:cxnLst/>
                <a:rect l="l" t="t" r="r" b="b"/>
                <a:pathLst>
                  <a:path w="468" h="935" extrusionOk="0">
                    <a:moveTo>
                      <a:pt x="234" y="0"/>
                    </a:moveTo>
                    <a:cubicBezTo>
                      <a:pt x="100" y="0"/>
                      <a:pt x="0" y="200"/>
                      <a:pt x="0" y="467"/>
                    </a:cubicBezTo>
                    <a:cubicBezTo>
                      <a:pt x="0" y="734"/>
                      <a:pt x="100" y="934"/>
                      <a:pt x="234" y="934"/>
                    </a:cubicBezTo>
                    <a:cubicBezTo>
                      <a:pt x="367" y="934"/>
                      <a:pt x="467" y="734"/>
                      <a:pt x="467" y="467"/>
                    </a:cubicBezTo>
                    <a:cubicBezTo>
                      <a:pt x="467" y="200"/>
                      <a:pt x="367"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9" name="Google Shape;21189;p134"/>
              <p:cNvSpPr/>
              <p:nvPr/>
            </p:nvSpPr>
            <p:spPr>
              <a:xfrm>
                <a:off x="7611401" y="1959319"/>
                <a:ext cx="13263" cy="26498"/>
              </a:xfrm>
              <a:custGeom>
                <a:avLst/>
                <a:gdLst/>
                <a:ahLst/>
                <a:cxnLst/>
                <a:rect l="l" t="t" r="r" b="b"/>
                <a:pathLst>
                  <a:path w="468" h="935" extrusionOk="0">
                    <a:moveTo>
                      <a:pt x="234" y="0"/>
                    </a:moveTo>
                    <a:cubicBezTo>
                      <a:pt x="101" y="0"/>
                      <a:pt x="1" y="200"/>
                      <a:pt x="1" y="467"/>
                    </a:cubicBezTo>
                    <a:cubicBezTo>
                      <a:pt x="1" y="734"/>
                      <a:pt x="101" y="934"/>
                      <a:pt x="234" y="934"/>
                    </a:cubicBezTo>
                    <a:cubicBezTo>
                      <a:pt x="368" y="934"/>
                      <a:pt x="468" y="734"/>
                      <a:pt x="468" y="467"/>
                    </a:cubicBezTo>
                    <a:cubicBezTo>
                      <a:pt x="468" y="200"/>
                      <a:pt x="368"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90" name="Google Shape;21190;p134"/>
          <p:cNvSpPr/>
          <p:nvPr/>
        </p:nvSpPr>
        <p:spPr>
          <a:xfrm rot="2700000" flipH="1">
            <a:off x="5281204" y="3337758"/>
            <a:ext cx="573385" cy="674663"/>
          </a:xfrm>
          <a:custGeom>
            <a:avLst/>
            <a:gdLst/>
            <a:ahLst/>
            <a:cxnLst/>
            <a:rect l="l" t="t" r="r" b="b"/>
            <a:pathLst>
              <a:path w="8764" h="10312" extrusionOk="0">
                <a:moveTo>
                  <a:pt x="4216" y="0"/>
                </a:moveTo>
                <a:lnTo>
                  <a:pt x="489" y="5608"/>
                </a:lnTo>
                <a:lnTo>
                  <a:pt x="3013" y="5441"/>
                </a:lnTo>
                <a:lnTo>
                  <a:pt x="3013" y="5441"/>
                </a:lnTo>
                <a:lnTo>
                  <a:pt x="1" y="10311"/>
                </a:lnTo>
                <a:lnTo>
                  <a:pt x="8764" y="4465"/>
                </a:lnTo>
                <a:lnTo>
                  <a:pt x="5954" y="3715"/>
                </a:lnTo>
                <a:lnTo>
                  <a:pt x="8573" y="84"/>
                </a:lnTo>
                <a:lnTo>
                  <a:pt x="4216" y="0"/>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3" name="Google Shape;21263;p134"/>
          <p:cNvSpPr txBox="1"/>
          <p:nvPr/>
        </p:nvSpPr>
        <p:spPr>
          <a:xfrm>
            <a:off x="1076400" y="4494225"/>
            <a:ext cx="4111200" cy="33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200" b="1" dirty="0">
              <a:solidFill>
                <a:schemeClr val="dk1"/>
              </a:solidFill>
              <a:latin typeface="Architects Daughter"/>
              <a:ea typeface="Architects Daughter"/>
              <a:cs typeface="Architects Daughter"/>
              <a:sym typeface="Architects Daughter"/>
            </a:endParaRPr>
          </a:p>
        </p:txBody>
      </p:sp>
      <p:pic>
        <p:nvPicPr>
          <p:cNvPr id="3" name="Picture 2">
            <a:extLst>
              <a:ext uri="{FF2B5EF4-FFF2-40B4-BE49-F238E27FC236}">
                <a16:creationId xmlns:a16="http://schemas.microsoft.com/office/drawing/2014/main" id="{0383F7B8-5CAF-33D5-3E9B-5F03B4429D09}"/>
              </a:ext>
            </a:extLst>
          </p:cNvPr>
          <p:cNvPicPr>
            <a:picLocks noChangeAspect="1"/>
          </p:cNvPicPr>
          <p:nvPr/>
        </p:nvPicPr>
        <p:blipFill>
          <a:blip r:embed="rId3"/>
          <a:stretch>
            <a:fillRect/>
          </a:stretch>
        </p:blipFill>
        <p:spPr>
          <a:xfrm>
            <a:off x="120878" y="1564856"/>
            <a:ext cx="6176285" cy="2636659"/>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843"/>
        <p:cNvGrpSpPr/>
        <p:nvPr/>
      </p:nvGrpSpPr>
      <p:grpSpPr>
        <a:xfrm>
          <a:off x="0" y="0"/>
          <a:ext cx="0" cy="0"/>
          <a:chOff x="0" y="0"/>
          <a:chExt cx="0" cy="0"/>
        </a:xfrm>
      </p:grpSpPr>
      <p:sp>
        <p:nvSpPr>
          <p:cNvPr id="18844" name="Google Shape;18844;p77"/>
          <p:cNvSpPr/>
          <p:nvPr/>
        </p:nvSpPr>
        <p:spPr>
          <a:xfrm>
            <a:off x="4667250" y="1521071"/>
            <a:ext cx="4153880" cy="2917579"/>
          </a:xfrm>
          <a:custGeom>
            <a:avLst/>
            <a:gdLst/>
            <a:ahLst/>
            <a:cxnLst/>
            <a:rect l="l" t="t" r="r" b="b"/>
            <a:pathLst>
              <a:path w="157734" h="98298" extrusionOk="0">
                <a:moveTo>
                  <a:pt x="157734" y="98298"/>
                </a:moveTo>
                <a:lnTo>
                  <a:pt x="0" y="95250"/>
                </a:lnTo>
                <a:lnTo>
                  <a:pt x="762" y="0"/>
                </a:lnTo>
                <a:lnTo>
                  <a:pt x="119253" y="3429"/>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a:p>
        </p:txBody>
      </p:sp>
      <p:sp>
        <p:nvSpPr>
          <p:cNvPr id="18845" name="Google Shape;18845;p77"/>
          <p:cNvSpPr/>
          <p:nvPr/>
        </p:nvSpPr>
        <p:spPr>
          <a:xfrm>
            <a:off x="533400" y="1394847"/>
            <a:ext cx="3914775" cy="2986653"/>
          </a:xfrm>
          <a:custGeom>
            <a:avLst/>
            <a:gdLst/>
            <a:ahLst/>
            <a:cxnLst/>
            <a:rect l="l" t="t" r="r" b="b"/>
            <a:pathLst>
              <a:path w="141980" h="100561" extrusionOk="0">
                <a:moveTo>
                  <a:pt x="0" y="0"/>
                </a:moveTo>
                <a:lnTo>
                  <a:pt x="141980" y="5311"/>
                </a:lnTo>
                <a:lnTo>
                  <a:pt x="141218" y="100561"/>
                </a:lnTo>
                <a:lnTo>
                  <a:pt x="22727" y="97132"/>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a:p>
        </p:txBody>
      </p:sp>
      <p:sp>
        <p:nvSpPr>
          <p:cNvPr id="18846" name="Google Shape;18846;p77"/>
          <p:cNvSpPr txBox="1">
            <a:spLocks noGrp="1"/>
          </p:cNvSpPr>
          <p:nvPr>
            <p:ph type="subTitle" idx="1"/>
          </p:nvPr>
        </p:nvSpPr>
        <p:spPr>
          <a:xfrm>
            <a:off x="1532536" y="1419588"/>
            <a:ext cx="22479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Before </a:t>
            </a:r>
            <a:endParaRPr dirty="0"/>
          </a:p>
        </p:txBody>
      </p:sp>
      <p:sp>
        <p:nvSpPr>
          <p:cNvPr id="18847" name="Google Shape;18847;p77"/>
          <p:cNvSpPr txBox="1">
            <a:spLocks noGrp="1"/>
          </p:cNvSpPr>
          <p:nvPr>
            <p:ph type="subTitle" idx="2"/>
          </p:nvPr>
        </p:nvSpPr>
        <p:spPr>
          <a:xfrm>
            <a:off x="1674450" y="2642285"/>
            <a:ext cx="2247900" cy="138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848" name="Google Shape;18848;p77"/>
          <p:cNvSpPr txBox="1">
            <a:spLocks noGrp="1"/>
          </p:cNvSpPr>
          <p:nvPr>
            <p:ph type="subTitle" idx="3"/>
          </p:nvPr>
        </p:nvSpPr>
        <p:spPr>
          <a:xfrm>
            <a:off x="5197723" y="1480503"/>
            <a:ext cx="22479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After</a:t>
            </a:r>
            <a:endParaRPr dirty="0"/>
          </a:p>
        </p:txBody>
      </p:sp>
      <p:sp>
        <p:nvSpPr>
          <p:cNvPr id="18849" name="Google Shape;18849;p77"/>
          <p:cNvSpPr txBox="1">
            <a:spLocks noGrp="1"/>
          </p:cNvSpPr>
          <p:nvPr>
            <p:ph type="subTitle" idx="4"/>
          </p:nvPr>
        </p:nvSpPr>
        <p:spPr>
          <a:xfrm>
            <a:off x="5221650" y="2642285"/>
            <a:ext cx="2247900" cy="138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850" name="Google Shape;18850;p77"/>
          <p:cNvSpPr txBox="1">
            <a:spLocks noGrp="1"/>
          </p:cNvSpPr>
          <p:nvPr>
            <p:ph type="title"/>
          </p:nvPr>
        </p:nvSpPr>
        <p:spPr>
          <a:xfrm>
            <a:off x="222723" y="528671"/>
            <a:ext cx="7115427"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And that’s why we used SMOTE to balance the dataset</a:t>
            </a:r>
            <a:endParaRPr dirty="0"/>
          </a:p>
        </p:txBody>
      </p:sp>
      <p:grpSp>
        <p:nvGrpSpPr>
          <p:cNvPr id="18851" name="Google Shape;18851;p77"/>
          <p:cNvGrpSpPr/>
          <p:nvPr/>
        </p:nvGrpSpPr>
        <p:grpSpPr>
          <a:xfrm>
            <a:off x="7423140" y="256867"/>
            <a:ext cx="1612936" cy="1275484"/>
            <a:chOff x="7317151" y="256871"/>
            <a:chExt cx="1719181" cy="1359501"/>
          </a:xfrm>
        </p:grpSpPr>
        <p:sp>
          <p:nvSpPr>
            <p:cNvPr id="18852" name="Google Shape;18852;p77"/>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3" name="Google Shape;18853;p77"/>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4" name="Google Shape;18854;p77"/>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5" name="Google Shape;18855;p77"/>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6" name="Google Shape;18856;p77"/>
          <p:cNvGrpSpPr/>
          <p:nvPr/>
        </p:nvGrpSpPr>
        <p:grpSpPr>
          <a:xfrm>
            <a:off x="-49222" y="4107683"/>
            <a:ext cx="1315875" cy="922396"/>
            <a:chOff x="236653" y="347946"/>
            <a:chExt cx="1315875" cy="922396"/>
          </a:xfrm>
        </p:grpSpPr>
        <p:grpSp>
          <p:nvGrpSpPr>
            <p:cNvPr id="18857" name="Google Shape;18857;p77"/>
            <p:cNvGrpSpPr/>
            <p:nvPr/>
          </p:nvGrpSpPr>
          <p:grpSpPr>
            <a:xfrm>
              <a:off x="236653" y="347946"/>
              <a:ext cx="397188" cy="852814"/>
              <a:chOff x="-136747" y="475983"/>
              <a:chExt cx="397188" cy="852814"/>
            </a:xfrm>
          </p:grpSpPr>
          <p:sp>
            <p:nvSpPr>
              <p:cNvPr id="18858" name="Google Shape;18858;p77"/>
              <p:cNvSpPr/>
              <p:nvPr/>
            </p:nvSpPr>
            <p:spPr>
              <a:xfrm rot="-5400000" flipH="1">
                <a:off x="-137582" y="109885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9" name="Google Shape;18859;p77"/>
              <p:cNvSpPr/>
              <p:nvPr/>
            </p:nvSpPr>
            <p:spPr>
              <a:xfrm rot="-5400000" flipH="1">
                <a:off x="132255" y="478926"/>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0" name="Google Shape;18860;p77"/>
            <p:cNvGrpSpPr/>
            <p:nvPr/>
          </p:nvGrpSpPr>
          <p:grpSpPr>
            <a:xfrm>
              <a:off x="633840" y="437170"/>
              <a:ext cx="918687" cy="833172"/>
              <a:chOff x="7317151" y="266325"/>
              <a:chExt cx="1443569" cy="1309196"/>
            </a:xfrm>
          </p:grpSpPr>
          <p:sp>
            <p:nvSpPr>
              <p:cNvPr id="18861" name="Google Shape;18861;p77"/>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2" name="Google Shape;18862;p77"/>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6D3B1797-DEED-F125-EB60-B5978C8A24E9}"/>
              </a:ext>
            </a:extLst>
          </p:cNvPr>
          <p:cNvPicPr>
            <a:picLocks noChangeAspect="1"/>
          </p:cNvPicPr>
          <p:nvPr/>
        </p:nvPicPr>
        <p:blipFill>
          <a:blip r:embed="rId3"/>
          <a:stretch>
            <a:fillRect/>
          </a:stretch>
        </p:blipFill>
        <p:spPr>
          <a:xfrm>
            <a:off x="1310962" y="1969319"/>
            <a:ext cx="2691047" cy="2271950"/>
          </a:xfrm>
          <a:prstGeom prst="rect">
            <a:avLst/>
          </a:prstGeom>
        </p:spPr>
      </p:pic>
      <p:pic>
        <p:nvPicPr>
          <p:cNvPr id="5" name="Picture 4">
            <a:extLst>
              <a:ext uri="{FF2B5EF4-FFF2-40B4-BE49-F238E27FC236}">
                <a16:creationId xmlns:a16="http://schemas.microsoft.com/office/drawing/2014/main" id="{E5C71620-D999-5E2B-93F8-8E263D21949D}"/>
              </a:ext>
            </a:extLst>
          </p:cNvPr>
          <p:cNvPicPr>
            <a:picLocks noChangeAspect="1"/>
          </p:cNvPicPr>
          <p:nvPr/>
        </p:nvPicPr>
        <p:blipFill>
          <a:blip r:embed="rId4"/>
          <a:stretch>
            <a:fillRect/>
          </a:stretch>
        </p:blipFill>
        <p:spPr>
          <a:xfrm>
            <a:off x="5079163" y="2147346"/>
            <a:ext cx="2723435" cy="2110247"/>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00"/>
        <p:cNvGrpSpPr/>
        <p:nvPr/>
      </p:nvGrpSpPr>
      <p:grpSpPr>
        <a:xfrm>
          <a:off x="0" y="0"/>
          <a:ext cx="0" cy="0"/>
          <a:chOff x="0" y="0"/>
          <a:chExt cx="0" cy="0"/>
        </a:xfrm>
      </p:grpSpPr>
      <p:grpSp>
        <p:nvGrpSpPr>
          <p:cNvPr id="19901" name="Google Shape;19901;p114"/>
          <p:cNvGrpSpPr/>
          <p:nvPr/>
        </p:nvGrpSpPr>
        <p:grpSpPr>
          <a:xfrm>
            <a:off x="3653981" y="477812"/>
            <a:ext cx="4690630" cy="4399835"/>
            <a:chOff x="3637367" y="934975"/>
            <a:chExt cx="4325952" cy="4057765"/>
          </a:xfrm>
        </p:grpSpPr>
        <p:sp>
          <p:nvSpPr>
            <p:cNvPr id="19902" name="Google Shape;19902;p114"/>
            <p:cNvSpPr/>
            <p:nvPr/>
          </p:nvSpPr>
          <p:spPr>
            <a:xfrm>
              <a:off x="3739588" y="1020097"/>
              <a:ext cx="4121637" cy="3832075"/>
            </a:xfrm>
            <a:custGeom>
              <a:avLst/>
              <a:gdLst/>
              <a:ahLst/>
              <a:cxnLst/>
              <a:rect l="l" t="t" r="r" b="b"/>
              <a:pathLst>
                <a:path w="32781" h="30478" extrusionOk="0">
                  <a:moveTo>
                    <a:pt x="32780" y="0"/>
                  </a:moveTo>
                  <a:lnTo>
                    <a:pt x="0" y="271"/>
                  </a:lnTo>
                  <a:lnTo>
                    <a:pt x="6671" y="24586"/>
                  </a:lnTo>
                  <a:lnTo>
                    <a:pt x="14832" y="24687"/>
                  </a:lnTo>
                  <a:cubicBezTo>
                    <a:pt x="14968" y="24687"/>
                    <a:pt x="15069" y="24755"/>
                    <a:pt x="15137" y="24890"/>
                  </a:cubicBezTo>
                  <a:lnTo>
                    <a:pt x="17575" y="30478"/>
                  </a:lnTo>
                  <a:lnTo>
                    <a:pt x="20318" y="24958"/>
                  </a:lnTo>
                  <a:cubicBezTo>
                    <a:pt x="20346" y="24846"/>
                    <a:pt x="20444" y="24780"/>
                    <a:pt x="20554" y="24780"/>
                  </a:cubicBezTo>
                  <a:cubicBezTo>
                    <a:pt x="20577" y="24780"/>
                    <a:pt x="20600" y="24783"/>
                    <a:pt x="20623" y="24789"/>
                  </a:cubicBezTo>
                  <a:lnTo>
                    <a:pt x="27531" y="24856"/>
                  </a:lnTo>
                  <a:lnTo>
                    <a:pt x="327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3" name="Google Shape;19903;p114"/>
            <p:cNvSpPr/>
            <p:nvPr/>
          </p:nvSpPr>
          <p:spPr>
            <a:xfrm>
              <a:off x="3637367" y="934975"/>
              <a:ext cx="4325952" cy="4057765"/>
            </a:xfrm>
            <a:custGeom>
              <a:avLst/>
              <a:gdLst/>
              <a:ahLst/>
              <a:cxnLst/>
              <a:rect l="l" t="t" r="r" b="b"/>
              <a:pathLst>
                <a:path w="34406" h="32273" extrusionOk="0">
                  <a:moveTo>
                    <a:pt x="33593" y="677"/>
                  </a:moveTo>
                  <a:lnTo>
                    <a:pt x="28344" y="25533"/>
                  </a:lnTo>
                  <a:lnTo>
                    <a:pt x="21436" y="25432"/>
                  </a:lnTo>
                  <a:cubicBezTo>
                    <a:pt x="21301" y="25432"/>
                    <a:pt x="21199" y="25500"/>
                    <a:pt x="21131" y="25635"/>
                  </a:cubicBezTo>
                  <a:lnTo>
                    <a:pt x="18388" y="31155"/>
                  </a:lnTo>
                  <a:lnTo>
                    <a:pt x="15950" y="25567"/>
                  </a:lnTo>
                  <a:cubicBezTo>
                    <a:pt x="15882" y="25432"/>
                    <a:pt x="15747" y="25364"/>
                    <a:pt x="15645" y="25364"/>
                  </a:cubicBezTo>
                  <a:lnTo>
                    <a:pt x="7484" y="25263"/>
                  </a:lnTo>
                  <a:lnTo>
                    <a:pt x="813" y="948"/>
                  </a:lnTo>
                  <a:lnTo>
                    <a:pt x="33593" y="677"/>
                  </a:lnTo>
                  <a:close/>
                  <a:moveTo>
                    <a:pt x="34000" y="0"/>
                  </a:moveTo>
                  <a:lnTo>
                    <a:pt x="373" y="271"/>
                  </a:lnTo>
                  <a:cubicBezTo>
                    <a:pt x="271" y="271"/>
                    <a:pt x="170" y="339"/>
                    <a:pt x="102" y="406"/>
                  </a:cubicBezTo>
                  <a:cubicBezTo>
                    <a:pt x="34" y="508"/>
                    <a:pt x="0" y="610"/>
                    <a:pt x="34" y="711"/>
                  </a:cubicBezTo>
                  <a:lnTo>
                    <a:pt x="6875" y="25669"/>
                  </a:lnTo>
                  <a:cubicBezTo>
                    <a:pt x="6909" y="25838"/>
                    <a:pt x="7044" y="25940"/>
                    <a:pt x="7213" y="25940"/>
                  </a:cubicBezTo>
                  <a:lnTo>
                    <a:pt x="15408" y="26041"/>
                  </a:lnTo>
                  <a:lnTo>
                    <a:pt x="18050" y="32069"/>
                  </a:lnTo>
                  <a:cubicBezTo>
                    <a:pt x="18117" y="32171"/>
                    <a:pt x="18219" y="32239"/>
                    <a:pt x="18355" y="32272"/>
                  </a:cubicBezTo>
                  <a:cubicBezTo>
                    <a:pt x="18490" y="32272"/>
                    <a:pt x="18592" y="32171"/>
                    <a:pt x="18659" y="32069"/>
                  </a:cubicBezTo>
                  <a:lnTo>
                    <a:pt x="21605" y="26143"/>
                  </a:lnTo>
                  <a:lnTo>
                    <a:pt x="28615" y="26245"/>
                  </a:lnTo>
                  <a:cubicBezTo>
                    <a:pt x="28751" y="26245"/>
                    <a:pt x="28920" y="26143"/>
                    <a:pt x="28954" y="25974"/>
                  </a:cubicBezTo>
                  <a:lnTo>
                    <a:pt x="34338" y="406"/>
                  </a:lnTo>
                  <a:cubicBezTo>
                    <a:pt x="34406" y="203"/>
                    <a:pt x="34237" y="0"/>
                    <a:pt x="34000" y="0"/>
                  </a:cubicBezTo>
                  <a:close/>
                </a:path>
              </a:pathLst>
            </a:custGeom>
            <a:solidFill>
              <a:srgbClr val="21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04" name="Google Shape;19904;p114"/>
          <p:cNvSpPr txBox="1">
            <a:spLocks noGrp="1"/>
          </p:cNvSpPr>
          <p:nvPr>
            <p:ph type="title"/>
          </p:nvPr>
        </p:nvSpPr>
        <p:spPr>
          <a:xfrm>
            <a:off x="4363846" y="2133075"/>
            <a:ext cx="3270900" cy="9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6836 ROWS, </a:t>
            </a:r>
            <a:br>
              <a:rPr lang="en-IN" dirty="0"/>
            </a:br>
            <a:r>
              <a:rPr lang="en-IN" dirty="0"/>
              <a:t>51 COLUMNS</a:t>
            </a:r>
            <a:endParaRPr dirty="0"/>
          </a:p>
        </p:txBody>
      </p:sp>
      <p:sp>
        <p:nvSpPr>
          <p:cNvPr id="19905" name="Google Shape;19905;p114"/>
          <p:cNvSpPr txBox="1">
            <a:spLocks noGrp="1"/>
          </p:cNvSpPr>
          <p:nvPr>
            <p:ph type="title" idx="2"/>
          </p:nvPr>
        </p:nvSpPr>
        <p:spPr>
          <a:xfrm>
            <a:off x="4363846" y="1082925"/>
            <a:ext cx="3270900" cy="114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a:t>The data is now pre-processed. After removing all the duplicates and converting all categorical columns to numerical columns using standard scaler, there are</a:t>
            </a:r>
            <a:br>
              <a:rPr lang="en-IN" sz="1200" dirty="0"/>
            </a:br>
            <a:endParaRPr sz="1200" dirty="0"/>
          </a:p>
        </p:txBody>
      </p:sp>
      <p:grpSp>
        <p:nvGrpSpPr>
          <p:cNvPr id="19906" name="Google Shape;19906;p114"/>
          <p:cNvGrpSpPr/>
          <p:nvPr/>
        </p:nvGrpSpPr>
        <p:grpSpPr>
          <a:xfrm>
            <a:off x="640450" y="397519"/>
            <a:ext cx="2732126" cy="4288782"/>
            <a:chOff x="640450" y="397519"/>
            <a:chExt cx="2732126" cy="4288782"/>
          </a:xfrm>
        </p:grpSpPr>
        <p:sp>
          <p:nvSpPr>
            <p:cNvPr id="19907" name="Google Shape;19907;p114"/>
            <p:cNvSpPr/>
            <p:nvPr/>
          </p:nvSpPr>
          <p:spPr>
            <a:xfrm>
              <a:off x="2225547" y="4540187"/>
              <a:ext cx="474315" cy="145152"/>
            </a:xfrm>
            <a:custGeom>
              <a:avLst/>
              <a:gdLst/>
              <a:ahLst/>
              <a:cxnLst/>
              <a:rect l="l" t="t" r="r" b="b"/>
              <a:pathLst>
                <a:path w="6457" h="1976" extrusionOk="0">
                  <a:moveTo>
                    <a:pt x="561" y="1"/>
                  </a:moveTo>
                  <a:cubicBezTo>
                    <a:pt x="552" y="1"/>
                    <a:pt x="543" y="1"/>
                    <a:pt x="533" y="2"/>
                  </a:cubicBezTo>
                  <a:cubicBezTo>
                    <a:pt x="382" y="166"/>
                    <a:pt x="260" y="344"/>
                    <a:pt x="150" y="535"/>
                  </a:cubicBezTo>
                  <a:cubicBezTo>
                    <a:pt x="0" y="794"/>
                    <a:pt x="123" y="1203"/>
                    <a:pt x="232" y="1340"/>
                  </a:cubicBezTo>
                  <a:cubicBezTo>
                    <a:pt x="342" y="1476"/>
                    <a:pt x="2525" y="1517"/>
                    <a:pt x="3303" y="1695"/>
                  </a:cubicBezTo>
                  <a:cubicBezTo>
                    <a:pt x="3999" y="1851"/>
                    <a:pt x="5127" y="1975"/>
                    <a:pt x="5585" y="1975"/>
                  </a:cubicBezTo>
                  <a:cubicBezTo>
                    <a:pt x="5648" y="1975"/>
                    <a:pt x="5698" y="1973"/>
                    <a:pt x="5733" y="1968"/>
                  </a:cubicBezTo>
                  <a:cubicBezTo>
                    <a:pt x="6006" y="1940"/>
                    <a:pt x="6443" y="1722"/>
                    <a:pt x="6456" y="1094"/>
                  </a:cubicBezTo>
                  <a:lnTo>
                    <a:pt x="6429" y="1067"/>
                  </a:lnTo>
                  <a:cubicBezTo>
                    <a:pt x="6429" y="1067"/>
                    <a:pt x="6340" y="426"/>
                    <a:pt x="6121" y="426"/>
                  </a:cubicBezTo>
                  <a:cubicBezTo>
                    <a:pt x="6082" y="426"/>
                    <a:pt x="6039" y="446"/>
                    <a:pt x="5992" y="494"/>
                  </a:cubicBezTo>
                  <a:cubicBezTo>
                    <a:pt x="5678" y="794"/>
                    <a:pt x="5296" y="1299"/>
                    <a:pt x="4914" y="1449"/>
                  </a:cubicBezTo>
                  <a:cubicBezTo>
                    <a:pt x="4797" y="1491"/>
                    <a:pt x="4654" y="1511"/>
                    <a:pt x="4490" y="1511"/>
                  </a:cubicBezTo>
                  <a:cubicBezTo>
                    <a:pt x="4116" y="1511"/>
                    <a:pt x="3634" y="1407"/>
                    <a:pt x="3112" y="1217"/>
                  </a:cubicBezTo>
                  <a:cubicBezTo>
                    <a:pt x="2362" y="944"/>
                    <a:pt x="1201" y="221"/>
                    <a:pt x="901" y="139"/>
                  </a:cubicBezTo>
                  <a:cubicBezTo>
                    <a:pt x="614" y="64"/>
                    <a:pt x="647" y="1"/>
                    <a:pt x="561" y="1"/>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8" name="Google Shape;19908;p114"/>
            <p:cNvSpPr/>
            <p:nvPr/>
          </p:nvSpPr>
          <p:spPr>
            <a:xfrm>
              <a:off x="2444078" y="4427801"/>
              <a:ext cx="127449" cy="64496"/>
            </a:xfrm>
            <a:custGeom>
              <a:avLst/>
              <a:gdLst/>
              <a:ahLst/>
              <a:cxnLst/>
              <a:rect l="l" t="t" r="r" b="b"/>
              <a:pathLst>
                <a:path w="1735" h="878" extrusionOk="0">
                  <a:moveTo>
                    <a:pt x="1205" y="1"/>
                  </a:moveTo>
                  <a:cubicBezTo>
                    <a:pt x="956" y="1"/>
                    <a:pt x="530" y="78"/>
                    <a:pt x="1" y="481"/>
                  </a:cubicBezTo>
                  <a:lnTo>
                    <a:pt x="369" y="877"/>
                  </a:lnTo>
                  <a:cubicBezTo>
                    <a:pt x="369" y="877"/>
                    <a:pt x="1145" y="409"/>
                    <a:pt x="1656" y="409"/>
                  </a:cubicBezTo>
                  <a:cubicBezTo>
                    <a:pt x="1683" y="409"/>
                    <a:pt x="1709" y="410"/>
                    <a:pt x="1734" y="413"/>
                  </a:cubicBezTo>
                  <a:lnTo>
                    <a:pt x="1448" y="31"/>
                  </a:lnTo>
                  <a:cubicBezTo>
                    <a:pt x="1448" y="31"/>
                    <a:pt x="1361" y="1"/>
                    <a:pt x="1205" y="1"/>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9" name="Google Shape;19909;p114"/>
            <p:cNvSpPr/>
            <p:nvPr/>
          </p:nvSpPr>
          <p:spPr>
            <a:xfrm>
              <a:off x="2482201" y="4465924"/>
              <a:ext cx="127375" cy="63467"/>
            </a:xfrm>
            <a:custGeom>
              <a:avLst/>
              <a:gdLst/>
              <a:ahLst/>
              <a:cxnLst/>
              <a:rect l="l" t="t" r="r" b="b"/>
              <a:pathLst>
                <a:path w="1734" h="864" extrusionOk="0">
                  <a:moveTo>
                    <a:pt x="1201" y="0"/>
                  </a:moveTo>
                  <a:cubicBezTo>
                    <a:pt x="949" y="0"/>
                    <a:pt x="521" y="78"/>
                    <a:pt x="0" y="481"/>
                  </a:cubicBezTo>
                  <a:lnTo>
                    <a:pt x="369" y="863"/>
                  </a:lnTo>
                  <a:cubicBezTo>
                    <a:pt x="369" y="863"/>
                    <a:pt x="1133" y="395"/>
                    <a:pt x="1654" y="395"/>
                  </a:cubicBezTo>
                  <a:cubicBezTo>
                    <a:pt x="1681" y="395"/>
                    <a:pt x="1708" y="396"/>
                    <a:pt x="1734" y="399"/>
                  </a:cubicBezTo>
                  <a:lnTo>
                    <a:pt x="1447" y="31"/>
                  </a:lnTo>
                  <a:cubicBezTo>
                    <a:pt x="1447" y="31"/>
                    <a:pt x="1358" y="0"/>
                    <a:pt x="1201" y="0"/>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0" name="Google Shape;19910;p114"/>
            <p:cNvSpPr/>
            <p:nvPr/>
          </p:nvSpPr>
          <p:spPr>
            <a:xfrm>
              <a:off x="2416018" y="4404956"/>
              <a:ext cx="42165" cy="43193"/>
            </a:xfrm>
            <a:custGeom>
              <a:avLst/>
              <a:gdLst/>
              <a:ahLst/>
              <a:cxnLst/>
              <a:rect l="l" t="t" r="r" b="b"/>
              <a:pathLst>
                <a:path w="574" h="588" fill="none" extrusionOk="0">
                  <a:moveTo>
                    <a:pt x="574" y="588"/>
                  </a:moveTo>
                  <a:lnTo>
                    <a:pt x="1" y="1"/>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1" name="Google Shape;19911;p114"/>
            <p:cNvSpPr/>
            <p:nvPr/>
          </p:nvSpPr>
          <p:spPr>
            <a:xfrm>
              <a:off x="2501226" y="4496188"/>
              <a:ext cx="164545" cy="83080"/>
            </a:xfrm>
            <a:custGeom>
              <a:avLst/>
              <a:gdLst/>
              <a:ahLst/>
              <a:cxnLst/>
              <a:rect l="l" t="t" r="r" b="b"/>
              <a:pathLst>
                <a:path w="2240" h="1131" extrusionOk="0">
                  <a:moveTo>
                    <a:pt x="1461" y="1"/>
                  </a:moveTo>
                  <a:cubicBezTo>
                    <a:pt x="983" y="55"/>
                    <a:pt x="519" y="205"/>
                    <a:pt x="110" y="451"/>
                  </a:cubicBezTo>
                  <a:cubicBezTo>
                    <a:pt x="1" y="629"/>
                    <a:pt x="14" y="861"/>
                    <a:pt x="151" y="1011"/>
                  </a:cubicBezTo>
                  <a:cubicBezTo>
                    <a:pt x="244" y="1094"/>
                    <a:pt x="540" y="1130"/>
                    <a:pt x="881" y="1130"/>
                  </a:cubicBezTo>
                  <a:cubicBezTo>
                    <a:pt x="1485" y="1130"/>
                    <a:pt x="2230" y="1018"/>
                    <a:pt x="2239" y="861"/>
                  </a:cubicBezTo>
                  <a:cubicBezTo>
                    <a:pt x="2239" y="615"/>
                    <a:pt x="1461" y="1"/>
                    <a:pt x="1461" y="1"/>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12" name="Google Shape;19912;p114"/>
            <p:cNvGrpSpPr/>
            <p:nvPr/>
          </p:nvGrpSpPr>
          <p:grpSpPr>
            <a:xfrm>
              <a:off x="640450" y="397519"/>
              <a:ext cx="2732126" cy="4288782"/>
              <a:chOff x="640450" y="397519"/>
              <a:chExt cx="2732126" cy="4288782"/>
            </a:xfrm>
          </p:grpSpPr>
          <p:sp>
            <p:nvSpPr>
              <p:cNvPr id="19913" name="Google Shape;19913;p114"/>
              <p:cNvSpPr/>
              <p:nvPr/>
            </p:nvSpPr>
            <p:spPr>
              <a:xfrm>
                <a:off x="936182" y="3929772"/>
                <a:ext cx="242704" cy="237635"/>
              </a:xfrm>
              <a:custGeom>
                <a:avLst/>
                <a:gdLst/>
                <a:ahLst/>
                <a:cxnLst/>
                <a:rect l="l" t="t" r="r" b="b"/>
                <a:pathLst>
                  <a:path w="3304" h="3235" extrusionOk="0">
                    <a:moveTo>
                      <a:pt x="1298" y="0"/>
                    </a:moveTo>
                    <a:lnTo>
                      <a:pt x="1" y="2170"/>
                    </a:lnTo>
                    <a:lnTo>
                      <a:pt x="1775" y="3235"/>
                    </a:lnTo>
                    <a:lnTo>
                      <a:pt x="3304" y="942"/>
                    </a:lnTo>
                    <a:lnTo>
                      <a:pt x="1298" y="0"/>
                    </a:ln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4" name="Google Shape;19914;p114"/>
              <p:cNvSpPr/>
              <p:nvPr/>
            </p:nvSpPr>
            <p:spPr>
              <a:xfrm>
                <a:off x="640450" y="3982220"/>
                <a:ext cx="542484" cy="393806"/>
              </a:xfrm>
              <a:custGeom>
                <a:avLst/>
                <a:gdLst/>
                <a:ahLst/>
                <a:cxnLst/>
                <a:rect l="l" t="t" r="r" b="b"/>
                <a:pathLst>
                  <a:path w="7385" h="5361" extrusionOk="0">
                    <a:moveTo>
                      <a:pt x="4853" y="0"/>
                    </a:moveTo>
                    <a:cubicBezTo>
                      <a:pt x="4632" y="0"/>
                      <a:pt x="4420" y="111"/>
                      <a:pt x="4232" y="228"/>
                    </a:cubicBezTo>
                    <a:cubicBezTo>
                      <a:pt x="3945" y="405"/>
                      <a:pt x="2580" y="788"/>
                      <a:pt x="2157" y="828"/>
                    </a:cubicBezTo>
                    <a:cubicBezTo>
                      <a:pt x="1734" y="883"/>
                      <a:pt x="929" y="774"/>
                      <a:pt x="465" y="1347"/>
                    </a:cubicBezTo>
                    <a:cubicBezTo>
                      <a:pt x="1" y="1934"/>
                      <a:pt x="233" y="2398"/>
                      <a:pt x="465" y="2603"/>
                    </a:cubicBezTo>
                    <a:cubicBezTo>
                      <a:pt x="683" y="2808"/>
                      <a:pt x="1830" y="3504"/>
                      <a:pt x="2567" y="3818"/>
                    </a:cubicBezTo>
                    <a:cubicBezTo>
                      <a:pt x="3292" y="4140"/>
                      <a:pt x="5021" y="5361"/>
                      <a:pt x="5246" y="5361"/>
                    </a:cubicBezTo>
                    <a:cubicBezTo>
                      <a:pt x="5249" y="5361"/>
                      <a:pt x="5253" y="5361"/>
                      <a:pt x="5255" y="5360"/>
                    </a:cubicBezTo>
                    <a:cubicBezTo>
                      <a:pt x="5419" y="5305"/>
                      <a:pt x="5760" y="5046"/>
                      <a:pt x="5815" y="4759"/>
                    </a:cubicBezTo>
                    <a:cubicBezTo>
                      <a:pt x="5829" y="4541"/>
                      <a:pt x="5829" y="4323"/>
                      <a:pt x="5815" y="4104"/>
                    </a:cubicBezTo>
                    <a:cubicBezTo>
                      <a:pt x="5815" y="4104"/>
                      <a:pt x="6334" y="3640"/>
                      <a:pt x="6402" y="3244"/>
                    </a:cubicBezTo>
                    <a:cubicBezTo>
                      <a:pt x="6456" y="2862"/>
                      <a:pt x="6456" y="2330"/>
                      <a:pt x="6593" y="2180"/>
                    </a:cubicBezTo>
                    <a:cubicBezTo>
                      <a:pt x="6729" y="2030"/>
                      <a:pt x="7385" y="1907"/>
                      <a:pt x="7098" y="1716"/>
                    </a:cubicBezTo>
                    <a:cubicBezTo>
                      <a:pt x="6825" y="1525"/>
                      <a:pt x="6143" y="1606"/>
                      <a:pt x="5788" y="1538"/>
                    </a:cubicBezTo>
                    <a:cubicBezTo>
                      <a:pt x="5610" y="1511"/>
                      <a:pt x="5419" y="1456"/>
                      <a:pt x="5255" y="1388"/>
                    </a:cubicBezTo>
                    <a:cubicBezTo>
                      <a:pt x="5255" y="1388"/>
                      <a:pt x="5542" y="323"/>
                      <a:pt x="5201" y="105"/>
                    </a:cubicBezTo>
                    <a:cubicBezTo>
                      <a:pt x="5084" y="30"/>
                      <a:pt x="4967" y="0"/>
                      <a:pt x="4853" y="0"/>
                    </a:cubicBez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5" name="Google Shape;19915;p114"/>
              <p:cNvSpPr/>
              <p:nvPr/>
            </p:nvSpPr>
            <p:spPr>
              <a:xfrm>
                <a:off x="2333821" y="4244529"/>
                <a:ext cx="168512" cy="216700"/>
              </a:xfrm>
              <a:custGeom>
                <a:avLst/>
                <a:gdLst/>
                <a:ahLst/>
                <a:cxnLst/>
                <a:rect l="l" t="t" r="r" b="b"/>
                <a:pathLst>
                  <a:path w="2294" h="2950" extrusionOk="0">
                    <a:moveTo>
                      <a:pt x="123" y="1"/>
                    </a:moveTo>
                    <a:lnTo>
                      <a:pt x="0" y="2758"/>
                    </a:lnTo>
                    <a:lnTo>
                      <a:pt x="2061" y="2949"/>
                    </a:lnTo>
                    <a:lnTo>
                      <a:pt x="2293" y="438"/>
                    </a:lnTo>
                    <a:lnTo>
                      <a:pt x="123" y="1"/>
                    </a:ln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6" name="Google Shape;19916;p114"/>
              <p:cNvSpPr/>
              <p:nvPr/>
            </p:nvSpPr>
            <p:spPr>
              <a:xfrm>
                <a:off x="2225547" y="4330766"/>
                <a:ext cx="476298" cy="355534"/>
              </a:xfrm>
              <a:custGeom>
                <a:avLst/>
                <a:gdLst/>
                <a:ahLst/>
                <a:cxnLst/>
                <a:rect l="l" t="t" r="r" b="b"/>
                <a:pathLst>
                  <a:path w="6484" h="4840" extrusionOk="0">
                    <a:moveTo>
                      <a:pt x="3377" y="1"/>
                    </a:moveTo>
                    <a:cubicBezTo>
                      <a:pt x="2971" y="1"/>
                      <a:pt x="2594" y="1011"/>
                      <a:pt x="2594" y="1011"/>
                    </a:cubicBezTo>
                    <a:cubicBezTo>
                      <a:pt x="2402" y="956"/>
                      <a:pt x="2239" y="902"/>
                      <a:pt x="2061" y="820"/>
                    </a:cubicBezTo>
                    <a:cubicBezTo>
                      <a:pt x="1734" y="669"/>
                      <a:pt x="1242" y="192"/>
                      <a:pt x="901" y="178"/>
                    </a:cubicBezTo>
                    <a:cubicBezTo>
                      <a:pt x="896" y="178"/>
                      <a:pt x="892" y="178"/>
                      <a:pt x="888" y="178"/>
                    </a:cubicBezTo>
                    <a:cubicBezTo>
                      <a:pt x="572" y="178"/>
                      <a:pt x="1011" y="659"/>
                      <a:pt x="1024" y="861"/>
                    </a:cubicBezTo>
                    <a:cubicBezTo>
                      <a:pt x="1051" y="1079"/>
                      <a:pt x="724" y="1502"/>
                      <a:pt x="546" y="1843"/>
                    </a:cubicBezTo>
                    <a:cubicBezTo>
                      <a:pt x="369" y="2185"/>
                      <a:pt x="519" y="2867"/>
                      <a:pt x="519" y="2867"/>
                    </a:cubicBezTo>
                    <a:cubicBezTo>
                      <a:pt x="382" y="3031"/>
                      <a:pt x="260" y="3208"/>
                      <a:pt x="137" y="3399"/>
                    </a:cubicBezTo>
                    <a:cubicBezTo>
                      <a:pt x="0" y="3659"/>
                      <a:pt x="123" y="4068"/>
                      <a:pt x="232" y="4205"/>
                    </a:cubicBezTo>
                    <a:cubicBezTo>
                      <a:pt x="342" y="4341"/>
                      <a:pt x="2525" y="4382"/>
                      <a:pt x="3303" y="4559"/>
                    </a:cubicBezTo>
                    <a:cubicBezTo>
                      <a:pt x="3987" y="4715"/>
                      <a:pt x="5103" y="4840"/>
                      <a:pt x="5567" y="4840"/>
                    </a:cubicBezTo>
                    <a:cubicBezTo>
                      <a:pt x="5631" y="4840"/>
                      <a:pt x="5683" y="4837"/>
                      <a:pt x="5719" y="4832"/>
                    </a:cubicBezTo>
                    <a:cubicBezTo>
                      <a:pt x="6019" y="4791"/>
                      <a:pt x="6483" y="4559"/>
                      <a:pt x="6456" y="3809"/>
                    </a:cubicBezTo>
                    <a:cubicBezTo>
                      <a:pt x="6429" y="3072"/>
                      <a:pt x="5719" y="2676"/>
                      <a:pt x="5405" y="2389"/>
                    </a:cubicBezTo>
                    <a:cubicBezTo>
                      <a:pt x="5091" y="2103"/>
                      <a:pt x="4218" y="997"/>
                      <a:pt x="4095" y="683"/>
                    </a:cubicBezTo>
                    <a:cubicBezTo>
                      <a:pt x="3972" y="356"/>
                      <a:pt x="3795" y="14"/>
                      <a:pt x="3385" y="1"/>
                    </a:cubicBezTo>
                    <a:cubicBezTo>
                      <a:pt x="3382" y="1"/>
                      <a:pt x="3380" y="1"/>
                      <a:pt x="3377" y="1"/>
                    </a:cubicBez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7" name="Google Shape;19917;p114"/>
              <p:cNvSpPr/>
              <p:nvPr/>
            </p:nvSpPr>
            <p:spPr>
              <a:xfrm>
                <a:off x="1024475" y="2228397"/>
                <a:ext cx="1572137" cy="2064450"/>
              </a:xfrm>
              <a:custGeom>
                <a:avLst/>
                <a:gdLst/>
                <a:ahLst/>
                <a:cxnLst/>
                <a:rect l="l" t="t" r="r" b="b"/>
                <a:pathLst>
                  <a:path w="21402" h="28104" extrusionOk="0">
                    <a:moveTo>
                      <a:pt x="11137" y="0"/>
                    </a:moveTo>
                    <a:cubicBezTo>
                      <a:pt x="11137" y="0"/>
                      <a:pt x="10714" y="4177"/>
                      <a:pt x="8244" y="7562"/>
                    </a:cubicBezTo>
                    <a:cubicBezTo>
                      <a:pt x="5774" y="10947"/>
                      <a:pt x="0" y="23367"/>
                      <a:pt x="0" y="23367"/>
                    </a:cubicBezTo>
                    <a:lnTo>
                      <a:pt x="2443" y="24650"/>
                    </a:lnTo>
                    <a:cubicBezTo>
                      <a:pt x="2443" y="24650"/>
                      <a:pt x="9404" y="16270"/>
                      <a:pt x="10837" y="14263"/>
                    </a:cubicBezTo>
                    <a:cubicBezTo>
                      <a:pt x="12284" y="12257"/>
                      <a:pt x="14905" y="9909"/>
                      <a:pt x="14905" y="9909"/>
                    </a:cubicBezTo>
                    <a:lnTo>
                      <a:pt x="17471" y="27803"/>
                    </a:lnTo>
                    <a:lnTo>
                      <a:pt x="20132" y="28103"/>
                    </a:lnTo>
                    <a:cubicBezTo>
                      <a:pt x="20132" y="28103"/>
                      <a:pt x="21401" y="16815"/>
                      <a:pt x="21087" y="10824"/>
                    </a:cubicBezTo>
                    <a:cubicBezTo>
                      <a:pt x="20760" y="4832"/>
                      <a:pt x="19723" y="846"/>
                      <a:pt x="19723" y="846"/>
                    </a:cubicBezTo>
                    <a:lnTo>
                      <a:pt x="11137" y="0"/>
                    </a:ln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8" name="Google Shape;19918;p114"/>
              <p:cNvSpPr/>
              <p:nvPr/>
            </p:nvSpPr>
            <p:spPr>
              <a:xfrm>
                <a:off x="2403971" y="2696602"/>
                <a:ext cx="2130" cy="53183"/>
              </a:xfrm>
              <a:custGeom>
                <a:avLst/>
                <a:gdLst/>
                <a:ahLst/>
                <a:cxnLst/>
                <a:rect l="l" t="t" r="r" b="b"/>
                <a:pathLst>
                  <a:path w="29" h="724" fill="none" extrusionOk="0">
                    <a:moveTo>
                      <a:pt x="1" y="0"/>
                    </a:moveTo>
                    <a:cubicBezTo>
                      <a:pt x="14" y="259"/>
                      <a:pt x="28" y="505"/>
                      <a:pt x="28" y="724"/>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9" name="Google Shape;19919;p114"/>
              <p:cNvSpPr/>
              <p:nvPr/>
            </p:nvSpPr>
            <p:spPr>
              <a:xfrm>
                <a:off x="2357841" y="2324623"/>
                <a:ext cx="41210" cy="310872"/>
              </a:xfrm>
              <a:custGeom>
                <a:avLst/>
                <a:gdLst/>
                <a:ahLst/>
                <a:cxnLst/>
                <a:rect l="l" t="t" r="r" b="b"/>
                <a:pathLst>
                  <a:path w="561" h="4232" fill="none" extrusionOk="0">
                    <a:moveTo>
                      <a:pt x="1" y="0"/>
                    </a:moveTo>
                    <a:cubicBezTo>
                      <a:pt x="1" y="0"/>
                      <a:pt x="369" y="2293"/>
                      <a:pt x="561" y="4232"/>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0" name="Google Shape;19920;p114"/>
              <p:cNvSpPr/>
              <p:nvPr/>
            </p:nvSpPr>
            <p:spPr>
              <a:xfrm>
                <a:off x="2324786" y="2321612"/>
                <a:ext cx="14104" cy="264741"/>
              </a:xfrm>
              <a:custGeom>
                <a:avLst/>
                <a:gdLst/>
                <a:ahLst/>
                <a:cxnLst/>
                <a:rect l="l" t="t" r="r" b="b"/>
                <a:pathLst>
                  <a:path w="192" h="3604" fill="none" extrusionOk="0">
                    <a:moveTo>
                      <a:pt x="1" y="1"/>
                    </a:moveTo>
                    <a:cubicBezTo>
                      <a:pt x="1" y="1"/>
                      <a:pt x="82" y="2839"/>
                      <a:pt x="192" y="3604"/>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1" name="Google Shape;19921;p114"/>
              <p:cNvSpPr/>
              <p:nvPr/>
            </p:nvSpPr>
            <p:spPr>
              <a:xfrm>
                <a:off x="1884640" y="2559240"/>
                <a:ext cx="9109" cy="38124"/>
              </a:xfrm>
              <a:custGeom>
                <a:avLst/>
                <a:gdLst/>
                <a:ahLst/>
                <a:cxnLst/>
                <a:rect l="l" t="t" r="r" b="b"/>
                <a:pathLst>
                  <a:path w="124" h="519" fill="none" extrusionOk="0">
                    <a:moveTo>
                      <a:pt x="124" y="0"/>
                    </a:moveTo>
                    <a:cubicBezTo>
                      <a:pt x="83" y="191"/>
                      <a:pt x="42" y="369"/>
                      <a:pt x="1" y="519"/>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2" name="Google Shape;19922;p114"/>
              <p:cNvSpPr/>
              <p:nvPr/>
            </p:nvSpPr>
            <p:spPr>
              <a:xfrm>
                <a:off x="1906750" y="2278493"/>
                <a:ext cx="49143" cy="225661"/>
              </a:xfrm>
              <a:custGeom>
                <a:avLst/>
                <a:gdLst/>
                <a:ahLst/>
                <a:cxnLst/>
                <a:rect l="l" t="t" r="r" b="b"/>
                <a:pathLst>
                  <a:path w="669" h="3072" fill="none" extrusionOk="0">
                    <a:moveTo>
                      <a:pt x="669" y="1"/>
                    </a:moveTo>
                    <a:cubicBezTo>
                      <a:pt x="669" y="1"/>
                      <a:pt x="300" y="1693"/>
                      <a:pt x="0" y="3072"/>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3" name="Google Shape;19923;p114"/>
              <p:cNvSpPr/>
              <p:nvPr/>
            </p:nvSpPr>
            <p:spPr>
              <a:xfrm>
                <a:off x="1890664" y="2282533"/>
                <a:ext cx="34158" cy="174535"/>
              </a:xfrm>
              <a:custGeom>
                <a:avLst/>
                <a:gdLst/>
                <a:ahLst/>
                <a:cxnLst/>
                <a:rect l="l" t="t" r="r" b="b"/>
                <a:pathLst>
                  <a:path w="465" h="2376" fill="none" extrusionOk="0">
                    <a:moveTo>
                      <a:pt x="465" y="0"/>
                    </a:moveTo>
                    <a:lnTo>
                      <a:pt x="1" y="2375"/>
                    </a:ln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4" name="Google Shape;19924;p114"/>
              <p:cNvSpPr/>
              <p:nvPr/>
            </p:nvSpPr>
            <p:spPr>
              <a:xfrm>
                <a:off x="2314796" y="833771"/>
                <a:ext cx="171450" cy="171597"/>
              </a:xfrm>
              <a:custGeom>
                <a:avLst/>
                <a:gdLst/>
                <a:ahLst/>
                <a:cxnLst/>
                <a:rect l="l" t="t" r="r" b="b"/>
                <a:pathLst>
                  <a:path w="2334" h="2336" extrusionOk="0">
                    <a:moveTo>
                      <a:pt x="505" y="1"/>
                    </a:moveTo>
                    <a:lnTo>
                      <a:pt x="0" y="1093"/>
                    </a:lnTo>
                    <a:cubicBezTo>
                      <a:pt x="0" y="1093"/>
                      <a:pt x="614" y="2335"/>
                      <a:pt x="696" y="2335"/>
                    </a:cubicBezTo>
                    <a:cubicBezTo>
                      <a:pt x="700" y="2335"/>
                      <a:pt x="705" y="2336"/>
                      <a:pt x="710" y="2336"/>
                    </a:cubicBezTo>
                    <a:cubicBezTo>
                      <a:pt x="829" y="2336"/>
                      <a:pt x="1265" y="2174"/>
                      <a:pt x="1788" y="1297"/>
                    </a:cubicBezTo>
                    <a:cubicBezTo>
                      <a:pt x="2334" y="397"/>
                      <a:pt x="505" y="1"/>
                      <a:pt x="505" y="1"/>
                    </a:cubicBez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5" name="Google Shape;19925;p114"/>
              <p:cNvSpPr/>
              <p:nvPr/>
            </p:nvSpPr>
            <p:spPr>
              <a:xfrm>
                <a:off x="940883" y="397519"/>
                <a:ext cx="2017657" cy="1893147"/>
              </a:xfrm>
              <a:custGeom>
                <a:avLst/>
                <a:gdLst/>
                <a:ahLst/>
                <a:cxnLst/>
                <a:rect l="l" t="t" r="r" b="b"/>
                <a:pathLst>
                  <a:path w="27467" h="25772" extrusionOk="0">
                    <a:moveTo>
                      <a:pt x="2421" y="1"/>
                    </a:moveTo>
                    <a:cubicBezTo>
                      <a:pt x="2367" y="1"/>
                      <a:pt x="2308" y="26"/>
                      <a:pt x="2244" y="84"/>
                    </a:cubicBezTo>
                    <a:cubicBezTo>
                      <a:pt x="1807" y="507"/>
                      <a:pt x="2558" y="1449"/>
                      <a:pt x="2558" y="1449"/>
                    </a:cubicBezTo>
                    <a:lnTo>
                      <a:pt x="1070" y="1081"/>
                    </a:lnTo>
                    <a:cubicBezTo>
                      <a:pt x="1070" y="1081"/>
                      <a:pt x="303" y="487"/>
                      <a:pt x="71" y="487"/>
                    </a:cubicBezTo>
                    <a:cubicBezTo>
                      <a:pt x="26" y="487"/>
                      <a:pt x="1" y="509"/>
                      <a:pt x="5" y="562"/>
                    </a:cubicBezTo>
                    <a:cubicBezTo>
                      <a:pt x="33" y="890"/>
                      <a:pt x="729" y="2377"/>
                      <a:pt x="1152" y="2760"/>
                    </a:cubicBezTo>
                    <a:cubicBezTo>
                      <a:pt x="1520" y="3101"/>
                      <a:pt x="3022" y="3565"/>
                      <a:pt x="3349" y="3660"/>
                    </a:cubicBezTo>
                    <a:cubicBezTo>
                      <a:pt x="3813" y="4739"/>
                      <a:pt x="5629" y="8014"/>
                      <a:pt x="5997" y="8861"/>
                    </a:cubicBezTo>
                    <a:cubicBezTo>
                      <a:pt x="6434" y="9843"/>
                      <a:pt x="7990" y="11386"/>
                      <a:pt x="7990" y="11386"/>
                    </a:cubicBezTo>
                    <a:lnTo>
                      <a:pt x="11047" y="15780"/>
                    </a:lnTo>
                    <a:lnTo>
                      <a:pt x="12098" y="16900"/>
                    </a:lnTo>
                    <a:cubicBezTo>
                      <a:pt x="12153" y="17405"/>
                      <a:pt x="12030" y="20544"/>
                      <a:pt x="12153" y="21172"/>
                    </a:cubicBezTo>
                    <a:cubicBezTo>
                      <a:pt x="12316" y="21977"/>
                      <a:pt x="12262" y="25253"/>
                      <a:pt x="12262" y="25253"/>
                    </a:cubicBezTo>
                    <a:lnTo>
                      <a:pt x="20874" y="25771"/>
                    </a:lnTo>
                    <a:lnTo>
                      <a:pt x="20874" y="19179"/>
                    </a:lnTo>
                    <a:lnTo>
                      <a:pt x="22526" y="20244"/>
                    </a:lnTo>
                    <a:lnTo>
                      <a:pt x="22539" y="20203"/>
                    </a:lnTo>
                    <a:cubicBezTo>
                      <a:pt x="23276" y="20626"/>
                      <a:pt x="24832" y="21499"/>
                      <a:pt x="25583" y="21731"/>
                    </a:cubicBezTo>
                    <a:cubicBezTo>
                      <a:pt x="25855" y="21812"/>
                      <a:pt x="26069" y="21852"/>
                      <a:pt x="26239" y="21852"/>
                    </a:cubicBezTo>
                    <a:cubicBezTo>
                      <a:pt x="26701" y="21852"/>
                      <a:pt x="26833" y="21556"/>
                      <a:pt x="26893" y="20967"/>
                    </a:cubicBezTo>
                    <a:cubicBezTo>
                      <a:pt x="26989" y="20162"/>
                      <a:pt x="26893" y="13911"/>
                      <a:pt x="26893" y="13911"/>
                    </a:cubicBezTo>
                    <a:cubicBezTo>
                      <a:pt x="26893" y="13911"/>
                      <a:pt x="27303" y="12518"/>
                      <a:pt x="27330" y="12273"/>
                    </a:cubicBezTo>
                    <a:cubicBezTo>
                      <a:pt x="27357" y="12013"/>
                      <a:pt x="27467" y="11904"/>
                      <a:pt x="27262" y="11754"/>
                    </a:cubicBezTo>
                    <a:cubicBezTo>
                      <a:pt x="27057" y="11604"/>
                      <a:pt x="25310" y="11222"/>
                      <a:pt x="25310" y="11222"/>
                    </a:cubicBezTo>
                    <a:cubicBezTo>
                      <a:pt x="25310" y="11222"/>
                      <a:pt x="24928" y="11331"/>
                      <a:pt x="24901" y="11577"/>
                    </a:cubicBezTo>
                    <a:cubicBezTo>
                      <a:pt x="24901" y="11577"/>
                      <a:pt x="24614" y="12437"/>
                      <a:pt x="24819" y="12737"/>
                    </a:cubicBezTo>
                    <a:cubicBezTo>
                      <a:pt x="25037" y="13037"/>
                      <a:pt x="25842" y="14143"/>
                      <a:pt x="25842" y="14293"/>
                    </a:cubicBezTo>
                    <a:cubicBezTo>
                      <a:pt x="25829" y="14443"/>
                      <a:pt x="24996" y="18879"/>
                      <a:pt x="24996" y="18879"/>
                    </a:cubicBezTo>
                    <a:lnTo>
                      <a:pt x="23467" y="17432"/>
                    </a:lnTo>
                    <a:cubicBezTo>
                      <a:pt x="23208" y="16982"/>
                      <a:pt x="22362" y="15521"/>
                      <a:pt x="21802" y="15139"/>
                    </a:cubicBezTo>
                    <a:cubicBezTo>
                      <a:pt x="21325" y="14825"/>
                      <a:pt x="20779" y="14620"/>
                      <a:pt x="20205" y="14552"/>
                    </a:cubicBezTo>
                    <a:cubicBezTo>
                      <a:pt x="19946" y="14525"/>
                      <a:pt x="18704" y="14457"/>
                      <a:pt x="18554" y="13801"/>
                    </a:cubicBezTo>
                    <a:cubicBezTo>
                      <a:pt x="18486" y="13365"/>
                      <a:pt x="18540" y="12914"/>
                      <a:pt x="18731" y="12505"/>
                    </a:cubicBezTo>
                    <a:cubicBezTo>
                      <a:pt x="18731" y="12505"/>
                      <a:pt x="19268" y="12641"/>
                      <a:pt x="19674" y="12641"/>
                    </a:cubicBezTo>
                    <a:cubicBezTo>
                      <a:pt x="19858" y="12641"/>
                      <a:pt x="20015" y="12613"/>
                      <a:pt x="20083" y="12532"/>
                    </a:cubicBezTo>
                    <a:cubicBezTo>
                      <a:pt x="20301" y="12273"/>
                      <a:pt x="20383" y="10144"/>
                      <a:pt x="20383" y="10144"/>
                    </a:cubicBezTo>
                    <a:lnTo>
                      <a:pt x="20601" y="9857"/>
                    </a:lnTo>
                    <a:cubicBezTo>
                      <a:pt x="20833" y="9570"/>
                      <a:pt x="20888" y="9134"/>
                      <a:pt x="20506" y="9093"/>
                    </a:cubicBezTo>
                    <a:cubicBezTo>
                      <a:pt x="20124" y="9052"/>
                      <a:pt x="19810" y="8833"/>
                      <a:pt x="19687" y="8055"/>
                    </a:cubicBezTo>
                    <a:cubicBezTo>
                      <a:pt x="19578" y="7564"/>
                      <a:pt x="19291" y="7113"/>
                      <a:pt x="18881" y="6813"/>
                    </a:cubicBezTo>
                    <a:cubicBezTo>
                      <a:pt x="18184" y="6437"/>
                      <a:pt x="17623" y="6324"/>
                      <a:pt x="17200" y="6324"/>
                    </a:cubicBezTo>
                    <a:cubicBezTo>
                      <a:pt x="16547" y="6324"/>
                      <a:pt x="16220" y="6595"/>
                      <a:pt x="16220" y="6595"/>
                    </a:cubicBezTo>
                    <a:cubicBezTo>
                      <a:pt x="16220" y="6595"/>
                      <a:pt x="14227" y="8028"/>
                      <a:pt x="14582" y="9666"/>
                    </a:cubicBezTo>
                    <a:cubicBezTo>
                      <a:pt x="14923" y="11304"/>
                      <a:pt x="15783" y="11713"/>
                      <a:pt x="15783" y="11713"/>
                    </a:cubicBezTo>
                    <a:cubicBezTo>
                      <a:pt x="15783" y="11713"/>
                      <a:pt x="15674" y="12928"/>
                      <a:pt x="15401" y="13583"/>
                    </a:cubicBezTo>
                    <a:cubicBezTo>
                      <a:pt x="15377" y="13584"/>
                      <a:pt x="15353" y="13584"/>
                      <a:pt x="15330" y="13584"/>
                    </a:cubicBezTo>
                    <a:cubicBezTo>
                      <a:pt x="14975" y="13584"/>
                      <a:pt x="14644" y="13488"/>
                      <a:pt x="14350" y="13296"/>
                    </a:cubicBezTo>
                    <a:cubicBezTo>
                      <a:pt x="13763" y="12928"/>
                      <a:pt x="13695" y="13119"/>
                      <a:pt x="13053" y="12655"/>
                    </a:cubicBezTo>
                    <a:cubicBezTo>
                      <a:pt x="12398" y="12191"/>
                      <a:pt x="10392" y="10021"/>
                      <a:pt x="10392" y="10021"/>
                    </a:cubicBezTo>
                    <a:lnTo>
                      <a:pt x="4578" y="3060"/>
                    </a:lnTo>
                    <a:lnTo>
                      <a:pt x="4373" y="2241"/>
                    </a:lnTo>
                    <a:cubicBezTo>
                      <a:pt x="4318" y="2036"/>
                      <a:pt x="4195" y="1845"/>
                      <a:pt x="4032" y="1722"/>
                    </a:cubicBezTo>
                    <a:cubicBezTo>
                      <a:pt x="3759" y="1545"/>
                      <a:pt x="3376" y="1272"/>
                      <a:pt x="3199" y="1122"/>
                    </a:cubicBezTo>
                    <a:cubicBezTo>
                      <a:pt x="2930" y="923"/>
                      <a:pt x="2751" y="1"/>
                      <a:pt x="2421" y="1"/>
                    </a:cubicBezTo>
                    <a:close/>
                  </a:path>
                </a:pathLst>
              </a:custGeom>
              <a:solidFill>
                <a:schemeClr val="l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6" name="Google Shape;19926;p114"/>
              <p:cNvSpPr/>
              <p:nvPr/>
            </p:nvSpPr>
            <p:spPr>
              <a:xfrm>
                <a:off x="976289" y="495949"/>
                <a:ext cx="205608" cy="102326"/>
              </a:xfrm>
              <a:custGeom>
                <a:avLst/>
                <a:gdLst/>
                <a:ahLst/>
                <a:cxnLst/>
                <a:rect l="l" t="t" r="r" b="b"/>
                <a:pathLst>
                  <a:path w="2799" h="1393" fill="none" extrusionOk="0">
                    <a:moveTo>
                      <a:pt x="2799" y="1392"/>
                    </a:moveTo>
                    <a:cubicBezTo>
                      <a:pt x="2676" y="1269"/>
                      <a:pt x="2526" y="1174"/>
                      <a:pt x="2362" y="1119"/>
                    </a:cubicBezTo>
                    <a:cubicBezTo>
                      <a:pt x="2076" y="1106"/>
                      <a:pt x="929" y="819"/>
                      <a:pt x="929" y="819"/>
                    </a:cubicBezTo>
                    <a:lnTo>
                      <a:pt x="1" y="0"/>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7" name="Google Shape;19927;p114"/>
              <p:cNvSpPr/>
              <p:nvPr/>
            </p:nvSpPr>
            <p:spPr>
              <a:xfrm>
                <a:off x="1204882" y="621264"/>
                <a:ext cx="13149" cy="15059"/>
              </a:xfrm>
              <a:custGeom>
                <a:avLst/>
                <a:gdLst/>
                <a:ahLst/>
                <a:cxnLst/>
                <a:rect l="l" t="t" r="r" b="b"/>
                <a:pathLst>
                  <a:path w="179" h="205" fill="none" extrusionOk="0">
                    <a:moveTo>
                      <a:pt x="178" y="205"/>
                    </a:moveTo>
                    <a:cubicBezTo>
                      <a:pt x="178" y="205"/>
                      <a:pt x="110" y="123"/>
                      <a:pt x="1" y="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8" name="Google Shape;19928;p114"/>
              <p:cNvSpPr/>
              <p:nvPr/>
            </p:nvSpPr>
            <p:spPr>
              <a:xfrm>
                <a:off x="2256619" y="1298009"/>
                <a:ext cx="60235" cy="63173"/>
              </a:xfrm>
              <a:custGeom>
                <a:avLst/>
                <a:gdLst/>
                <a:ahLst/>
                <a:cxnLst/>
                <a:rect l="l" t="t" r="r" b="b"/>
                <a:pathLst>
                  <a:path w="820" h="860" extrusionOk="0">
                    <a:moveTo>
                      <a:pt x="0" y="0"/>
                    </a:moveTo>
                    <a:lnTo>
                      <a:pt x="587" y="860"/>
                    </a:lnTo>
                    <a:lnTo>
                      <a:pt x="819" y="246"/>
                    </a:lnTo>
                    <a:lnTo>
                      <a:pt x="0" y="0"/>
                    </a:lnTo>
                    <a:close/>
                  </a:path>
                </a:pathLst>
              </a:custGeom>
              <a:solidFill>
                <a:srgbClr val="263238"/>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9" name="Google Shape;19929;p114"/>
              <p:cNvSpPr/>
              <p:nvPr/>
            </p:nvSpPr>
            <p:spPr>
              <a:xfrm>
                <a:off x="2321774" y="978184"/>
                <a:ext cx="43193" cy="43193"/>
              </a:xfrm>
              <a:custGeom>
                <a:avLst/>
                <a:gdLst/>
                <a:ahLst/>
                <a:cxnLst/>
                <a:rect l="l" t="t" r="r" b="b"/>
                <a:pathLst>
                  <a:path w="588" h="588" fill="none" extrusionOk="0">
                    <a:moveTo>
                      <a:pt x="1" y="587"/>
                    </a:moveTo>
                    <a:cubicBezTo>
                      <a:pt x="1" y="587"/>
                      <a:pt x="69" y="0"/>
                      <a:pt x="587" y="68"/>
                    </a:cubicBezTo>
                  </a:path>
                </a:pathLst>
              </a:custGeom>
              <a:noFill/>
              <a:ln w="8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0" name="Google Shape;19930;p114"/>
              <p:cNvSpPr/>
              <p:nvPr/>
            </p:nvSpPr>
            <p:spPr>
              <a:xfrm>
                <a:off x="2313768" y="1142578"/>
                <a:ext cx="91308" cy="81391"/>
              </a:xfrm>
              <a:custGeom>
                <a:avLst/>
                <a:gdLst/>
                <a:ahLst/>
                <a:cxnLst/>
                <a:rect l="l" t="t" r="r" b="b"/>
                <a:pathLst>
                  <a:path w="1243" h="1108" extrusionOk="0">
                    <a:moveTo>
                      <a:pt x="219" y="1"/>
                    </a:moveTo>
                    <a:cubicBezTo>
                      <a:pt x="219" y="1"/>
                      <a:pt x="0" y="1092"/>
                      <a:pt x="410" y="1106"/>
                    </a:cubicBezTo>
                    <a:cubicBezTo>
                      <a:pt x="421" y="1107"/>
                      <a:pt x="431" y="1107"/>
                      <a:pt x="442" y="1107"/>
                    </a:cubicBezTo>
                    <a:cubicBezTo>
                      <a:pt x="829" y="1107"/>
                      <a:pt x="1242" y="642"/>
                      <a:pt x="1242" y="642"/>
                    </a:cubicBezTo>
                    <a:lnTo>
                      <a:pt x="219" y="1"/>
                    </a:ln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1" name="Google Shape;19931;p114"/>
              <p:cNvSpPr/>
              <p:nvPr/>
            </p:nvSpPr>
            <p:spPr>
              <a:xfrm>
                <a:off x="2339844" y="1041282"/>
                <a:ext cx="48188" cy="26151"/>
              </a:xfrm>
              <a:custGeom>
                <a:avLst/>
                <a:gdLst/>
                <a:ahLst/>
                <a:cxnLst/>
                <a:rect l="l" t="t" r="r" b="b"/>
                <a:pathLst>
                  <a:path w="656" h="356" fill="none" extrusionOk="0">
                    <a:moveTo>
                      <a:pt x="0" y="342"/>
                    </a:moveTo>
                    <a:cubicBezTo>
                      <a:pt x="0" y="342"/>
                      <a:pt x="396" y="1"/>
                      <a:pt x="655" y="356"/>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2" name="Google Shape;19932;p114"/>
              <p:cNvSpPr/>
              <p:nvPr/>
            </p:nvSpPr>
            <p:spPr>
              <a:xfrm>
                <a:off x="2326769" y="1142578"/>
                <a:ext cx="78306" cy="57223"/>
              </a:xfrm>
              <a:custGeom>
                <a:avLst/>
                <a:gdLst/>
                <a:ahLst/>
                <a:cxnLst/>
                <a:rect l="l" t="t" r="r" b="b"/>
                <a:pathLst>
                  <a:path w="1066" h="779" extrusionOk="0">
                    <a:moveTo>
                      <a:pt x="42" y="1"/>
                    </a:moveTo>
                    <a:cubicBezTo>
                      <a:pt x="42" y="1"/>
                      <a:pt x="14" y="151"/>
                      <a:pt x="1" y="342"/>
                    </a:cubicBezTo>
                    <a:lnTo>
                      <a:pt x="929" y="779"/>
                    </a:lnTo>
                    <a:cubicBezTo>
                      <a:pt x="1011" y="697"/>
                      <a:pt x="1065" y="642"/>
                      <a:pt x="1065" y="642"/>
                    </a:cubicBezTo>
                    <a:lnTo>
                      <a:pt x="42" y="1"/>
                    </a:ln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3" name="Google Shape;19933;p114"/>
              <p:cNvSpPr/>
              <p:nvPr/>
            </p:nvSpPr>
            <p:spPr>
              <a:xfrm>
                <a:off x="1618951" y="1174678"/>
                <a:ext cx="1076887" cy="1089889"/>
              </a:xfrm>
              <a:custGeom>
                <a:avLst/>
                <a:gdLst/>
                <a:ahLst/>
                <a:cxnLst/>
                <a:rect l="l" t="t" r="r" b="b"/>
                <a:pathLst>
                  <a:path w="14660" h="14837" extrusionOk="0">
                    <a:moveTo>
                      <a:pt x="1666" y="0"/>
                    </a:moveTo>
                    <a:lnTo>
                      <a:pt x="1" y="3440"/>
                    </a:lnTo>
                    <a:lnTo>
                      <a:pt x="2212" y="6811"/>
                    </a:lnTo>
                    <a:lnTo>
                      <a:pt x="943" y="13308"/>
                    </a:lnTo>
                    <a:lnTo>
                      <a:pt x="11602" y="14837"/>
                    </a:lnTo>
                    <a:lnTo>
                      <a:pt x="11711" y="9500"/>
                    </a:lnTo>
                    <a:lnTo>
                      <a:pt x="12994" y="10360"/>
                    </a:lnTo>
                    <a:lnTo>
                      <a:pt x="14660" y="7029"/>
                    </a:lnTo>
                    <a:cubicBezTo>
                      <a:pt x="14660" y="7029"/>
                      <a:pt x="12885" y="4477"/>
                      <a:pt x="12448" y="4204"/>
                    </a:cubicBezTo>
                    <a:cubicBezTo>
                      <a:pt x="11875" y="3836"/>
                      <a:pt x="10838" y="3740"/>
                      <a:pt x="10838" y="3740"/>
                    </a:cubicBezTo>
                    <a:lnTo>
                      <a:pt x="9323" y="3221"/>
                    </a:lnTo>
                    <a:lnTo>
                      <a:pt x="7412" y="5405"/>
                    </a:lnTo>
                    <a:lnTo>
                      <a:pt x="6156" y="3017"/>
                    </a:lnTo>
                    <a:cubicBezTo>
                      <a:pt x="6156" y="3017"/>
                      <a:pt x="4969" y="2307"/>
                      <a:pt x="4587" y="2252"/>
                    </a:cubicBezTo>
                    <a:cubicBezTo>
                      <a:pt x="4218" y="2211"/>
                      <a:pt x="1666" y="0"/>
                      <a:pt x="1666" y="0"/>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4" name="Google Shape;19934;p114"/>
              <p:cNvSpPr/>
              <p:nvPr/>
            </p:nvSpPr>
            <p:spPr>
              <a:xfrm>
                <a:off x="2471183" y="1706055"/>
                <a:ext cx="8080" cy="165500"/>
              </a:xfrm>
              <a:custGeom>
                <a:avLst/>
                <a:gdLst/>
                <a:ahLst/>
                <a:cxnLst/>
                <a:rect l="l" t="t" r="r" b="b"/>
                <a:pathLst>
                  <a:path w="110" h="2253" fill="none" extrusionOk="0">
                    <a:moveTo>
                      <a:pt x="109" y="2252"/>
                    </a:moveTo>
                    <a:lnTo>
                      <a:pt x="0" y="0"/>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5" name="Google Shape;19935;p114"/>
              <p:cNvSpPr/>
              <p:nvPr/>
            </p:nvSpPr>
            <p:spPr>
              <a:xfrm>
                <a:off x="1653035" y="1296834"/>
                <a:ext cx="928503" cy="900589"/>
              </a:xfrm>
              <a:custGeom>
                <a:avLst/>
                <a:gdLst/>
                <a:ahLst/>
                <a:cxnLst/>
                <a:rect l="l" t="t" r="r" b="b"/>
                <a:pathLst>
                  <a:path w="12640" h="12260" extrusionOk="0">
                    <a:moveTo>
                      <a:pt x="1846" y="0"/>
                    </a:moveTo>
                    <a:cubicBezTo>
                      <a:pt x="1773" y="0"/>
                      <a:pt x="1706" y="53"/>
                      <a:pt x="1693" y="139"/>
                    </a:cubicBezTo>
                    <a:lnTo>
                      <a:pt x="1611" y="917"/>
                    </a:lnTo>
                    <a:cubicBezTo>
                      <a:pt x="1598" y="999"/>
                      <a:pt x="1652" y="1081"/>
                      <a:pt x="1748" y="1094"/>
                    </a:cubicBezTo>
                    <a:cubicBezTo>
                      <a:pt x="1830" y="1094"/>
                      <a:pt x="1898" y="1040"/>
                      <a:pt x="1912" y="958"/>
                    </a:cubicBezTo>
                    <a:lnTo>
                      <a:pt x="2007" y="166"/>
                    </a:lnTo>
                    <a:cubicBezTo>
                      <a:pt x="2007" y="84"/>
                      <a:pt x="1953" y="16"/>
                      <a:pt x="1871" y="2"/>
                    </a:cubicBezTo>
                    <a:cubicBezTo>
                      <a:pt x="1862" y="1"/>
                      <a:pt x="1854" y="0"/>
                      <a:pt x="1846" y="0"/>
                    </a:cubicBezTo>
                    <a:close/>
                    <a:moveTo>
                      <a:pt x="3793" y="1734"/>
                    </a:moveTo>
                    <a:cubicBezTo>
                      <a:pt x="3785" y="1734"/>
                      <a:pt x="3776" y="1734"/>
                      <a:pt x="3768" y="1736"/>
                    </a:cubicBezTo>
                    <a:lnTo>
                      <a:pt x="2990" y="1913"/>
                    </a:lnTo>
                    <a:cubicBezTo>
                      <a:pt x="2908" y="1927"/>
                      <a:pt x="2867" y="1995"/>
                      <a:pt x="2881" y="2077"/>
                    </a:cubicBezTo>
                    <a:cubicBezTo>
                      <a:pt x="2893" y="2150"/>
                      <a:pt x="2949" y="2202"/>
                      <a:pt x="3020" y="2202"/>
                    </a:cubicBezTo>
                    <a:cubicBezTo>
                      <a:pt x="3028" y="2202"/>
                      <a:pt x="3036" y="2201"/>
                      <a:pt x="3045" y="2200"/>
                    </a:cubicBezTo>
                    <a:lnTo>
                      <a:pt x="3823" y="2022"/>
                    </a:lnTo>
                    <a:cubicBezTo>
                      <a:pt x="3904" y="2009"/>
                      <a:pt x="3945" y="1927"/>
                      <a:pt x="3932" y="1859"/>
                    </a:cubicBezTo>
                    <a:cubicBezTo>
                      <a:pt x="3919" y="1785"/>
                      <a:pt x="3863" y="1734"/>
                      <a:pt x="3793" y="1734"/>
                    </a:cubicBezTo>
                    <a:close/>
                    <a:moveTo>
                      <a:pt x="253" y="1338"/>
                    </a:moveTo>
                    <a:cubicBezTo>
                      <a:pt x="178" y="1338"/>
                      <a:pt x="110" y="1402"/>
                      <a:pt x="110" y="1477"/>
                    </a:cubicBezTo>
                    <a:lnTo>
                      <a:pt x="15" y="2254"/>
                    </a:lnTo>
                    <a:cubicBezTo>
                      <a:pt x="1" y="2350"/>
                      <a:pt x="55" y="2418"/>
                      <a:pt x="151" y="2432"/>
                    </a:cubicBezTo>
                    <a:cubicBezTo>
                      <a:pt x="158" y="2433"/>
                      <a:pt x="165" y="2434"/>
                      <a:pt x="172" y="2434"/>
                    </a:cubicBezTo>
                    <a:cubicBezTo>
                      <a:pt x="246" y="2434"/>
                      <a:pt x="315" y="2370"/>
                      <a:pt x="315" y="2295"/>
                    </a:cubicBezTo>
                    <a:lnTo>
                      <a:pt x="410" y="1517"/>
                    </a:lnTo>
                    <a:cubicBezTo>
                      <a:pt x="410" y="1422"/>
                      <a:pt x="356" y="1354"/>
                      <a:pt x="274" y="1340"/>
                    </a:cubicBezTo>
                    <a:cubicBezTo>
                      <a:pt x="267" y="1339"/>
                      <a:pt x="260" y="1338"/>
                      <a:pt x="253" y="1338"/>
                    </a:cubicBezTo>
                    <a:close/>
                    <a:moveTo>
                      <a:pt x="11168" y="2780"/>
                    </a:moveTo>
                    <a:cubicBezTo>
                      <a:pt x="11154" y="2780"/>
                      <a:pt x="11139" y="2782"/>
                      <a:pt x="11125" y="2787"/>
                    </a:cubicBezTo>
                    <a:lnTo>
                      <a:pt x="10360" y="2937"/>
                    </a:lnTo>
                    <a:cubicBezTo>
                      <a:pt x="10278" y="2964"/>
                      <a:pt x="10224" y="3046"/>
                      <a:pt x="10237" y="3128"/>
                    </a:cubicBezTo>
                    <a:cubicBezTo>
                      <a:pt x="10250" y="3201"/>
                      <a:pt x="10317" y="3253"/>
                      <a:pt x="10390" y="3253"/>
                    </a:cubicBezTo>
                    <a:cubicBezTo>
                      <a:pt x="10398" y="3253"/>
                      <a:pt x="10406" y="3252"/>
                      <a:pt x="10415" y="3251"/>
                    </a:cubicBezTo>
                    <a:lnTo>
                      <a:pt x="10415" y="3237"/>
                    </a:lnTo>
                    <a:lnTo>
                      <a:pt x="11193" y="3073"/>
                    </a:lnTo>
                    <a:cubicBezTo>
                      <a:pt x="11275" y="3046"/>
                      <a:pt x="11316" y="2978"/>
                      <a:pt x="11316" y="2896"/>
                    </a:cubicBezTo>
                    <a:cubicBezTo>
                      <a:pt x="11293" y="2829"/>
                      <a:pt x="11234" y="2780"/>
                      <a:pt x="11168" y="2780"/>
                    </a:cubicBezTo>
                    <a:close/>
                    <a:moveTo>
                      <a:pt x="1655" y="2935"/>
                    </a:moveTo>
                    <a:cubicBezTo>
                      <a:pt x="1582" y="2935"/>
                      <a:pt x="1516" y="2988"/>
                      <a:pt x="1516" y="3073"/>
                    </a:cubicBezTo>
                    <a:lnTo>
                      <a:pt x="1420" y="3851"/>
                    </a:lnTo>
                    <a:cubicBezTo>
                      <a:pt x="1407" y="3933"/>
                      <a:pt x="1461" y="4015"/>
                      <a:pt x="1557" y="4029"/>
                    </a:cubicBezTo>
                    <a:cubicBezTo>
                      <a:pt x="1564" y="4030"/>
                      <a:pt x="1571" y="4031"/>
                      <a:pt x="1578" y="4031"/>
                    </a:cubicBezTo>
                    <a:cubicBezTo>
                      <a:pt x="1650" y="4031"/>
                      <a:pt x="1708" y="3967"/>
                      <a:pt x="1721" y="3892"/>
                    </a:cubicBezTo>
                    <a:lnTo>
                      <a:pt x="1816" y="3101"/>
                    </a:lnTo>
                    <a:cubicBezTo>
                      <a:pt x="1830" y="3019"/>
                      <a:pt x="1762" y="2951"/>
                      <a:pt x="1680" y="2937"/>
                    </a:cubicBezTo>
                    <a:cubicBezTo>
                      <a:pt x="1671" y="2936"/>
                      <a:pt x="1663" y="2935"/>
                      <a:pt x="1655" y="2935"/>
                    </a:cubicBezTo>
                    <a:close/>
                    <a:moveTo>
                      <a:pt x="4043" y="3290"/>
                    </a:moveTo>
                    <a:cubicBezTo>
                      <a:pt x="3970" y="3290"/>
                      <a:pt x="3904" y="3341"/>
                      <a:pt x="3904" y="3415"/>
                    </a:cubicBezTo>
                    <a:lnTo>
                      <a:pt x="3809" y="4206"/>
                    </a:lnTo>
                    <a:cubicBezTo>
                      <a:pt x="3795" y="4288"/>
                      <a:pt x="3863" y="4370"/>
                      <a:pt x="3945" y="4370"/>
                    </a:cubicBezTo>
                    <a:cubicBezTo>
                      <a:pt x="3954" y="4371"/>
                      <a:pt x="3962" y="4372"/>
                      <a:pt x="3970" y="4372"/>
                    </a:cubicBezTo>
                    <a:cubicBezTo>
                      <a:pt x="4041" y="4372"/>
                      <a:pt x="4097" y="4321"/>
                      <a:pt x="4109" y="4247"/>
                    </a:cubicBezTo>
                    <a:lnTo>
                      <a:pt x="4205" y="3456"/>
                    </a:lnTo>
                    <a:cubicBezTo>
                      <a:pt x="4218" y="3374"/>
                      <a:pt x="4150" y="3292"/>
                      <a:pt x="4068" y="3292"/>
                    </a:cubicBezTo>
                    <a:cubicBezTo>
                      <a:pt x="4060" y="3290"/>
                      <a:pt x="4051" y="3290"/>
                      <a:pt x="4043" y="3290"/>
                    </a:cubicBezTo>
                    <a:close/>
                    <a:moveTo>
                      <a:pt x="9971" y="4191"/>
                    </a:moveTo>
                    <a:cubicBezTo>
                      <a:pt x="9896" y="4191"/>
                      <a:pt x="9828" y="4254"/>
                      <a:pt x="9828" y="4329"/>
                    </a:cubicBezTo>
                    <a:lnTo>
                      <a:pt x="9732" y="5107"/>
                    </a:lnTo>
                    <a:cubicBezTo>
                      <a:pt x="9719" y="5203"/>
                      <a:pt x="9787" y="5271"/>
                      <a:pt x="9869" y="5285"/>
                    </a:cubicBezTo>
                    <a:cubicBezTo>
                      <a:pt x="9876" y="5286"/>
                      <a:pt x="9883" y="5286"/>
                      <a:pt x="9890" y="5286"/>
                    </a:cubicBezTo>
                    <a:cubicBezTo>
                      <a:pt x="9964" y="5286"/>
                      <a:pt x="10033" y="5223"/>
                      <a:pt x="10033" y="5148"/>
                    </a:cubicBezTo>
                    <a:lnTo>
                      <a:pt x="10128" y="4370"/>
                    </a:lnTo>
                    <a:cubicBezTo>
                      <a:pt x="10142" y="4275"/>
                      <a:pt x="10074" y="4206"/>
                      <a:pt x="9992" y="4193"/>
                    </a:cubicBezTo>
                    <a:cubicBezTo>
                      <a:pt x="9985" y="4191"/>
                      <a:pt x="9978" y="4191"/>
                      <a:pt x="9971" y="4191"/>
                    </a:cubicBezTo>
                    <a:close/>
                    <a:moveTo>
                      <a:pt x="7221" y="4288"/>
                    </a:moveTo>
                    <a:cubicBezTo>
                      <a:pt x="7126" y="4288"/>
                      <a:pt x="7057" y="4343"/>
                      <a:pt x="7044" y="4425"/>
                    </a:cubicBezTo>
                    <a:lnTo>
                      <a:pt x="6948" y="5216"/>
                    </a:lnTo>
                    <a:cubicBezTo>
                      <a:pt x="6948" y="5298"/>
                      <a:pt x="7003" y="5366"/>
                      <a:pt x="7085" y="5380"/>
                    </a:cubicBezTo>
                    <a:cubicBezTo>
                      <a:pt x="7093" y="5381"/>
                      <a:pt x="7101" y="5382"/>
                      <a:pt x="7110" y="5382"/>
                    </a:cubicBezTo>
                    <a:cubicBezTo>
                      <a:pt x="7182" y="5382"/>
                      <a:pt x="7250" y="5329"/>
                      <a:pt x="7262" y="5244"/>
                    </a:cubicBezTo>
                    <a:lnTo>
                      <a:pt x="7344" y="4466"/>
                    </a:lnTo>
                    <a:cubicBezTo>
                      <a:pt x="7358" y="4384"/>
                      <a:pt x="7303" y="4302"/>
                      <a:pt x="7221" y="4288"/>
                    </a:cubicBezTo>
                    <a:close/>
                    <a:moveTo>
                      <a:pt x="11963" y="4655"/>
                    </a:moveTo>
                    <a:cubicBezTo>
                      <a:pt x="11889" y="4655"/>
                      <a:pt x="11821" y="4718"/>
                      <a:pt x="11821" y="4793"/>
                    </a:cubicBezTo>
                    <a:lnTo>
                      <a:pt x="11725" y="5571"/>
                    </a:lnTo>
                    <a:cubicBezTo>
                      <a:pt x="11712" y="5653"/>
                      <a:pt x="11780" y="5735"/>
                      <a:pt x="11862" y="5749"/>
                    </a:cubicBezTo>
                    <a:cubicBezTo>
                      <a:pt x="11869" y="5750"/>
                      <a:pt x="11876" y="5750"/>
                      <a:pt x="11883" y="5750"/>
                    </a:cubicBezTo>
                    <a:cubicBezTo>
                      <a:pt x="11957" y="5750"/>
                      <a:pt x="12025" y="5687"/>
                      <a:pt x="12025" y="5612"/>
                    </a:cubicBezTo>
                    <a:lnTo>
                      <a:pt x="12121" y="4834"/>
                    </a:lnTo>
                    <a:cubicBezTo>
                      <a:pt x="12135" y="4739"/>
                      <a:pt x="12066" y="4670"/>
                      <a:pt x="11984" y="4657"/>
                    </a:cubicBezTo>
                    <a:cubicBezTo>
                      <a:pt x="11977" y="4655"/>
                      <a:pt x="11970" y="4655"/>
                      <a:pt x="11963" y="4655"/>
                    </a:cubicBezTo>
                    <a:close/>
                    <a:moveTo>
                      <a:pt x="3043" y="5460"/>
                    </a:moveTo>
                    <a:cubicBezTo>
                      <a:pt x="3034" y="5460"/>
                      <a:pt x="3026" y="5461"/>
                      <a:pt x="3017" y="5462"/>
                    </a:cubicBezTo>
                    <a:lnTo>
                      <a:pt x="2239" y="5626"/>
                    </a:lnTo>
                    <a:cubicBezTo>
                      <a:pt x="2171" y="5639"/>
                      <a:pt x="2116" y="5721"/>
                      <a:pt x="2130" y="5803"/>
                    </a:cubicBezTo>
                    <a:cubicBezTo>
                      <a:pt x="2142" y="5864"/>
                      <a:pt x="2209" y="5914"/>
                      <a:pt x="2272" y="5914"/>
                    </a:cubicBezTo>
                    <a:cubicBezTo>
                      <a:pt x="2279" y="5914"/>
                      <a:pt x="2287" y="5914"/>
                      <a:pt x="2294" y="5912"/>
                    </a:cubicBezTo>
                    <a:lnTo>
                      <a:pt x="2308" y="5926"/>
                    </a:lnTo>
                    <a:lnTo>
                      <a:pt x="3085" y="5762"/>
                    </a:lnTo>
                    <a:cubicBezTo>
                      <a:pt x="3167" y="5749"/>
                      <a:pt x="3208" y="5667"/>
                      <a:pt x="3195" y="5585"/>
                    </a:cubicBezTo>
                    <a:cubicBezTo>
                      <a:pt x="3182" y="5511"/>
                      <a:pt x="3115" y="5460"/>
                      <a:pt x="3043" y="5460"/>
                    </a:cubicBezTo>
                    <a:close/>
                    <a:moveTo>
                      <a:pt x="6099" y="5951"/>
                    </a:moveTo>
                    <a:cubicBezTo>
                      <a:pt x="6091" y="5951"/>
                      <a:pt x="6083" y="5952"/>
                      <a:pt x="6075" y="5953"/>
                    </a:cubicBezTo>
                    <a:lnTo>
                      <a:pt x="5297" y="6131"/>
                    </a:lnTo>
                    <a:cubicBezTo>
                      <a:pt x="5215" y="6144"/>
                      <a:pt x="5174" y="6226"/>
                      <a:pt x="5187" y="6295"/>
                    </a:cubicBezTo>
                    <a:cubicBezTo>
                      <a:pt x="5200" y="6368"/>
                      <a:pt x="5256" y="6419"/>
                      <a:pt x="5326" y="6419"/>
                    </a:cubicBezTo>
                    <a:cubicBezTo>
                      <a:pt x="5334" y="6419"/>
                      <a:pt x="5343" y="6419"/>
                      <a:pt x="5351" y="6417"/>
                    </a:cubicBezTo>
                    <a:lnTo>
                      <a:pt x="6129" y="6240"/>
                    </a:lnTo>
                    <a:cubicBezTo>
                      <a:pt x="6197" y="6226"/>
                      <a:pt x="6252" y="6158"/>
                      <a:pt x="6238" y="6076"/>
                    </a:cubicBezTo>
                    <a:cubicBezTo>
                      <a:pt x="6226" y="6003"/>
                      <a:pt x="6170" y="5951"/>
                      <a:pt x="6099" y="5951"/>
                    </a:cubicBezTo>
                    <a:close/>
                    <a:moveTo>
                      <a:pt x="12473" y="6347"/>
                    </a:moveTo>
                    <a:cubicBezTo>
                      <a:pt x="12465" y="6347"/>
                      <a:pt x="12457" y="6348"/>
                      <a:pt x="12449" y="6349"/>
                    </a:cubicBezTo>
                    <a:lnTo>
                      <a:pt x="11671" y="6513"/>
                    </a:lnTo>
                    <a:cubicBezTo>
                      <a:pt x="11589" y="6527"/>
                      <a:pt x="11548" y="6608"/>
                      <a:pt x="11561" y="6677"/>
                    </a:cubicBezTo>
                    <a:cubicBezTo>
                      <a:pt x="11561" y="6759"/>
                      <a:pt x="11643" y="6813"/>
                      <a:pt x="11725" y="6813"/>
                    </a:cubicBezTo>
                    <a:lnTo>
                      <a:pt x="12503" y="6649"/>
                    </a:lnTo>
                    <a:cubicBezTo>
                      <a:pt x="12585" y="6622"/>
                      <a:pt x="12640" y="6540"/>
                      <a:pt x="12612" y="6472"/>
                    </a:cubicBezTo>
                    <a:cubicBezTo>
                      <a:pt x="12600" y="6399"/>
                      <a:pt x="12544" y="6347"/>
                      <a:pt x="12473" y="6347"/>
                    </a:cubicBezTo>
                    <a:close/>
                    <a:moveTo>
                      <a:pt x="8206" y="6088"/>
                    </a:moveTo>
                    <a:cubicBezTo>
                      <a:pt x="8133" y="6088"/>
                      <a:pt x="8066" y="6139"/>
                      <a:pt x="8054" y="6213"/>
                    </a:cubicBezTo>
                    <a:lnTo>
                      <a:pt x="7972" y="7004"/>
                    </a:lnTo>
                    <a:cubicBezTo>
                      <a:pt x="7958" y="7086"/>
                      <a:pt x="8013" y="7168"/>
                      <a:pt x="8095" y="7168"/>
                    </a:cubicBezTo>
                    <a:cubicBezTo>
                      <a:pt x="8102" y="7169"/>
                      <a:pt x="8109" y="7170"/>
                      <a:pt x="8116" y="7170"/>
                    </a:cubicBezTo>
                    <a:cubicBezTo>
                      <a:pt x="8190" y="7170"/>
                      <a:pt x="8260" y="7106"/>
                      <a:pt x="8272" y="7032"/>
                    </a:cubicBezTo>
                    <a:lnTo>
                      <a:pt x="8272" y="7045"/>
                    </a:lnTo>
                    <a:lnTo>
                      <a:pt x="8354" y="6254"/>
                    </a:lnTo>
                    <a:cubicBezTo>
                      <a:pt x="8368" y="6172"/>
                      <a:pt x="8313" y="6090"/>
                      <a:pt x="8231" y="6090"/>
                    </a:cubicBezTo>
                    <a:cubicBezTo>
                      <a:pt x="8223" y="6088"/>
                      <a:pt x="8214" y="6088"/>
                      <a:pt x="8206" y="6088"/>
                    </a:cubicBezTo>
                    <a:close/>
                    <a:moveTo>
                      <a:pt x="4138" y="6429"/>
                    </a:moveTo>
                    <a:cubicBezTo>
                      <a:pt x="4066" y="6429"/>
                      <a:pt x="4000" y="6480"/>
                      <a:pt x="4000" y="6554"/>
                    </a:cubicBezTo>
                    <a:lnTo>
                      <a:pt x="3904" y="7345"/>
                    </a:lnTo>
                    <a:cubicBezTo>
                      <a:pt x="3891" y="7427"/>
                      <a:pt x="3959" y="7509"/>
                      <a:pt x="4041" y="7523"/>
                    </a:cubicBezTo>
                    <a:cubicBezTo>
                      <a:pt x="4123" y="7523"/>
                      <a:pt x="4191" y="7468"/>
                      <a:pt x="4205" y="7386"/>
                    </a:cubicBezTo>
                    <a:lnTo>
                      <a:pt x="4300" y="6595"/>
                    </a:lnTo>
                    <a:cubicBezTo>
                      <a:pt x="4314" y="6513"/>
                      <a:pt x="4246" y="6431"/>
                      <a:pt x="4164" y="6431"/>
                    </a:cubicBezTo>
                    <a:cubicBezTo>
                      <a:pt x="4155" y="6430"/>
                      <a:pt x="4147" y="6429"/>
                      <a:pt x="4138" y="6429"/>
                    </a:cubicBezTo>
                    <a:close/>
                    <a:moveTo>
                      <a:pt x="10167" y="7193"/>
                    </a:moveTo>
                    <a:cubicBezTo>
                      <a:pt x="10159" y="7193"/>
                      <a:pt x="10150" y="7194"/>
                      <a:pt x="10142" y="7195"/>
                    </a:cubicBezTo>
                    <a:cubicBezTo>
                      <a:pt x="10060" y="7223"/>
                      <a:pt x="10019" y="7305"/>
                      <a:pt x="10033" y="7386"/>
                    </a:cubicBezTo>
                    <a:lnTo>
                      <a:pt x="10210" y="8151"/>
                    </a:lnTo>
                    <a:cubicBezTo>
                      <a:pt x="10222" y="8222"/>
                      <a:pt x="10286" y="8263"/>
                      <a:pt x="10347" y="8263"/>
                    </a:cubicBezTo>
                    <a:cubicBezTo>
                      <a:pt x="10356" y="8263"/>
                      <a:pt x="10365" y="8262"/>
                      <a:pt x="10374" y="8260"/>
                    </a:cubicBezTo>
                    <a:cubicBezTo>
                      <a:pt x="10456" y="8246"/>
                      <a:pt x="10510" y="8164"/>
                      <a:pt x="10497" y="8083"/>
                    </a:cubicBezTo>
                    <a:lnTo>
                      <a:pt x="10319" y="7318"/>
                    </a:lnTo>
                    <a:cubicBezTo>
                      <a:pt x="10307" y="7245"/>
                      <a:pt x="10240" y="7193"/>
                      <a:pt x="10167" y="7193"/>
                    </a:cubicBezTo>
                    <a:close/>
                    <a:moveTo>
                      <a:pt x="8412" y="8053"/>
                    </a:moveTo>
                    <a:cubicBezTo>
                      <a:pt x="8402" y="8053"/>
                      <a:pt x="8392" y="8053"/>
                      <a:pt x="8381" y="8055"/>
                    </a:cubicBezTo>
                    <a:lnTo>
                      <a:pt x="7603" y="8205"/>
                    </a:lnTo>
                    <a:cubicBezTo>
                      <a:pt x="7521" y="8233"/>
                      <a:pt x="7480" y="8301"/>
                      <a:pt x="7494" y="8383"/>
                    </a:cubicBezTo>
                    <a:cubicBezTo>
                      <a:pt x="7508" y="8465"/>
                      <a:pt x="7576" y="8506"/>
                      <a:pt x="7658" y="8506"/>
                    </a:cubicBezTo>
                    <a:lnTo>
                      <a:pt x="8436" y="8342"/>
                    </a:lnTo>
                    <a:cubicBezTo>
                      <a:pt x="8518" y="8315"/>
                      <a:pt x="8559" y="8246"/>
                      <a:pt x="8545" y="8164"/>
                    </a:cubicBezTo>
                    <a:cubicBezTo>
                      <a:pt x="8533" y="8093"/>
                      <a:pt x="8480" y="8053"/>
                      <a:pt x="8412" y="8053"/>
                    </a:cubicBezTo>
                    <a:close/>
                    <a:moveTo>
                      <a:pt x="2896" y="8471"/>
                    </a:moveTo>
                    <a:cubicBezTo>
                      <a:pt x="2882" y="8471"/>
                      <a:pt x="2868" y="8474"/>
                      <a:pt x="2853" y="8478"/>
                    </a:cubicBezTo>
                    <a:lnTo>
                      <a:pt x="2075" y="8642"/>
                    </a:lnTo>
                    <a:cubicBezTo>
                      <a:pt x="1994" y="8656"/>
                      <a:pt x="1953" y="8738"/>
                      <a:pt x="1953" y="8820"/>
                    </a:cubicBezTo>
                    <a:cubicBezTo>
                      <a:pt x="1975" y="8887"/>
                      <a:pt x="2035" y="8936"/>
                      <a:pt x="2101" y="8936"/>
                    </a:cubicBezTo>
                    <a:cubicBezTo>
                      <a:pt x="2115" y="8936"/>
                      <a:pt x="2129" y="8934"/>
                      <a:pt x="2144" y="8929"/>
                    </a:cubicBezTo>
                    <a:lnTo>
                      <a:pt x="2908" y="8765"/>
                    </a:lnTo>
                    <a:cubicBezTo>
                      <a:pt x="2990" y="8738"/>
                      <a:pt x="3045" y="8669"/>
                      <a:pt x="3031" y="8588"/>
                    </a:cubicBezTo>
                    <a:cubicBezTo>
                      <a:pt x="3008" y="8520"/>
                      <a:pt x="2958" y="8471"/>
                      <a:pt x="2896" y="8471"/>
                    </a:cubicBezTo>
                    <a:close/>
                    <a:moveTo>
                      <a:pt x="6006" y="7864"/>
                    </a:moveTo>
                    <a:cubicBezTo>
                      <a:pt x="5924" y="7864"/>
                      <a:pt x="5843" y="7919"/>
                      <a:pt x="5843" y="8001"/>
                    </a:cubicBezTo>
                    <a:lnTo>
                      <a:pt x="5747" y="8792"/>
                    </a:lnTo>
                    <a:cubicBezTo>
                      <a:pt x="5733" y="8874"/>
                      <a:pt x="5802" y="8956"/>
                      <a:pt x="5883" y="8956"/>
                    </a:cubicBezTo>
                    <a:cubicBezTo>
                      <a:pt x="5892" y="8957"/>
                      <a:pt x="5900" y="8958"/>
                      <a:pt x="5908" y="8958"/>
                    </a:cubicBezTo>
                    <a:cubicBezTo>
                      <a:pt x="5979" y="8958"/>
                      <a:pt x="6035" y="8905"/>
                      <a:pt x="6047" y="8820"/>
                    </a:cubicBezTo>
                    <a:lnTo>
                      <a:pt x="6143" y="8042"/>
                    </a:lnTo>
                    <a:cubicBezTo>
                      <a:pt x="6156" y="7960"/>
                      <a:pt x="6088" y="7878"/>
                      <a:pt x="6006" y="7864"/>
                    </a:cubicBezTo>
                    <a:close/>
                    <a:moveTo>
                      <a:pt x="4530" y="9609"/>
                    </a:moveTo>
                    <a:cubicBezTo>
                      <a:pt x="4522" y="9609"/>
                      <a:pt x="4513" y="9610"/>
                      <a:pt x="4505" y="9611"/>
                    </a:cubicBezTo>
                    <a:lnTo>
                      <a:pt x="3741" y="9775"/>
                    </a:lnTo>
                    <a:cubicBezTo>
                      <a:pt x="3659" y="9789"/>
                      <a:pt x="3604" y="9871"/>
                      <a:pt x="3618" y="9952"/>
                    </a:cubicBezTo>
                    <a:cubicBezTo>
                      <a:pt x="3630" y="10015"/>
                      <a:pt x="3700" y="10077"/>
                      <a:pt x="3774" y="10077"/>
                    </a:cubicBezTo>
                    <a:cubicBezTo>
                      <a:pt x="3781" y="10077"/>
                      <a:pt x="3788" y="10076"/>
                      <a:pt x="3795" y="10075"/>
                    </a:cubicBezTo>
                    <a:lnTo>
                      <a:pt x="4560" y="9898"/>
                    </a:lnTo>
                    <a:cubicBezTo>
                      <a:pt x="4641" y="9884"/>
                      <a:pt x="4696" y="9802"/>
                      <a:pt x="4682" y="9734"/>
                    </a:cubicBezTo>
                    <a:cubicBezTo>
                      <a:pt x="4658" y="9661"/>
                      <a:pt x="4600" y="9609"/>
                      <a:pt x="4530" y="9609"/>
                    </a:cubicBezTo>
                    <a:close/>
                    <a:moveTo>
                      <a:pt x="8216" y="9609"/>
                    </a:moveTo>
                    <a:cubicBezTo>
                      <a:pt x="8136" y="9609"/>
                      <a:pt x="8080" y="9661"/>
                      <a:pt x="8067" y="9734"/>
                    </a:cubicBezTo>
                    <a:lnTo>
                      <a:pt x="7972" y="10526"/>
                    </a:lnTo>
                    <a:cubicBezTo>
                      <a:pt x="7958" y="10608"/>
                      <a:pt x="8026" y="10689"/>
                      <a:pt x="8108" y="10689"/>
                    </a:cubicBezTo>
                    <a:cubicBezTo>
                      <a:pt x="8117" y="10691"/>
                      <a:pt x="8125" y="10692"/>
                      <a:pt x="8133" y="10692"/>
                    </a:cubicBezTo>
                    <a:cubicBezTo>
                      <a:pt x="8206" y="10692"/>
                      <a:pt x="8272" y="10640"/>
                      <a:pt x="8272" y="10567"/>
                    </a:cubicBezTo>
                    <a:lnTo>
                      <a:pt x="8286" y="10567"/>
                    </a:lnTo>
                    <a:lnTo>
                      <a:pt x="8368" y="9775"/>
                    </a:lnTo>
                    <a:cubicBezTo>
                      <a:pt x="8381" y="9693"/>
                      <a:pt x="8327" y="9611"/>
                      <a:pt x="8245" y="9611"/>
                    </a:cubicBezTo>
                    <a:cubicBezTo>
                      <a:pt x="8235" y="9610"/>
                      <a:pt x="8225" y="9609"/>
                      <a:pt x="8216" y="9609"/>
                    </a:cubicBezTo>
                    <a:close/>
                    <a:moveTo>
                      <a:pt x="10538" y="10335"/>
                    </a:moveTo>
                    <a:lnTo>
                      <a:pt x="9760" y="10498"/>
                    </a:lnTo>
                    <a:cubicBezTo>
                      <a:pt x="9678" y="10526"/>
                      <a:pt x="9623" y="10594"/>
                      <a:pt x="9651" y="10676"/>
                    </a:cubicBezTo>
                    <a:cubicBezTo>
                      <a:pt x="9663" y="10749"/>
                      <a:pt x="9719" y="10801"/>
                      <a:pt x="9789" y="10801"/>
                    </a:cubicBezTo>
                    <a:cubicBezTo>
                      <a:pt x="9798" y="10801"/>
                      <a:pt x="9806" y="10800"/>
                      <a:pt x="9814" y="10799"/>
                    </a:cubicBezTo>
                    <a:lnTo>
                      <a:pt x="10592" y="10635"/>
                    </a:lnTo>
                    <a:cubicBezTo>
                      <a:pt x="10674" y="10608"/>
                      <a:pt x="10715" y="10539"/>
                      <a:pt x="10701" y="10457"/>
                    </a:cubicBezTo>
                    <a:cubicBezTo>
                      <a:pt x="10688" y="10376"/>
                      <a:pt x="10620" y="10335"/>
                      <a:pt x="10538" y="10335"/>
                    </a:cubicBezTo>
                    <a:close/>
                    <a:moveTo>
                      <a:pt x="2276" y="10564"/>
                    </a:moveTo>
                    <a:cubicBezTo>
                      <a:pt x="2205" y="10564"/>
                      <a:pt x="2140" y="10603"/>
                      <a:pt x="2116" y="10662"/>
                    </a:cubicBezTo>
                    <a:cubicBezTo>
                      <a:pt x="2089" y="10744"/>
                      <a:pt x="2130" y="10840"/>
                      <a:pt x="2212" y="10853"/>
                    </a:cubicBezTo>
                    <a:lnTo>
                      <a:pt x="2963" y="11113"/>
                    </a:lnTo>
                    <a:cubicBezTo>
                      <a:pt x="2980" y="11118"/>
                      <a:pt x="2997" y="11121"/>
                      <a:pt x="3013" y="11121"/>
                    </a:cubicBezTo>
                    <a:cubicBezTo>
                      <a:pt x="3076" y="11121"/>
                      <a:pt x="3132" y="11082"/>
                      <a:pt x="3154" y="11017"/>
                    </a:cubicBezTo>
                    <a:cubicBezTo>
                      <a:pt x="3181" y="10935"/>
                      <a:pt x="3140" y="10840"/>
                      <a:pt x="3058" y="10812"/>
                    </a:cubicBezTo>
                    <a:lnTo>
                      <a:pt x="3058" y="10826"/>
                    </a:lnTo>
                    <a:lnTo>
                      <a:pt x="2308" y="10567"/>
                    </a:lnTo>
                    <a:cubicBezTo>
                      <a:pt x="2297" y="10565"/>
                      <a:pt x="2286" y="10564"/>
                      <a:pt x="2276" y="10564"/>
                    </a:cubicBezTo>
                    <a:close/>
                    <a:moveTo>
                      <a:pt x="6132" y="11200"/>
                    </a:moveTo>
                    <a:cubicBezTo>
                      <a:pt x="6066" y="11200"/>
                      <a:pt x="6003" y="11239"/>
                      <a:pt x="5993" y="11304"/>
                    </a:cubicBezTo>
                    <a:cubicBezTo>
                      <a:pt x="5965" y="11386"/>
                      <a:pt x="6006" y="11467"/>
                      <a:pt x="6088" y="11495"/>
                    </a:cubicBezTo>
                    <a:lnTo>
                      <a:pt x="6839" y="11740"/>
                    </a:lnTo>
                    <a:cubicBezTo>
                      <a:pt x="6853" y="11746"/>
                      <a:pt x="6868" y="11749"/>
                      <a:pt x="6883" y="11749"/>
                    </a:cubicBezTo>
                    <a:cubicBezTo>
                      <a:pt x="6940" y="11749"/>
                      <a:pt x="6998" y="11710"/>
                      <a:pt x="7030" y="11645"/>
                    </a:cubicBezTo>
                    <a:cubicBezTo>
                      <a:pt x="7044" y="11563"/>
                      <a:pt x="7003" y="11481"/>
                      <a:pt x="6934" y="11454"/>
                    </a:cubicBezTo>
                    <a:lnTo>
                      <a:pt x="6934" y="11467"/>
                    </a:lnTo>
                    <a:lnTo>
                      <a:pt x="6184" y="11208"/>
                    </a:lnTo>
                    <a:cubicBezTo>
                      <a:pt x="6167" y="11202"/>
                      <a:pt x="6149" y="11200"/>
                      <a:pt x="6132" y="11200"/>
                    </a:cubicBezTo>
                    <a:close/>
                    <a:moveTo>
                      <a:pt x="9991" y="11806"/>
                    </a:moveTo>
                    <a:cubicBezTo>
                      <a:pt x="9982" y="11806"/>
                      <a:pt x="9973" y="11807"/>
                      <a:pt x="9964" y="11809"/>
                    </a:cubicBezTo>
                    <a:lnTo>
                      <a:pt x="9186" y="11972"/>
                    </a:lnTo>
                    <a:cubicBezTo>
                      <a:pt x="9105" y="11986"/>
                      <a:pt x="9050" y="12054"/>
                      <a:pt x="9064" y="12136"/>
                    </a:cubicBezTo>
                    <a:cubicBezTo>
                      <a:pt x="9088" y="12197"/>
                      <a:pt x="9145" y="12248"/>
                      <a:pt x="9206" y="12248"/>
                    </a:cubicBezTo>
                    <a:cubicBezTo>
                      <a:pt x="9213" y="12248"/>
                      <a:pt x="9220" y="12247"/>
                      <a:pt x="9227" y="12245"/>
                    </a:cubicBezTo>
                    <a:lnTo>
                      <a:pt x="9241" y="12259"/>
                    </a:lnTo>
                    <a:lnTo>
                      <a:pt x="10019" y="12095"/>
                    </a:lnTo>
                    <a:cubicBezTo>
                      <a:pt x="10101" y="12082"/>
                      <a:pt x="10142" y="12000"/>
                      <a:pt x="10128" y="11918"/>
                    </a:cubicBezTo>
                    <a:cubicBezTo>
                      <a:pt x="10116" y="11846"/>
                      <a:pt x="10052" y="11806"/>
                      <a:pt x="9991" y="118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6" name="Google Shape;19936;p114"/>
              <p:cNvSpPr/>
              <p:nvPr/>
            </p:nvSpPr>
            <p:spPr>
              <a:xfrm>
                <a:off x="1841522" y="1006244"/>
                <a:ext cx="9109" cy="1028"/>
              </a:xfrm>
              <a:custGeom>
                <a:avLst/>
                <a:gdLst/>
                <a:ahLst/>
                <a:cxnLst/>
                <a:rect l="l" t="t" r="r" b="b"/>
                <a:pathLst>
                  <a:path w="124" h="14" extrusionOk="0">
                    <a:moveTo>
                      <a:pt x="1" y="0"/>
                    </a:moveTo>
                    <a:lnTo>
                      <a:pt x="1" y="0"/>
                    </a:lnTo>
                    <a:cubicBezTo>
                      <a:pt x="42" y="0"/>
                      <a:pt x="69" y="14"/>
                      <a:pt x="124" y="14"/>
                    </a:cubicBezTo>
                    <a:cubicBezTo>
                      <a:pt x="83" y="14"/>
                      <a:pt x="42" y="0"/>
                      <a:pt x="1" y="0"/>
                    </a:cubicBezTo>
                    <a:close/>
                  </a:path>
                </a:pathLst>
              </a:custGeom>
              <a:solidFill>
                <a:srgbClr val="263238"/>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7" name="Google Shape;19937;p114"/>
              <p:cNvSpPr/>
              <p:nvPr/>
            </p:nvSpPr>
            <p:spPr>
              <a:xfrm>
                <a:off x="1696153" y="714038"/>
                <a:ext cx="698875" cy="600074"/>
              </a:xfrm>
              <a:custGeom>
                <a:avLst/>
                <a:gdLst/>
                <a:ahLst/>
                <a:cxnLst/>
                <a:rect l="l" t="t" r="r" b="b"/>
                <a:pathLst>
                  <a:path w="9514" h="8169" extrusionOk="0">
                    <a:moveTo>
                      <a:pt x="1971" y="3963"/>
                    </a:moveTo>
                    <a:cubicBezTo>
                      <a:pt x="1974" y="3963"/>
                      <a:pt x="1977" y="3964"/>
                      <a:pt x="1980" y="3965"/>
                    </a:cubicBezTo>
                    <a:cubicBezTo>
                      <a:pt x="1977" y="3964"/>
                      <a:pt x="1974" y="3963"/>
                      <a:pt x="1971" y="3963"/>
                    </a:cubicBezTo>
                    <a:close/>
                    <a:moveTo>
                      <a:pt x="1653" y="0"/>
                    </a:moveTo>
                    <a:cubicBezTo>
                      <a:pt x="1246" y="0"/>
                      <a:pt x="1025" y="287"/>
                      <a:pt x="874" y="689"/>
                    </a:cubicBezTo>
                    <a:lnTo>
                      <a:pt x="902" y="443"/>
                    </a:lnTo>
                    <a:lnTo>
                      <a:pt x="902" y="443"/>
                    </a:lnTo>
                    <a:cubicBezTo>
                      <a:pt x="902" y="443"/>
                      <a:pt x="55" y="1631"/>
                      <a:pt x="14" y="2340"/>
                    </a:cubicBezTo>
                    <a:cubicBezTo>
                      <a:pt x="1" y="2777"/>
                      <a:pt x="205" y="3187"/>
                      <a:pt x="560" y="3432"/>
                    </a:cubicBezTo>
                    <a:cubicBezTo>
                      <a:pt x="560" y="3432"/>
                      <a:pt x="356" y="2491"/>
                      <a:pt x="670" y="1754"/>
                    </a:cubicBezTo>
                    <a:lnTo>
                      <a:pt x="670" y="1754"/>
                    </a:lnTo>
                    <a:cubicBezTo>
                      <a:pt x="656" y="1849"/>
                      <a:pt x="656" y="1958"/>
                      <a:pt x="642" y="2054"/>
                    </a:cubicBezTo>
                    <a:cubicBezTo>
                      <a:pt x="520" y="2938"/>
                      <a:pt x="1103" y="3768"/>
                      <a:pt x="1971" y="3963"/>
                    </a:cubicBezTo>
                    <a:lnTo>
                      <a:pt x="1971" y="3963"/>
                    </a:lnTo>
                    <a:cubicBezTo>
                      <a:pt x="1605" y="3879"/>
                      <a:pt x="2107" y="3635"/>
                      <a:pt x="2703" y="3337"/>
                    </a:cubicBezTo>
                    <a:lnTo>
                      <a:pt x="2703" y="3337"/>
                    </a:lnTo>
                    <a:cubicBezTo>
                      <a:pt x="2676" y="3678"/>
                      <a:pt x="2676" y="4019"/>
                      <a:pt x="2703" y="4347"/>
                    </a:cubicBezTo>
                    <a:cubicBezTo>
                      <a:pt x="2703" y="4347"/>
                      <a:pt x="1830" y="5316"/>
                      <a:pt x="2198" y="6285"/>
                    </a:cubicBezTo>
                    <a:cubicBezTo>
                      <a:pt x="2553" y="7268"/>
                      <a:pt x="4628" y="8059"/>
                      <a:pt x="5215" y="8168"/>
                    </a:cubicBezTo>
                    <a:cubicBezTo>
                      <a:pt x="5433" y="7773"/>
                      <a:pt x="5529" y="7322"/>
                      <a:pt x="5488" y="6885"/>
                    </a:cubicBezTo>
                    <a:lnTo>
                      <a:pt x="5488" y="6885"/>
                    </a:lnTo>
                    <a:cubicBezTo>
                      <a:pt x="5488" y="6885"/>
                      <a:pt x="5489" y="6886"/>
                      <a:pt x="5491" y="6886"/>
                    </a:cubicBezTo>
                    <a:cubicBezTo>
                      <a:pt x="5537" y="6886"/>
                      <a:pt x="5984" y="6873"/>
                      <a:pt x="6566" y="6408"/>
                    </a:cubicBezTo>
                    <a:cubicBezTo>
                      <a:pt x="7166" y="5930"/>
                      <a:pt x="7357" y="4674"/>
                      <a:pt x="7357" y="4674"/>
                    </a:cubicBezTo>
                    <a:lnTo>
                      <a:pt x="7398" y="4674"/>
                    </a:lnTo>
                    <a:cubicBezTo>
                      <a:pt x="7494" y="4320"/>
                      <a:pt x="7712" y="4006"/>
                      <a:pt x="8013" y="3774"/>
                    </a:cubicBezTo>
                    <a:cubicBezTo>
                      <a:pt x="8518" y="3419"/>
                      <a:pt x="9050" y="2491"/>
                      <a:pt x="9050" y="2491"/>
                    </a:cubicBezTo>
                    <a:cubicBezTo>
                      <a:pt x="9514" y="1781"/>
                      <a:pt x="9459" y="1521"/>
                      <a:pt x="9145" y="1317"/>
                    </a:cubicBezTo>
                    <a:cubicBezTo>
                      <a:pt x="8256" y="769"/>
                      <a:pt x="7236" y="487"/>
                      <a:pt x="6210" y="487"/>
                    </a:cubicBezTo>
                    <a:cubicBezTo>
                      <a:pt x="5678" y="487"/>
                      <a:pt x="5145" y="562"/>
                      <a:pt x="4628" y="716"/>
                    </a:cubicBezTo>
                    <a:cubicBezTo>
                      <a:pt x="4232" y="825"/>
                      <a:pt x="3877" y="1030"/>
                      <a:pt x="3577" y="1317"/>
                    </a:cubicBezTo>
                    <a:cubicBezTo>
                      <a:pt x="3126" y="648"/>
                      <a:pt x="2348" y="75"/>
                      <a:pt x="1761" y="6"/>
                    </a:cubicBezTo>
                    <a:cubicBezTo>
                      <a:pt x="1724" y="2"/>
                      <a:pt x="1688" y="0"/>
                      <a:pt x="1653" y="0"/>
                    </a:cubicBez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8" name="Google Shape;19938;p114"/>
              <p:cNvSpPr/>
              <p:nvPr/>
            </p:nvSpPr>
            <p:spPr>
              <a:xfrm>
                <a:off x="2013995" y="1335104"/>
                <a:ext cx="120397" cy="240647"/>
              </a:xfrm>
              <a:custGeom>
                <a:avLst/>
                <a:gdLst/>
                <a:ahLst/>
                <a:cxnLst/>
                <a:rect l="l" t="t" r="r" b="b"/>
                <a:pathLst>
                  <a:path w="1639" h="3276" extrusionOk="0">
                    <a:moveTo>
                      <a:pt x="301" y="0"/>
                    </a:moveTo>
                    <a:lnTo>
                      <a:pt x="0" y="423"/>
                    </a:lnTo>
                    <a:lnTo>
                      <a:pt x="383" y="3276"/>
                    </a:lnTo>
                    <a:lnTo>
                      <a:pt x="1638" y="2320"/>
                    </a:lnTo>
                    <a:lnTo>
                      <a:pt x="1133" y="710"/>
                    </a:lnTo>
                    <a:lnTo>
                      <a:pt x="1065" y="14"/>
                    </a:lnTo>
                    <a:lnTo>
                      <a:pt x="301" y="0"/>
                    </a:ln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9" name="Google Shape;19939;p114"/>
              <p:cNvSpPr/>
              <p:nvPr/>
            </p:nvSpPr>
            <p:spPr>
              <a:xfrm>
                <a:off x="2216512" y="1361108"/>
                <a:ext cx="138394" cy="248727"/>
              </a:xfrm>
              <a:custGeom>
                <a:avLst/>
                <a:gdLst/>
                <a:ahLst/>
                <a:cxnLst/>
                <a:rect l="l" t="t" r="r" b="b"/>
                <a:pathLst>
                  <a:path w="1884" h="3386" extrusionOk="0">
                    <a:moveTo>
                      <a:pt x="1133" y="1"/>
                    </a:moveTo>
                    <a:lnTo>
                      <a:pt x="888" y="943"/>
                    </a:lnTo>
                    <a:lnTo>
                      <a:pt x="0" y="2089"/>
                    </a:lnTo>
                    <a:lnTo>
                      <a:pt x="1065" y="3386"/>
                    </a:lnTo>
                    <a:lnTo>
                      <a:pt x="1884" y="861"/>
                    </a:lnTo>
                    <a:lnTo>
                      <a:pt x="1734" y="165"/>
                    </a:lnTo>
                    <a:lnTo>
                      <a:pt x="1133" y="1"/>
                    </a:ln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0" name="Google Shape;19940;p114"/>
              <p:cNvSpPr/>
              <p:nvPr/>
            </p:nvSpPr>
            <p:spPr>
              <a:xfrm>
                <a:off x="2594515" y="1725080"/>
                <a:ext cx="86239" cy="170495"/>
              </a:xfrm>
              <a:custGeom>
                <a:avLst/>
                <a:gdLst/>
                <a:ahLst/>
                <a:cxnLst/>
                <a:rect l="l" t="t" r="r" b="b"/>
                <a:pathLst>
                  <a:path w="1174" h="2321" extrusionOk="0">
                    <a:moveTo>
                      <a:pt x="1174" y="0"/>
                    </a:moveTo>
                    <a:lnTo>
                      <a:pt x="0" y="2184"/>
                    </a:lnTo>
                    <a:lnTo>
                      <a:pt x="423" y="2321"/>
                    </a:lnTo>
                    <a:lnTo>
                      <a:pt x="1174" y="0"/>
                    </a:lnTo>
                    <a:close/>
                  </a:path>
                </a:pathLst>
              </a:custGeom>
              <a:solidFill>
                <a:srgbClr val="263238"/>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1" name="Google Shape;19941;p114"/>
              <p:cNvSpPr/>
              <p:nvPr/>
            </p:nvSpPr>
            <p:spPr>
              <a:xfrm>
                <a:off x="2731803" y="1187459"/>
                <a:ext cx="267826" cy="137659"/>
              </a:xfrm>
              <a:custGeom>
                <a:avLst/>
                <a:gdLst/>
                <a:ahLst/>
                <a:cxnLst/>
                <a:rect l="l" t="t" r="r" b="b"/>
                <a:pathLst>
                  <a:path w="3646" h="1874" extrusionOk="0">
                    <a:moveTo>
                      <a:pt x="243" y="1"/>
                    </a:moveTo>
                    <a:cubicBezTo>
                      <a:pt x="179" y="1"/>
                      <a:pt x="115" y="40"/>
                      <a:pt x="96" y="127"/>
                    </a:cubicBezTo>
                    <a:lnTo>
                      <a:pt x="1" y="1000"/>
                    </a:lnTo>
                    <a:lnTo>
                      <a:pt x="3454" y="1874"/>
                    </a:lnTo>
                    <a:lnTo>
                      <a:pt x="3632" y="850"/>
                    </a:lnTo>
                    <a:cubicBezTo>
                      <a:pt x="3645" y="768"/>
                      <a:pt x="3591" y="686"/>
                      <a:pt x="3522" y="673"/>
                    </a:cubicBezTo>
                    <a:cubicBezTo>
                      <a:pt x="3514" y="671"/>
                      <a:pt x="3505" y="670"/>
                      <a:pt x="3497" y="670"/>
                    </a:cubicBezTo>
                    <a:cubicBezTo>
                      <a:pt x="3424" y="670"/>
                      <a:pt x="3357" y="722"/>
                      <a:pt x="3345" y="795"/>
                    </a:cubicBezTo>
                    <a:lnTo>
                      <a:pt x="3208" y="1505"/>
                    </a:lnTo>
                    <a:lnTo>
                      <a:pt x="329" y="768"/>
                    </a:lnTo>
                    <a:lnTo>
                      <a:pt x="397" y="154"/>
                    </a:lnTo>
                    <a:cubicBezTo>
                      <a:pt x="397" y="57"/>
                      <a:pt x="320"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2" name="Google Shape;19942;p114"/>
              <p:cNvSpPr/>
              <p:nvPr/>
            </p:nvSpPr>
            <p:spPr>
              <a:xfrm>
                <a:off x="2788952" y="1221763"/>
                <a:ext cx="154481" cy="88296"/>
              </a:xfrm>
              <a:custGeom>
                <a:avLst/>
                <a:gdLst/>
                <a:ahLst/>
                <a:cxnLst/>
                <a:rect l="l" t="t" r="r" b="b"/>
                <a:pathLst>
                  <a:path w="2103" h="1202" extrusionOk="0">
                    <a:moveTo>
                      <a:pt x="151" y="1"/>
                    </a:moveTo>
                    <a:lnTo>
                      <a:pt x="1" y="792"/>
                    </a:lnTo>
                    <a:lnTo>
                      <a:pt x="1898" y="1202"/>
                    </a:lnTo>
                    <a:lnTo>
                      <a:pt x="2103" y="533"/>
                    </a:lnTo>
                    <a:lnTo>
                      <a:pt x="151" y="1"/>
                    </a:ln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3" name="Google Shape;19943;p114"/>
              <p:cNvSpPr/>
              <p:nvPr/>
            </p:nvSpPr>
            <p:spPr>
              <a:xfrm>
                <a:off x="2762948" y="1223232"/>
                <a:ext cx="118267" cy="140965"/>
              </a:xfrm>
              <a:custGeom>
                <a:avLst/>
                <a:gdLst/>
                <a:ahLst/>
                <a:cxnLst/>
                <a:rect l="l" t="t" r="r" b="b"/>
                <a:pathLst>
                  <a:path w="1610" h="1919" extrusionOk="0">
                    <a:moveTo>
                      <a:pt x="251" y="0"/>
                    </a:moveTo>
                    <a:cubicBezTo>
                      <a:pt x="221" y="0"/>
                      <a:pt x="200" y="3"/>
                      <a:pt x="191" y="8"/>
                    </a:cubicBezTo>
                    <a:cubicBezTo>
                      <a:pt x="96" y="63"/>
                      <a:pt x="0" y="827"/>
                      <a:pt x="0" y="827"/>
                    </a:cubicBezTo>
                    <a:lnTo>
                      <a:pt x="1283" y="1919"/>
                    </a:lnTo>
                    <a:cubicBezTo>
                      <a:pt x="1570" y="1359"/>
                      <a:pt x="928" y="622"/>
                      <a:pt x="928" y="622"/>
                    </a:cubicBezTo>
                    <a:lnTo>
                      <a:pt x="928" y="622"/>
                    </a:lnTo>
                    <a:cubicBezTo>
                      <a:pt x="928" y="622"/>
                      <a:pt x="1242" y="622"/>
                      <a:pt x="1406" y="650"/>
                    </a:cubicBezTo>
                    <a:cubicBezTo>
                      <a:pt x="1415" y="650"/>
                      <a:pt x="1424" y="651"/>
                      <a:pt x="1433" y="651"/>
                    </a:cubicBezTo>
                    <a:cubicBezTo>
                      <a:pt x="1558" y="651"/>
                      <a:pt x="1571" y="556"/>
                      <a:pt x="1597" y="390"/>
                    </a:cubicBezTo>
                    <a:cubicBezTo>
                      <a:pt x="1609" y="218"/>
                      <a:pt x="529"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4" name="Google Shape;19944;p114"/>
              <p:cNvSpPr/>
              <p:nvPr/>
            </p:nvSpPr>
            <p:spPr>
              <a:xfrm>
                <a:off x="2762948" y="1219779"/>
                <a:ext cx="118340" cy="144417"/>
              </a:xfrm>
              <a:custGeom>
                <a:avLst/>
                <a:gdLst/>
                <a:ahLst/>
                <a:cxnLst/>
                <a:rect l="l" t="t" r="r" b="b"/>
                <a:pathLst>
                  <a:path w="1611" h="1966" fill="none" extrusionOk="0">
                    <a:moveTo>
                      <a:pt x="0" y="874"/>
                    </a:moveTo>
                    <a:cubicBezTo>
                      <a:pt x="0" y="874"/>
                      <a:pt x="96" y="110"/>
                      <a:pt x="191" y="55"/>
                    </a:cubicBezTo>
                    <a:cubicBezTo>
                      <a:pt x="287" y="0"/>
                      <a:pt x="1611" y="246"/>
                      <a:pt x="1597" y="437"/>
                    </a:cubicBezTo>
                    <a:cubicBezTo>
                      <a:pt x="1570" y="615"/>
                      <a:pt x="1556" y="710"/>
                      <a:pt x="1406" y="697"/>
                    </a:cubicBezTo>
                    <a:cubicBezTo>
                      <a:pt x="1242" y="669"/>
                      <a:pt x="928" y="669"/>
                      <a:pt x="928" y="669"/>
                    </a:cubicBezTo>
                    <a:cubicBezTo>
                      <a:pt x="928" y="669"/>
                      <a:pt x="1570" y="1406"/>
                      <a:pt x="1283" y="1966"/>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5" name="Google Shape;19945;p114"/>
              <p:cNvSpPr/>
              <p:nvPr/>
            </p:nvSpPr>
            <p:spPr>
              <a:xfrm>
                <a:off x="2756925" y="1784211"/>
                <a:ext cx="20127" cy="98360"/>
              </a:xfrm>
              <a:custGeom>
                <a:avLst/>
                <a:gdLst/>
                <a:ahLst/>
                <a:cxnLst/>
                <a:rect l="l" t="t" r="r" b="b"/>
                <a:pathLst>
                  <a:path w="274" h="1339" fill="none" extrusionOk="0">
                    <a:moveTo>
                      <a:pt x="273" y="1"/>
                    </a:moveTo>
                    <a:lnTo>
                      <a:pt x="0" y="1338"/>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6" name="Google Shape;19946;p114"/>
              <p:cNvSpPr/>
              <p:nvPr/>
            </p:nvSpPr>
            <p:spPr>
              <a:xfrm>
                <a:off x="2802027" y="1267893"/>
                <a:ext cx="29163" cy="1102"/>
              </a:xfrm>
              <a:custGeom>
                <a:avLst/>
                <a:gdLst/>
                <a:ahLst/>
                <a:cxnLst/>
                <a:rect l="l" t="t" r="r" b="b"/>
                <a:pathLst>
                  <a:path w="397" h="15" fill="none" extrusionOk="0">
                    <a:moveTo>
                      <a:pt x="396" y="14"/>
                    </a:moveTo>
                    <a:lnTo>
                      <a:pt x="0" y="1"/>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7" name="Google Shape;19947;p114"/>
              <p:cNvSpPr/>
              <p:nvPr/>
            </p:nvSpPr>
            <p:spPr>
              <a:xfrm>
                <a:off x="2617506" y="799687"/>
                <a:ext cx="755070" cy="572601"/>
              </a:xfrm>
              <a:custGeom>
                <a:avLst/>
                <a:gdLst/>
                <a:ahLst/>
                <a:cxnLst/>
                <a:rect l="l" t="t" r="r" b="b"/>
                <a:pathLst>
                  <a:path w="10279" h="7795" extrusionOk="0">
                    <a:moveTo>
                      <a:pt x="9746" y="1"/>
                    </a:moveTo>
                    <a:lnTo>
                      <a:pt x="1" y="3386"/>
                    </a:lnTo>
                    <a:lnTo>
                      <a:pt x="124" y="5160"/>
                    </a:lnTo>
                    <a:lnTo>
                      <a:pt x="10278" y="7794"/>
                    </a:lnTo>
                    <a:lnTo>
                      <a:pt x="10278" y="7794"/>
                    </a:lnTo>
                    <a:lnTo>
                      <a:pt x="9746" y="1"/>
                    </a:ln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8" name="Google Shape;19948;p114"/>
              <p:cNvSpPr/>
              <p:nvPr/>
            </p:nvSpPr>
            <p:spPr>
              <a:xfrm>
                <a:off x="2502255" y="1048334"/>
                <a:ext cx="123409" cy="138467"/>
              </a:xfrm>
              <a:custGeom>
                <a:avLst/>
                <a:gdLst/>
                <a:ahLst/>
                <a:cxnLst/>
                <a:rect l="l" t="t" r="r" b="b"/>
                <a:pathLst>
                  <a:path w="1680" h="1885" extrusionOk="0">
                    <a:moveTo>
                      <a:pt x="1556" y="1"/>
                    </a:moveTo>
                    <a:lnTo>
                      <a:pt x="0" y="110"/>
                    </a:lnTo>
                    <a:lnTo>
                      <a:pt x="110" y="1884"/>
                    </a:lnTo>
                    <a:lnTo>
                      <a:pt x="1679" y="1775"/>
                    </a:lnTo>
                    <a:lnTo>
                      <a:pt x="1556" y="1"/>
                    </a:lnTo>
                    <a:close/>
                  </a:path>
                </a:pathLst>
              </a:custGeom>
              <a:solidFill>
                <a:schemeClr val="accent1"/>
              </a:solidFill>
              <a:ln w="4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901"/>
                                        </p:tgtEl>
                                        <p:attrNameLst>
                                          <p:attrName>style.visibility</p:attrName>
                                        </p:attrNameLst>
                                      </p:cBhvr>
                                      <p:to>
                                        <p:strVal val="visible"/>
                                      </p:to>
                                    </p:set>
                                    <p:anim calcmode="lin" valueType="num">
                                      <p:cBhvr additive="base">
                                        <p:cTn id="7" dur="1000"/>
                                        <p:tgtEl>
                                          <p:spTgt spid="1990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9904"/>
                                        </p:tgtEl>
                                        <p:attrNameLst>
                                          <p:attrName>style.visibility</p:attrName>
                                        </p:attrNameLst>
                                      </p:cBhvr>
                                      <p:to>
                                        <p:strVal val="visible"/>
                                      </p:to>
                                    </p:set>
                                    <p:anim calcmode="lin" valueType="num">
                                      <p:cBhvr additive="base">
                                        <p:cTn id="10" dur="1000"/>
                                        <p:tgtEl>
                                          <p:spTgt spid="19904"/>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9905"/>
                                        </p:tgtEl>
                                        <p:attrNameLst>
                                          <p:attrName>style.visibility</p:attrName>
                                        </p:attrNameLst>
                                      </p:cBhvr>
                                      <p:to>
                                        <p:strVal val="visible"/>
                                      </p:to>
                                    </p:set>
                                    <p:anim calcmode="lin" valueType="num">
                                      <p:cBhvr additive="base">
                                        <p:cTn id="13" dur="1000"/>
                                        <p:tgtEl>
                                          <p:spTgt spid="1990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9906"/>
                                        </p:tgtEl>
                                        <p:attrNameLst>
                                          <p:attrName>style.visibility</p:attrName>
                                        </p:attrNameLst>
                                      </p:cBhvr>
                                      <p:to>
                                        <p:strVal val="visible"/>
                                      </p:to>
                                    </p:set>
                                    <p:anim calcmode="lin" valueType="num">
                                      <p:cBhvr additive="base">
                                        <p:cTn id="18" dur="1000"/>
                                        <p:tgtEl>
                                          <p:spTgt spid="199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97"/>
        <p:cNvGrpSpPr/>
        <p:nvPr/>
      </p:nvGrpSpPr>
      <p:grpSpPr>
        <a:xfrm>
          <a:off x="0" y="0"/>
          <a:ext cx="0" cy="0"/>
          <a:chOff x="0" y="0"/>
          <a:chExt cx="0" cy="0"/>
        </a:xfrm>
      </p:grpSpPr>
      <p:sp>
        <p:nvSpPr>
          <p:cNvPr id="20199" name="Google Shape;20199;p129"/>
          <p:cNvSpPr txBox="1">
            <a:spLocks noGrp="1"/>
          </p:cNvSpPr>
          <p:nvPr>
            <p:ph type="title"/>
          </p:nvPr>
        </p:nvSpPr>
        <p:spPr>
          <a:xfrm>
            <a:off x="3093251" y="260582"/>
            <a:ext cx="5988803" cy="73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Adopted evaluation metric</a:t>
            </a:r>
            <a:endParaRPr dirty="0"/>
          </a:p>
        </p:txBody>
      </p:sp>
      <p:pic>
        <p:nvPicPr>
          <p:cNvPr id="3" name="Picture 2">
            <a:extLst>
              <a:ext uri="{FF2B5EF4-FFF2-40B4-BE49-F238E27FC236}">
                <a16:creationId xmlns:a16="http://schemas.microsoft.com/office/drawing/2014/main" id="{5AAE14FA-B115-B963-21BA-49A91AE6EA07}"/>
              </a:ext>
            </a:extLst>
          </p:cNvPr>
          <p:cNvPicPr>
            <a:picLocks noChangeAspect="1"/>
          </p:cNvPicPr>
          <p:nvPr/>
        </p:nvPicPr>
        <p:blipFill>
          <a:blip r:embed="rId3"/>
          <a:stretch>
            <a:fillRect/>
          </a:stretch>
        </p:blipFill>
        <p:spPr>
          <a:xfrm>
            <a:off x="5044229" y="950953"/>
            <a:ext cx="3539154" cy="3420718"/>
          </a:xfrm>
          <a:prstGeom prst="rect">
            <a:avLst/>
          </a:prstGeom>
        </p:spPr>
      </p:pic>
      <p:sp>
        <p:nvSpPr>
          <p:cNvPr id="20200" name="Google Shape;20200;p129"/>
          <p:cNvSpPr txBox="1">
            <a:spLocks noGrp="1"/>
          </p:cNvSpPr>
          <p:nvPr>
            <p:ph type="subTitle" idx="1"/>
          </p:nvPr>
        </p:nvSpPr>
        <p:spPr>
          <a:xfrm>
            <a:off x="5654900" y="1836549"/>
            <a:ext cx="2771700" cy="164952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grpSp>
        <p:nvGrpSpPr>
          <p:cNvPr id="20201" name="Google Shape;20201;p129"/>
          <p:cNvGrpSpPr/>
          <p:nvPr/>
        </p:nvGrpSpPr>
        <p:grpSpPr>
          <a:xfrm>
            <a:off x="640172" y="990910"/>
            <a:ext cx="3931821" cy="3590248"/>
            <a:chOff x="640172" y="990910"/>
            <a:chExt cx="3931821" cy="3590248"/>
          </a:xfrm>
        </p:grpSpPr>
        <p:sp>
          <p:nvSpPr>
            <p:cNvPr id="20202" name="Google Shape;20202;p129"/>
            <p:cNvSpPr/>
            <p:nvPr/>
          </p:nvSpPr>
          <p:spPr>
            <a:xfrm>
              <a:off x="4374378" y="2990123"/>
              <a:ext cx="31571" cy="60778"/>
            </a:xfrm>
            <a:custGeom>
              <a:avLst/>
              <a:gdLst/>
              <a:ahLst/>
              <a:cxnLst/>
              <a:rect l="l" t="t" r="r" b="b"/>
              <a:pathLst>
                <a:path w="1002" h="1929" extrusionOk="0">
                  <a:moveTo>
                    <a:pt x="746" y="1"/>
                  </a:moveTo>
                  <a:cubicBezTo>
                    <a:pt x="668" y="1"/>
                    <a:pt x="592" y="55"/>
                    <a:pt x="568" y="127"/>
                  </a:cubicBezTo>
                  <a:lnTo>
                    <a:pt x="34" y="1662"/>
                  </a:lnTo>
                  <a:cubicBezTo>
                    <a:pt x="0" y="1762"/>
                    <a:pt x="67" y="1895"/>
                    <a:pt x="167" y="1929"/>
                  </a:cubicBezTo>
                  <a:lnTo>
                    <a:pt x="234" y="1929"/>
                  </a:lnTo>
                  <a:cubicBezTo>
                    <a:pt x="301" y="1929"/>
                    <a:pt x="401" y="1895"/>
                    <a:pt x="434" y="1795"/>
                  </a:cubicBezTo>
                  <a:lnTo>
                    <a:pt x="968" y="294"/>
                  </a:lnTo>
                  <a:cubicBezTo>
                    <a:pt x="1001" y="161"/>
                    <a:pt x="968" y="61"/>
                    <a:pt x="834" y="27"/>
                  </a:cubicBezTo>
                  <a:cubicBezTo>
                    <a:pt x="806" y="9"/>
                    <a:pt x="776" y="1"/>
                    <a:pt x="746" y="1"/>
                  </a:cubicBez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3" name="Google Shape;20203;p129"/>
            <p:cNvSpPr/>
            <p:nvPr/>
          </p:nvSpPr>
          <p:spPr>
            <a:xfrm>
              <a:off x="4424821" y="3314871"/>
              <a:ext cx="130347" cy="70262"/>
            </a:xfrm>
            <a:custGeom>
              <a:avLst/>
              <a:gdLst/>
              <a:ahLst/>
              <a:cxnLst/>
              <a:rect l="l" t="t" r="r" b="b"/>
              <a:pathLst>
                <a:path w="4137" h="2230" extrusionOk="0">
                  <a:moveTo>
                    <a:pt x="245" y="1"/>
                  </a:moveTo>
                  <a:cubicBezTo>
                    <a:pt x="167" y="1"/>
                    <a:pt x="91" y="56"/>
                    <a:pt x="67" y="128"/>
                  </a:cubicBezTo>
                  <a:cubicBezTo>
                    <a:pt x="1" y="228"/>
                    <a:pt x="34" y="361"/>
                    <a:pt x="134" y="395"/>
                  </a:cubicBezTo>
                  <a:cubicBezTo>
                    <a:pt x="1969" y="1295"/>
                    <a:pt x="3737" y="2196"/>
                    <a:pt x="3737" y="2196"/>
                  </a:cubicBezTo>
                  <a:cubicBezTo>
                    <a:pt x="3770" y="2229"/>
                    <a:pt x="3803" y="2229"/>
                    <a:pt x="3837" y="2229"/>
                  </a:cubicBezTo>
                  <a:cubicBezTo>
                    <a:pt x="4037" y="2229"/>
                    <a:pt x="4137" y="1929"/>
                    <a:pt x="3937" y="1829"/>
                  </a:cubicBezTo>
                  <a:cubicBezTo>
                    <a:pt x="3937" y="1829"/>
                    <a:pt x="2135" y="928"/>
                    <a:pt x="334" y="28"/>
                  </a:cubicBezTo>
                  <a:cubicBezTo>
                    <a:pt x="306" y="9"/>
                    <a:pt x="276" y="1"/>
                    <a:pt x="245" y="1"/>
                  </a:cubicBez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4" name="Google Shape;20204;p129"/>
            <p:cNvSpPr/>
            <p:nvPr/>
          </p:nvSpPr>
          <p:spPr>
            <a:xfrm>
              <a:off x="1972844" y="3831783"/>
              <a:ext cx="1267547" cy="682106"/>
            </a:xfrm>
            <a:custGeom>
              <a:avLst/>
              <a:gdLst/>
              <a:ahLst/>
              <a:cxnLst/>
              <a:rect l="l" t="t" r="r" b="b"/>
              <a:pathLst>
                <a:path w="40230" h="21649" extrusionOk="0">
                  <a:moveTo>
                    <a:pt x="4637" y="0"/>
                  </a:moveTo>
                  <a:lnTo>
                    <a:pt x="4637" y="10508"/>
                  </a:lnTo>
                  <a:cubicBezTo>
                    <a:pt x="4637" y="13943"/>
                    <a:pt x="3470" y="17279"/>
                    <a:pt x="1368" y="19948"/>
                  </a:cubicBezTo>
                  <a:lnTo>
                    <a:pt x="0" y="21649"/>
                  </a:lnTo>
                  <a:lnTo>
                    <a:pt x="40229" y="21649"/>
                  </a:lnTo>
                  <a:lnTo>
                    <a:pt x="38861" y="19948"/>
                  </a:lnTo>
                  <a:cubicBezTo>
                    <a:pt x="36727" y="17279"/>
                    <a:pt x="35559" y="13943"/>
                    <a:pt x="35592" y="10508"/>
                  </a:cubicBezTo>
                  <a:lnTo>
                    <a:pt x="3559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5" name="Google Shape;20205;p129"/>
            <p:cNvSpPr/>
            <p:nvPr/>
          </p:nvSpPr>
          <p:spPr>
            <a:xfrm>
              <a:off x="1965472" y="3824411"/>
              <a:ext cx="1282261" cy="696851"/>
            </a:xfrm>
            <a:custGeom>
              <a:avLst/>
              <a:gdLst/>
              <a:ahLst/>
              <a:cxnLst/>
              <a:rect l="l" t="t" r="r" b="b"/>
              <a:pathLst>
                <a:path w="40697" h="22117" extrusionOk="0">
                  <a:moveTo>
                    <a:pt x="35593" y="468"/>
                  </a:moveTo>
                  <a:lnTo>
                    <a:pt x="35593" y="10742"/>
                  </a:lnTo>
                  <a:cubicBezTo>
                    <a:pt x="35593" y="14211"/>
                    <a:pt x="36760" y="17580"/>
                    <a:pt x="38929" y="20315"/>
                  </a:cubicBezTo>
                  <a:lnTo>
                    <a:pt x="39963" y="21683"/>
                  </a:lnTo>
                  <a:lnTo>
                    <a:pt x="701" y="21683"/>
                  </a:lnTo>
                  <a:lnTo>
                    <a:pt x="1769" y="20349"/>
                  </a:lnTo>
                  <a:cubicBezTo>
                    <a:pt x="3904" y="17613"/>
                    <a:pt x="5105" y="14211"/>
                    <a:pt x="5105" y="10742"/>
                  </a:cubicBezTo>
                  <a:lnTo>
                    <a:pt x="5105" y="468"/>
                  </a:lnTo>
                  <a:close/>
                  <a:moveTo>
                    <a:pt x="4871" y="1"/>
                  </a:moveTo>
                  <a:cubicBezTo>
                    <a:pt x="4738" y="1"/>
                    <a:pt x="4638" y="101"/>
                    <a:pt x="4638" y="234"/>
                  </a:cubicBezTo>
                  <a:lnTo>
                    <a:pt x="4638" y="10742"/>
                  </a:lnTo>
                  <a:cubicBezTo>
                    <a:pt x="4638" y="14111"/>
                    <a:pt x="3503" y="17380"/>
                    <a:pt x="1402" y="20048"/>
                  </a:cubicBezTo>
                  <a:lnTo>
                    <a:pt x="68" y="21750"/>
                  </a:lnTo>
                  <a:cubicBezTo>
                    <a:pt x="1" y="21816"/>
                    <a:pt x="1" y="21916"/>
                    <a:pt x="34" y="21983"/>
                  </a:cubicBezTo>
                  <a:cubicBezTo>
                    <a:pt x="68" y="22083"/>
                    <a:pt x="134" y="22116"/>
                    <a:pt x="234" y="22116"/>
                  </a:cubicBezTo>
                  <a:lnTo>
                    <a:pt x="40463" y="22116"/>
                  </a:lnTo>
                  <a:cubicBezTo>
                    <a:pt x="40530" y="22116"/>
                    <a:pt x="40630" y="22083"/>
                    <a:pt x="40663" y="21983"/>
                  </a:cubicBezTo>
                  <a:cubicBezTo>
                    <a:pt x="40697" y="21916"/>
                    <a:pt x="40663" y="21816"/>
                    <a:pt x="40630" y="21750"/>
                  </a:cubicBezTo>
                  <a:lnTo>
                    <a:pt x="39262" y="20048"/>
                  </a:lnTo>
                  <a:cubicBezTo>
                    <a:pt x="37161" y="17380"/>
                    <a:pt x="36027" y="14111"/>
                    <a:pt x="36027" y="10742"/>
                  </a:cubicBezTo>
                  <a:lnTo>
                    <a:pt x="36027" y="234"/>
                  </a:lnTo>
                  <a:cubicBezTo>
                    <a:pt x="36027" y="101"/>
                    <a:pt x="35927" y="1"/>
                    <a:pt x="357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6" name="Google Shape;20206;p129"/>
            <p:cNvSpPr/>
            <p:nvPr/>
          </p:nvSpPr>
          <p:spPr>
            <a:xfrm>
              <a:off x="2059017" y="3831783"/>
              <a:ext cx="1094129" cy="563354"/>
            </a:xfrm>
            <a:custGeom>
              <a:avLst/>
              <a:gdLst/>
              <a:ahLst/>
              <a:cxnLst/>
              <a:rect l="l" t="t" r="r" b="b"/>
              <a:pathLst>
                <a:path w="34726" h="17880" extrusionOk="0">
                  <a:moveTo>
                    <a:pt x="1902" y="0"/>
                  </a:moveTo>
                  <a:lnTo>
                    <a:pt x="1902" y="10508"/>
                  </a:lnTo>
                  <a:cubicBezTo>
                    <a:pt x="1902" y="13076"/>
                    <a:pt x="1235" y="15611"/>
                    <a:pt x="1" y="17880"/>
                  </a:cubicBezTo>
                  <a:lnTo>
                    <a:pt x="34725" y="17880"/>
                  </a:lnTo>
                  <a:cubicBezTo>
                    <a:pt x="33491" y="15611"/>
                    <a:pt x="32824" y="13076"/>
                    <a:pt x="32857" y="10508"/>
                  </a:cubicBezTo>
                  <a:lnTo>
                    <a:pt x="32857" y="0"/>
                  </a:ln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7" name="Google Shape;20207;p129"/>
            <p:cNvSpPr/>
            <p:nvPr/>
          </p:nvSpPr>
          <p:spPr>
            <a:xfrm>
              <a:off x="2118945" y="3881156"/>
              <a:ext cx="974306" cy="139830"/>
            </a:xfrm>
            <a:custGeom>
              <a:avLst/>
              <a:gdLst/>
              <a:ahLst/>
              <a:cxnLst/>
              <a:rect l="l" t="t" r="r" b="b"/>
              <a:pathLst>
                <a:path w="30923" h="4438" extrusionOk="0">
                  <a:moveTo>
                    <a:pt x="0" y="1"/>
                  </a:moveTo>
                  <a:lnTo>
                    <a:pt x="0" y="4437"/>
                  </a:lnTo>
                  <a:lnTo>
                    <a:pt x="30922" y="4437"/>
                  </a:lnTo>
                  <a:lnTo>
                    <a:pt x="3092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8" name="Google Shape;20208;p129"/>
            <p:cNvSpPr/>
            <p:nvPr/>
          </p:nvSpPr>
          <p:spPr>
            <a:xfrm>
              <a:off x="2111572" y="3874854"/>
              <a:ext cx="990060" cy="153473"/>
            </a:xfrm>
            <a:custGeom>
              <a:avLst/>
              <a:gdLst/>
              <a:ahLst/>
              <a:cxnLst/>
              <a:rect l="l" t="t" r="r" b="b"/>
              <a:pathLst>
                <a:path w="31423" h="4871" extrusionOk="0">
                  <a:moveTo>
                    <a:pt x="30956" y="468"/>
                  </a:moveTo>
                  <a:lnTo>
                    <a:pt x="30956" y="4437"/>
                  </a:lnTo>
                  <a:lnTo>
                    <a:pt x="468" y="4437"/>
                  </a:lnTo>
                  <a:lnTo>
                    <a:pt x="468" y="468"/>
                  </a:lnTo>
                  <a:close/>
                  <a:moveTo>
                    <a:pt x="234" y="1"/>
                  </a:moveTo>
                  <a:cubicBezTo>
                    <a:pt x="101" y="1"/>
                    <a:pt x="1" y="101"/>
                    <a:pt x="1" y="201"/>
                  </a:cubicBezTo>
                  <a:lnTo>
                    <a:pt x="1" y="4637"/>
                  </a:lnTo>
                  <a:cubicBezTo>
                    <a:pt x="1" y="4771"/>
                    <a:pt x="101" y="4871"/>
                    <a:pt x="234" y="4871"/>
                  </a:cubicBezTo>
                  <a:lnTo>
                    <a:pt x="31189" y="4871"/>
                  </a:lnTo>
                  <a:cubicBezTo>
                    <a:pt x="31290" y="4871"/>
                    <a:pt x="31423" y="4771"/>
                    <a:pt x="31390" y="4637"/>
                  </a:cubicBezTo>
                  <a:lnTo>
                    <a:pt x="31390" y="201"/>
                  </a:lnTo>
                  <a:cubicBezTo>
                    <a:pt x="31390" y="101"/>
                    <a:pt x="31290" y="1"/>
                    <a:pt x="3115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9" name="Google Shape;20209;p129"/>
            <p:cNvSpPr/>
            <p:nvPr/>
          </p:nvSpPr>
          <p:spPr>
            <a:xfrm>
              <a:off x="647544" y="998282"/>
              <a:ext cx="3917107" cy="2938610"/>
            </a:xfrm>
            <a:custGeom>
              <a:avLst/>
              <a:gdLst/>
              <a:ahLst/>
              <a:cxnLst/>
              <a:rect l="l" t="t" r="r" b="b"/>
              <a:pathLst>
                <a:path w="124323" h="93267" extrusionOk="0">
                  <a:moveTo>
                    <a:pt x="3869" y="0"/>
                  </a:moveTo>
                  <a:cubicBezTo>
                    <a:pt x="1735" y="0"/>
                    <a:pt x="0" y="1735"/>
                    <a:pt x="0" y="3870"/>
                  </a:cubicBezTo>
                  <a:lnTo>
                    <a:pt x="0" y="89364"/>
                  </a:lnTo>
                  <a:cubicBezTo>
                    <a:pt x="0" y="91532"/>
                    <a:pt x="1735" y="93267"/>
                    <a:pt x="3869" y="93267"/>
                  </a:cubicBezTo>
                  <a:lnTo>
                    <a:pt x="120453" y="93267"/>
                  </a:lnTo>
                  <a:cubicBezTo>
                    <a:pt x="122621" y="93267"/>
                    <a:pt x="124322" y="91532"/>
                    <a:pt x="124322" y="89364"/>
                  </a:cubicBezTo>
                  <a:lnTo>
                    <a:pt x="124322" y="3870"/>
                  </a:lnTo>
                  <a:cubicBezTo>
                    <a:pt x="124322" y="1735"/>
                    <a:pt x="122621" y="0"/>
                    <a:pt x="120453"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0" name="Google Shape;20210;p129"/>
            <p:cNvSpPr/>
            <p:nvPr/>
          </p:nvSpPr>
          <p:spPr>
            <a:xfrm>
              <a:off x="640172" y="990910"/>
              <a:ext cx="3931821" cy="2952284"/>
            </a:xfrm>
            <a:custGeom>
              <a:avLst/>
              <a:gdLst/>
              <a:ahLst/>
              <a:cxnLst/>
              <a:rect l="l" t="t" r="r" b="b"/>
              <a:pathLst>
                <a:path w="124790" h="93701" extrusionOk="0">
                  <a:moveTo>
                    <a:pt x="120687" y="468"/>
                  </a:moveTo>
                  <a:cubicBezTo>
                    <a:pt x="122721" y="468"/>
                    <a:pt x="124356" y="2102"/>
                    <a:pt x="124356" y="4104"/>
                  </a:cubicBezTo>
                  <a:lnTo>
                    <a:pt x="124356" y="89598"/>
                  </a:lnTo>
                  <a:cubicBezTo>
                    <a:pt x="124356" y="91633"/>
                    <a:pt x="122721" y="93234"/>
                    <a:pt x="120687" y="93267"/>
                  </a:cubicBezTo>
                  <a:lnTo>
                    <a:pt x="4103" y="93267"/>
                  </a:lnTo>
                  <a:cubicBezTo>
                    <a:pt x="2102" y="93267"/>
                    <a:pt x="468" y="91633"/>
                    <a:pt x="468" y="89598"/>
                  </a:cubicBezTo>
                  <a:lnTo>
                    <a:pt x="468" y="4104"/>
                  </a:lnTo>
                  <a:cubicBezTo>
                    <a:pt x="468" y="2069"/>
                    <a:pt x="2102" y="468"/>
                    <a:pt x="4103" y="468"/>
                  </a:cubicBezTo>
                  <a:close/>
                  <a:moveTo>
                    <a:pt x="4103" y="1"/>
                  </a:moveTo>
                  <a:cubicBezTo>
                    <a:pt x="1835" y="1"/>
                    <a:pt x="1" y="1835"/>
                    <a:pt x="1" y="4104"/>
                  </a:cubicBezTo>
                  <a:lnTo>
                    <a:pt x="1" y="89598"/>
                  </a:lnTo>
                  <a:cubicBezTo>
                    <a:pt x="1" y="91866"/>
                    <a:pt x="1835" y="93701"/>
                    <a:pt x="4103" y="93701"/>
                  </a:cubicBezTo>
                  <a:lnTo>
                    <a:pt x="120687" y="93701"/>
                  </a:lnTo>
                  <a:cubicBezTo>
                    <a:pt x="122955" y="93701"/>
                    <a:pt x="124790" y="91866"/>
                    <a:pt x="124790" y="89598"/>
                  </a:cubicBezTo>
                  <a:lnTo>
                    <a:pt x="124790" y="4104"/>
                  </a:lnTo>
                  <a:cubicBezTo>
                    <a:pt x="124790" y="1835"/>
                    <a:pt x="122955" y="1"/>
                    <a:pt x="1206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1" name="Google Shape;20211;p129"/>
            <p:cNvSpPr/>
            <p:nvPr/>
          </p:nvSpPr>
          <p:spPr>
            <a:xfrm>
              <a:off x="647544" y="3479687"/>
              <a:ext cx="3918147" cy="456166"/>
            </a:xfrm>
            <a:custGeom>
              <a:avLst/>
              <a:gdLst/>
              <a:ahLst/>
              <a:cxnLst/>
              <a:rect l="l" t="t" r="r" b="b"/>
              <a:pathLst>
                <a:path w="124356" h="14478" extrusionOk="0">
                  <a:moveTo>
                    <a:pt x="0" y="0"/>
                  </a:moveTo>
                  <a:lnTo>
                    <a:pt x="0" y="10608"/>
                  </a:lnTo>
                  <a:cubicBezTo>
                    <a:pt x="0" y="12743"/>
                    <a:pt x="1735" y="14477"/>
                    <a:pt x="3869" y="14477"/>
                  </a:cubicBezTo>
                  <a:lnTo>
                    <a:pt x="120453" y="14477"/>
                  </a:lnTo>
                  <a:cubicBezTo>
                    <a:pt x="122621" y="14477"/>
                    <a:pt x="124322" y="12743"/>
                    <a:pt x="124355" y="10608"/>
                  </a:cubicBezTo>
                  <a:lnTo>
                    <a:pt x="124355"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2" name="Google Shape;20212;p129"/>
            <p:cNvSpPr/>
            <p:nvPr/>
          </p:nvSpPr>
          <p:spPr>
            <a:xfrm>
              <a:off x="640172" y="3472314"/>
              <a:ext cx="3931821" cy="470880"/>
            </a:xfrm>
            <a:custGeom>
              <a:avLst/>
              <a:gdLst/>
              <a:ahLst/>
              <a:cxnLst/>
              <a:rect l="l" t="t" r="r" b="b"/>
              <a:pathLst>
                <a:path w="124790" h="14945" extrusionOk="0">
                  <a:moveTo>
                    <a:pt x="124356" y="468"/>
                  </a:moveTo>
                  <a:lnTo>
                    <a:pt x="124356" y="10842"/>
                  </a:lnTo>
                  <a:cubicBezTo>
                    <a:pt x="124356" y="12877"/>
                    <a:pt x="122721" y="14478"/>
                    <a:pt x="120687" y="14511"/>
                  </a:cubicBezTo>
                  <a:lnTo>
                    <a:pt x="4103" y="14511"/>
                  </a:lnTo>
                  <a:cubicBezTo>
                    <a:pt x="2102" y="14511"/>
                    <a:pt x="468" y="12877"/>
                    <a:pt x="468" y="10842"/>
                  </a:cubicBezTo>
                  <a:lnTo>
                    <a:pt x="468" y="468"/>
                  </a:lnTo>
                  <a:close/>
                  <a:moveTo>
                    <a:pt x="234" y="1"/>
                  </a:moveTo>
                  <a:cubicBezTo>
                    <a:pt x="101" y="1"/>
                    <a:pt x="1" y="101"/>
                    <a:pt x="1" y="234"/>
                  </a:cubicBezTo>
                  <a:lnTo>
                    <a:pt x="1" y="10842"/>
                  </a:lnTo>
                  <a:cubicBezTo>
                    <a:pt x="1" y="13110"/>
                    <a:pt x="1835" y="14945"/>
                    <a:pt x="4103" y="14945"/>
                  </a:cubicBezTo>
                  <a:lnTo>
                    <a:pt x="120687" y="14945"/>
                  </a:lnTo>
                  <a:cubicBezTo>
                    <a:pt x="122955" y="14945"/>
                    <a:pt x="124790" y="13110"/>
                    <a:pt x="124790" y="10842"/>
                  </a:cubicBezTo>
                  <a:lnTo>
                    <a:pt x="124790" y="234"/>
                  </a:lnTo>
                  <a:cubicBezTo>
                    <a:pt x="124790" y="101"/>
                    <a:pt x="124690" y="1"/>
                    <a:pt x="1245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3" name="Google Shape;20213;p129"/>
            <p:cNvSpPr/>
            <p:nvPr/>
          </p:nvSpPr>
          <p:spPr>
            <a:xfrm>
              <a:off x="2509890" y="3635586"/>
              <a:ext cx="169258" cy="144714"/>
            </a:xfrm>
            <a:custGeom>
              <a:avLst/>
              <a:gdLst/>
              <a:ahLst/>
              <a:cxnLst/>
              <a:rect l="l" t="t" r="r" b="b"/>
              <a:pathLst>
                <a:path w="5372" h="4593" extrusionOk="0">
                  <a:moveTo>
                    <a:pt x="3050" y="0"/>
                  </a:moveTo>
                  <a:cubicBezTo>
                    <a:pt x="2480" y="0"/>
                    <a:pt x="1901" y="213"/>
                    <a:pt x="1435" y="690"/>
                  </a:cubicBezTo>
                  <a:cubicBezTo>
                    <a:pt x="1" y="2124"/>
                    <a:pt x="1002" y="4593"/>
                    <a:pt x="3070" y="4593"/>
                  </a:cubicBezTo>
                  <a:cubicBezTo>
                    <a:pt x="4337" y="4593"/>
                    <a:pt x="5371" y="3559"/>
                    <a:pt x="5371" y="2291"/>
                  </a:cubicBezTo>
                  <a:cubicBezTo>
                    <a:pt x="5371" y="918"/>
                    <a:pt x="4232" y="0"/>
                    <a:pt x="30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4" name="Google Shape;20214;p129"/>
            <p:cNvSpPr/>
            <p:nvPr/>
          </p:nvSpPr>
          <p:spPr>
            <a:xfrm>
              <a:off x="2500437" y="3628402"/>
              <a:ext cx="185012" cy="159270"/>
            </a:xfrm>
            <a:custGeom>
              <a:avLst/>
              <a:gdLst/>
              <a:ahLst/>
              <a:cxnLst/>
              <a:rect l="l" t="t" r="r" b="b"/>
              <a:pathLst>
                <a:path w="5872" h="5055" extrusionOk="0">
                  <a:moveTo>
                    <a:pt x="3370" y="451"/>
                  </a:moveTo>
                  <a:cubicBezTo>
                    <a:pt x="4504" y="451"/>
                    <a:pt x="5438" y="1385"/>
                    <a:pt x="5438" y="2519"/>
                  </a:cubicBezTo>
                  <a:cubicBezTo>
                    <a:pt x="5438" y="3763"/>
                    <a:pt x="4426" y="4593"/>
                    <a:pt x="3369" y="4593"/>
                  </a:cubicBezTo>
                  <a:cubicBezTo>
                    <a:pt x="2867" y="4593"/>
                    <a:pt x="2354" y="4406"/>
                    <a:pt x="1935" y="3987"/>
                  </a:cubicBezTo>
                  <a:cubicBezTo>
                    <a:pt x="634" y="2686"/>
                    <a:pt x="1535" y="484"/>
                    <a:pt x="3370" y="451"/>
                  </a:cubicBezTo>
                  <a:close/>
                  <a:moveTo>
                    <a:pt x="3342" y="1"/>
                  </a:moveTo>
                  <a:cubicBezTo>
                    <a:pt x="2722" y="1"/>
                    <a:pt x="2087" y="232"/>
                    <a:pt x="1568" y="751"/>
                  </a:cubicBezTo>
                  <a:cubicBezTo>
                    <a:pt x="1" y="2319"/>
                    <a:pt x="1101" y="5054"/>
                    <a:pt x="3370" y="5054"/>
                  </a:cubicBezTo>
                  <a:cubicBezTo>
                    <a:pt x="4771" y="5054"/>
                    <a:pt x="5872" y="3920"/>
                    <a:pt x="5872" y="2519"/>
                  </a:cubicBezTo>
                  <a:cubicBezTo>
                    <a:pt x="5872" y="1008"/>
                    <a:pt x="4637" y="1"/>
                    <a:pt x="33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5" name="Google Shape;20215;p129"/>
            <p:cNvSpPr/>
            <p:nvPr/>
          </p:nvSpPr>
          <p:spPr>
            <a:xfrm>
              <a:off x="1972844" y="4513858"/>
              <a:ext cx="1267547" cy="59959"/>
            </a:xfrm>
            <a:custGeom>
              <a:avLst/>
              <a:gdLst/>
              <a:ahLst/>
              <a:cxnLst/>
              <a:rect l="l" t="t" r="r" b="b"/>
              <a:pathLst>
                <a:path w="40230" h="1903" extrusionOk="0">
                  <a:moveTo>
                    <a:pt x="0" y="1"/>
                  </a:moveTo>
                  <a:lnTo>
                    <a:pt x="0" y="1902"/>
                  </a:lnTo>
                  <a:lnTo>
                    <a:pt x="40229" y="1902"/>
                  </a:lnTo>
                  <a:lnTo>
                    <a:pt x="4022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6" name="Google Shape;20216;p129"/>
            <p:cNvSpPr/>
            <p:nvPr/>
          </p:nvSpPr>
          <p:spPr>
            <a:xfrm>
              <a:off x="1965472" y="4507399"/>
              <a:ext cx="1282261" cy="73759"/>
            </a:xfrm>
            <a:custGeom>
              <a:avLst/>
              <a:gdLst/>
              <a:ahLst/>
              <a:cxnLst/>
              <a:rect l="l" t="t" r="r" b="b"/>
              <a:pathLst>
                <a:path w="40697" h="2341" extrusionOk="0">
                  <a:moveTo>
                    <a:pt x="40230" y="439"/>
                  </a:moveTo>
                  <a:lnTo>
                    <a:pt x="40230" y="1874"/>
                  </a:lnTo>
                  <a:lnTo>
                    <a:pt x="468" y="1874"/>
                  </a:lnTo>
                  <a:lnTo>
                    <a:pt x="468" y="439"/>
                  </a:lnTo>
                  <a:close/>
                  <a:moveTo>
                    <a:pt x="40505" y="1"/>
                  </a:moveTo>
                  <a:cubicBezTo>
                    <a:pt x="40491" y="1"/>
                    <a:pt x="40477" y="2"/>
                    <a:pt x="40463" y="6"/>
                  </a:cubicBezTo>
                  <a:lnTo>
                    <a:pt x="234" y="6"/>
                  </a:lnTo>
                  <a:cubicBezTo>
                    <a:pt x="101" y="6"/>
                    <a:pt x="1" y="106"/>
                    <a:pt x="1" y="206"/>
                  </a:cubicBezTo>
                  <a:lnTo>
                    <a:pt x="1" y="2107"/>
                  </a:lnTo>
                  <a:cubicBezTo>
                    <a:pt x="1" y="2207"/>
                    <a:pt x="101" y="2341"/>
                    <a:pt x="234" y="2341"/>
                  </a:cubicBezTo>
                  <a:lnTo>
                    <a:pt x="40463" y="2341"/>
                  </a:lnTo>
                  <a:cubicBezTo>
                    <a:pt x="40597" y="2341"/>
                    <a:pt x="40697" y="2207"/>
                    <a:pt x="40697" y="2107"/>
                  </a:cubicBezTo>
                  <a:lnTo>
                    <a:pt x="40697" y="206"/>
                  </a:lnTo>
                  <a:cubicBezTo>
                    <a:pt x="40697" y="117"/>
                    <a:pt x="40617" y="1"/>
                    <a:pt x="4050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217" name="Google Shape;20217;p129"/>
          <p:cNvPicPr preferRelativeResize="0"/>
          <p:nvPr/>
        </p:nvPicPr>
        <p:blipFill rotWithShape="1">
          <a:blip r:embed="rId4">
            <a:alphaModFix/>
          </a:blip>
          <a:srcRect t="5822" b="5822"/>
          <a:stretch/>
        </p:blipFill>
        <p:spPr>
          <a:xfrm>
            <a:off x="844050" y="1181150"/>
            <a:ext cx="3524049" cy="2075750"/>
          </a:xfrm>
          <a:prstGeom prst="rect">
            <a:avLst/>
          </a:prstGeom>
          <a:noFill/>
          <a:ln w="28575" cap="flat" cmpd="sng">
            <a:solidFill>
              <a:schemeClr val="dk1"/>
            </a:solidFill>
            <a:prstDash val="solid"/>
            <a:round/>
            <a:headEnd type="none" w="sm" len="sm"/>
            <a:tailEnd type="none" w="sm" len="sm"/>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75"/>
        <p:cNvGrpSpPr/>
        <p:nvPr/>
      </p:nvGrpSpPr>
      <p:grpSpPr>
        <a:xfrm>
          <a:off x="0" y="0"/>
          <a:ext cx="0" cy="0"/>
          <a:chOff x="0" y="0"/>
          <a:chExt cx="0" cy="0"/>
        </a:xfrm>
      </p:grpSpPr>
      <p:sp>
        <p:nvSpPr>
          <p:cNvPr id="18977" name="Google Shape;18977;p81"/>
          <p:cNvSpPr txBox="1">
            <a:spLocks noGrp="1"/>
          </p:cNvSpPr>
          <p:nvPr>
            <p:ph type="subTitle" idx="1"/>
          </p:nvPr>
        </p:nvSpPr>
        <p:spPr>
          <a:xfrm>
            <a:off x="4736037" y="2029200"/>
            <a:ext cx="2568900" cy="36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18978" name="Google Shape;18978;p81"/>
          <p:cNvSpPr txBox="1">
            <a:spLocks noGrp="1"/>
          </p:cNvSpPr>
          <p:nvPr>
            <p:ph type="subTitle" idx="2"/>
          </p:nvPr>
        </p:nvSpPr>
        <p:spPr>
          <a:xfrm>
            <a:off x="4736037" y="2377566"/>
            <a:ext cx="2568900" cy="5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979" name="Google Shape;18979;p81"/>
          <p:cNvSpPr txBox="1">
            <a:spLocks noGrp="1"/>
          </p:cNvSpPr>
          <p:nvPr>
            <p:ph type="subTitle" idx="3"/>
          </p:nvPr>
        </p:nvSpPr>
        <p:spPr>
          <a:xfrm>
            <a:off x="4736037" y="3356800"/>
            <a:ext cx="2568900" cy="36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18980" name="Google Shape;18980;p81"/>
          <p:cNvSpPr txBox="1">
            <a:spLocks noGrp="1"/>
          </p:cNvSpPr>
          <p:nvPr>
            <p:ph type="subTitle" idx="4"/>
          </p:nvPr>
        </p:nvSpPr>
        <p:spPr>
          <a:xfrm>
            <a:off x="5569501" y="4222760"/>
            <a:ext cx="2680259" cy="82055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18981" name="Google Shape;18981;p81"/>
          <p:cNvSpPr txBox="1">
            <a:spLocks noGrp="1"/>
          </p:cNvSpPr>
          <p:nvPr>
            <p:ph type="title"/>
          </p:nvPr>
        </p:nvSpPr>
        <p:spPr>
          <a:xfrm>
            <a:off x="635575" y="526824"/>
            <a:ext cx="78729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Fitting Machine Learning Models</a:t>
            </a:r>
            <a:endParaRPr dirty="0"/>
          </a:p>
        </p:txBody>
      </p:sp>
      <p:grpSp>
        <p:nvGrpSpPr>
          <p:cNvPr id="18982" name="Google Shape;18982;p81"/>
          <p:cNvGrpSpPr/>
          <p:nvPr/>
        </p:nvGrpSpPr>
        <p:grpSpPr>
          <a:xfrm>
            <a:off x="1287923" y="1746877"/>
            <a:ext cx="2414353" cy="2971099"/>
            <a:chOff x="1314309" y="1871575"/>
            <a:chExt cx="1871881" cy="2303535"/>
          </a:xfrm>
        </p:grpSpPr>
        <p:sp>
          <p:nvSpPr>
            <p:cNvPr id="18983" name="Google Shape;18983;p81"/>
            <p:cNvSpPr/>
            <p:nvPr/>
          </p:nvSpPr>
          <p:spPr>
            <a:xfrm>
              <a:off x="1489384" y="2026891"/>
              <a:ext cx="1570206" cy="1425265"/>
            </a:xfrm>
            <a:custGeom>
              <a:avLst/>
              <a:gdLst/>
              <a:ahLst/>
              <a:cxnLst/>
              <a:rect l="l" t="t" r="r" b="b"/>
              <a:pathLst>
                <a:path w="45533" h="41330" extrusionOk="0">
                  <a:moveTo>
                    <a:pt x="1502" y="1"/>
                  </a:moveTo>
                  <a:cubicBezTo>
                    <a:pt x="669" y="1"/>
                    <a:pt x="0" y="670"/>
                    <a:pt x="0" y="1502"/>
                  </a:cubicBezTo>
                  <a:lnTo>
                    <a:pt x="0" y="39828"/>
                  </a:lnTo>
                  <a:cubicBezTo>
                    <a:pt x="0" y="40661"/>
                    <a:pt x="669" y="41330"/>
                    <a:pt x="1502" y="41330"/>
                  </a:cubicBezTo>
                  <a:lnTo>
                    <a:pt x="44045" y="41330"/>
                  </a:lnTo>
                  <a:cubicBezTo>
                    <a:pt x="44864" y="41330"/>
                    <a:pt x="45533" y="40661"/>
                    <a:pt x="45533" y="39828"/>
                  </a:cubicBezTo>
                  <a:lnTo>
                    <a:pt x="45533" y="1502"/>
                  </a:lnTo>
                  <a:cubicBezTo>
                    <a:pt x="45533" y="670"/>
                    <a:pt x="44864" y="1"/>
                    <a:pt x="440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4" name="Google Shape;18984;p81"/>
            <p:cNvSpPr/>
            <p:nvPr/>
          </p:nvSpPr>
          <p:spPr>
            <a:xfrm>
              <a:off x="1489384" y="2807748"/>
              <a:ext cx="1570206" cy="644387"/>
            </a:xfrm>
            <a:custGeom>
              <a:avLst/>
              <a:gdLst/>
              <a:ahLst/>
              <a:cxnLst/>
              <a:rect l="l" t="t" r="r" b="b"/>
              <a:pathLst>
                <a:path w="45533" h="18686" extrusionOk="0">
                  <a:moveTo>
                    <a:pt x="14" y="0"/>
                  </a:moveTo>
                  <a:lnTo>
                    <a:pt x="14" y="1393"/>
                  </a:lnTo>
                  <a:lnTo>
                    <a:pt x="43444" y="1393"/>
                  </a:lnTo>
                  <a:cubicBezTo>
                    <a:pt x="44086" y="1393"/>
                    <a:pt x="44605" y="1911"/>
                    <a:pt x="44605" y="2553"/>
                  </a:cubicBezTo>
                  <a:lnTo>
                    <a:pt x="44605" y="16120"/>
                  </a:lnTo>
                  <a:cubicBezTo>
                    <a:pt x="44605" y="17034"/>
                    <a:pt x="43854" y="17785"/>
                    <a:pt x="42939" y="17785"/>
                  </a:cubicBezTo>
                  <a:lnTo>
                    <a:pt x="1761" y="17785"/>
                  </a:lnTo>
                  <a:cubicBezTo>
                    <a:pt x="847" y="17785"/>
                    <a:pt x="96" y="17034"/>
                    <a:pt x="96" y="16120"/>
                  </a:cubicBezTo>
                  <a:lnTo>
                    <a:pt x="96" y="13813"/>
                  </a:lnTo>
                  <a:lnTo>
                    <a:pt x="14" y="13813"/>
                  </a:lnTo>
                  <a:lnTo>
                    <a:pt x="14" y="17225"/>
                  </a:lnTo>
                  <a:cubicBezTo>
                    <a:pt x="0" y="18030"/>
                    <a:pt x="656" y="18686"/>
                    <a:pt x="1461" y="18686"/>
                  </a:cubicBezTo>
                  <a:lnTo>
                    <a:pt x="44086" y="18686"/>
                  </a:lnTo>
                  <a:cubicBezTo>
                    <a:pt x="44891" y="18686"/>
                    <a:pt x="45533" y="18030"/>
                    <a:pt x="45533" y="17225"/>
                  </a:cubicBezTo>
                  <a:lnTo>
                    <a:pt x="455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5" name="Google Shape;18985;p81"/>
            <p:cNvSpPr/>
            <p:nvPr/>
          </p:nvSpPr>
          <p:spPr>
            <a:xfrm>
              <a:off x="1489384" y="2026891"/>
              <a:ext cx="1570206" cy="1425265"/>
            </a:xfrm>
            <a:custGeom>
              <a:avLst/>
              <a:gdLst/>
              <a:ahLst/>
              <a:cxnLst/>
              <a:rect l="l" t="t" r="r" b="b"/>
              <a:pathLst>
                <a:path w="45533" h="41330" fill="none" extrusionOk="0">
                  <a:moveTo>
                    <a:pt x="1502" y="1"/>
                  </a:moveTo>
                  <a:lnTo>
                    <a:pt x="44045" y="1"/>
                  </a:lnTo>
                  <a:cubicBezTo>
                    <a:pt x="44864" y="1"/>
                    <a:pt x="45533" y="670"/>
                    <a:pt x="45533" y="1502"/>
                  </a:cubicBezTo>
                  <a:lnTo>
                    <a:pt x="45533" y="39828"/>
                  </a:lnTo>
                  <a:cubicBezTo>
                    <a:pt x="45533" y="40661"/>
                    <a:pt x="44864" y="41330"/>
                    <a:pt x="44045" y="41330"/>
                  </a:cubicBezTo>
                  <a:lnTo>
                    <a:pt x="1502" y="41330"/>
                  </a:lnTo>
                  <a:cubicBezTo>
                    <a:pt x="669" y="41330"/>
                    <a:pt x="0" y="40661"/>
                    <a:pt x="0" y="39828"/>
                  </a:cubicBezTo>
                  <a:lnTo>
                    <a:pt x="0" y="1502"/>
                  </a:lnTo>
                  <a:cubicBezTo>
                    <a:pt x="0" y="670"/>
                    <a:pt x="669" y="1"/>
                    <a:pt x="1502" y="1"/>
                  </a:cubicBezTo>
                  <a:close/>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6" name="Google Shape;18986;p81"/>
            <p:cNvSpPr/>
            <p:nvPr/>
          </p:nvSpPr>
          <p:spPr>
            <a:xfrm>
              <a:off x="1575525" y="2883509"/>
              <a:ext cx="1397918" cy="509792"/>
            </a:xfrm>
            <a:custGeom>
              <a:avLst/>
              <a:gdLst/>
              <a:ahLst/>
              <a:cxnLst/>
              <a:rect l="l" t="t" r="r" b="b"/>
              <a:pathLst>
                <a:path w="40537" h="14783" extrusionOk="0">
                  <a:moveTo>
                    <a:pt x="2198" y="1"/>
                  </a:moveTo>
                  <a:cubicBezTo>
                    <a:pt x="1788" y="1"/>
                    <a:pt x="1461" y="328"/>
                    <a:pt x="1461" y="738"/>
                  </a:cubicBezTo>
                  <a:lnTo>
                    <a:pt x="1461" y="2703"/>
                  </a:lnTo>
                  <a:cubicBezTo>
                    <a:pt x="1461" y="3113"/>
                    <a:pt x="1133" y="3440"/>
                    <a:pt x="737" y="3440"/>
                  </a:cubicBezTo>
                  <a:cubicBezTo>
                    <a:pt x="328" y="3440"/>
                    <a:pt x="0" y="3768"/>
                    <a:pt x="0" y="4164"/>
                  </a:cubicBezTo>
                  <a:lnTo>
                    <a:pt x="0" y="8067"/>
                  </a:lnTo>
                  <a:cubicBezTo>
                    <a:pt x="0" y="9937"/>
                    <a:pt x="1515" y="11452"/>
                    <a:pt x="3385" y="11452"/>
                  </a:cubicBezTo>
                  <a:cubicBezTo>
                    <a:pt x="3685" y="11452"/>
                    <a:pt x="3931" y="11698"/>
                    <a:pt x="3931" y="11998"/>
                  </a:cubicBezTo>
                  <a:lnTo>
                    <a:pt x="3931" y="13158"/>
                  </a:lnTo>
                  <a:cubicBezTo>
                    <a:pt x="3931" y="14059"/>
                    <a:pt x="4668" y="14782"/>
                    <a:pt x="5555" y="14782"/>
                  </a:cubicBezTo>
                  <a:lnTo>
                    <a:pt x="34982" y="14782"/>
                  </a:lnTo>
                  <a:cubicBezTo>
                    <a:pt x="35883" y="14782"/>
                    <a:pt x="36606" y="14059"/>
                    <a:pt x="36606" y="13158"/>
                  </a:cubicBezTo>
                  <a:lnTo>
                    <a:pt x="36606" y="11998"/>
                  </a:lnTo>
                  <a:cubicBezTo>
                    <a:pt x="36606" y="11698"/>
                    <a:pt x="36852" y="11452"/>
                    <a:pt x="37152" y="11452"/>
                  </a:cubicBezTo>
                  <a:cubicBezTo>
                    <a:pt x="39022" y="11452"/>
                    <a:pt x="40537" y="9937"/>
                    <a:pt x="40537" y="8067"/>
                  </a:cubicBezTo>
                  <a:lnTo>
                    <a:pt x="40537" y="4164"/>
                  </a:lnTo>
                  <a:cubicBezTo>
                    <a:pt x="40537" y="3768"/>
                    <a:pt x="40209" y="3440"/>
                    <a:pt x="39814" y="3440"/>
                  </a:cubicBezTo>
                  <a:cubicBezTo>
                    <a:pt x="39404" y="3440"/>
                    <a:pt x="39077" y="3113"/>
                    <a:pt x="39077" y="2703"/>
                  </a:cubicBezTo>
                  <a:lnTo>
                    <a:pt x="39077" y="738"/>
                  </a:lnTo>
                  <a:cubicBezTo>
                    <a:pt x="39077" y="328"/>
                    <a:pt x="38749" y="1"/>
                    <a:pt x="38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7" name="Google Shape;18987;p81"/>
            <p:cNvSpPr/>
            <p:nvPr/>
          </p:nvSpPr>
          <p:spPr>
            <a:xfrm>
              <a:off x="1657873" y="2922132"/>
              <a:ext cx="83833" cy="83799"/>
            </a:xfrm>
            <a:custGeom>
              <a:avLst/>
              <a:gdLst/>
              <a:ahLst/>
              <a:cxnLst/>
              <a:rect l="l" t="t" r="r" b="b"/>
              <a:pathLst>
                <a:path w="2431" h="2430" extrusionOk="0">
                  <a:moveTo>
                    <a:pt x="588" y="0"/>
                  </a:moveTo>
                  <a:cubicBezTo>
                    <a:pt x="260" y="0"/>
                    <a:pt x="1" y="259"/>
                    <a:pt x="1" y="573"/>
                  </a:cubicBezTo>
                  <a:lnTo>
                    <a:pt x="1" y="901"/>
                  </a:lnTo>
                  <a:cubicBezTo>
                    <a:pt x="1" y="1570"/>
                    <a:pt x="547" y="2429"/>
                    <a:pt x="1215" y="2429"/>
                  </a:cubicBezTo>
                  <a:cubicBezTo>
                    <a:pt x="1884" y="2429"/>
                    <a:pt x="2430" y="1570"/>
                    <a:pt x="2430" y="901"/>
                  </a:cubicBezTo>
                  <a:lnTo>
                    <a:pt x="2430" y="573"/>
                  </a:lnTo>
                  <a:cubicBezTo>
                    <a:pt x="2430" y="259"/>
                    <a:pt x="2171" y="0"/>
                    <a:pt x="1843" y="0"/>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8" name="Google Shape;18988;p81"/>
            <p:cNvSpPr/>
            <p:nvPr/>
          </p:nvSpPr>
          <p:spPr>
            <a:xfrm>
              <a:off x="1762360" y="2922097"/>
              <a:ext cx="83833" cy="83833"/>
            </a:xfrm>
            <a:custGeom>
              <a:avLst/>
              <a:gdLst/>
              <a:ahLst/>
              <a:cxnLst/>
              <a:rect l="l" t="t" r="r" b="b"/>
              <a:pathLst>
                <a:path w="2431" h="2431" extrusionOk="0">
                  <a:moveTo>
                    <a:pt x="564" y="1"/>
                  </a:moveTo>
                  <a:cubicBezTo>
                    <a:pt x="248" y="1"/>
                    <a:pt x="1" y="268"/>
                    <a:pt x="1" y="574"/>
                  </a:cubicBezTo>
                  <a:lnTo>
                    <a:pt x="1" y="902"/>
                  </a:lnTo>
                  <a:cubicBezTo>
                    <a:pt x="1" y="1571"/>
                    <a:pt x="547" y="2430"/>
                    <a:pt x="1215" y="2430"/>
                  </a:cubicBezTo>
                  <a:cubicBezTo>
                    <a:pt x="1884" y="2430"/>
                    <a:pt x="2430" y="1571"/>
                    <a:pt x="2430" y="902"/>
                  </a:cubicBezTo>
                  <a:lnTo>
                    <a:pt x="2430" y="574"/>
                  </a:lnTo>
                  <a:cubicBezTo>
                    <a:pt x="2430" y="260"/>
                    <a:pt x="2171" y="1"/>
                    <a:pt x="1843" y="1"/>
                  </a:cubicBezTo>
                  <a:lnTo>
                    <a:pt x="588" y="1"/>
                  </a:lnTo>
                  <a:cubicBezTo>
                    <a:pt x="580" y="1"/>
                    <a:pt x="572" y="1"/>
                    <a:pt x="564"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9" name="Google Shape;18989;p81"/>
            <p:cNvSpPr/>
            <p:nvPr/>
          </p:nvSpPr>
          <p:spPr>
            <a:xfrm>
              <a:off x="1867329" y="2922097"/>
              <a:ext cx="83799" cy="83833"/>
            </a:xfrm>
            <a:custGeom>
              <a:avLst/>
              <a:gdLst/>
              <a:ahLst/>
              <a:cxnLst/>
              <a:rect l="l" t="t" r="r" b="b"/>
              <a:pathLst>
                <a:path w="2430" h="2431" extrusionOk="0">
                  <a:moveTo>
                    <a:pt x="551" y="1"/>
                  </a:moveTo>
                  <a:cubicBezTo>
                    <a:pt x="247" y="1"/>
                    <a:pt x="0" y="268"/>
                    <a:pt x="0" y="574"/>
                  </a:cubicBezTo>
                  <a:lnTo>
                    <a:pt x="0" y="902"/>
                  </a:lnTo>
                  <a:cubicBezTo>
                    <a:pt x="0" y="1571"/>
                    <a:pt x="546" y="2430"/>
                    <a:pt x="1215" y="2430"/>
                  </a:cubicBezTo>
                  <a:cubicBezTo>
                    <a:pt x="1884" y="2430"/>
                    <a:pt x="2430" y="1571"/>
                    <a:pt x="2430" y="902"/>
                  </a:cubicBezTo>
                  <a:lnTo>
                    <a:pt x="2430" y="574"/>
                  </a:lnTo>
                  <a:cubicBezTo>
                    <a:pt x="2430" y="268"/>
                    <a:pt x="2183" y="1"/>
                    <a:pt x="1866" y="1"/>
                  </a:cubicBezTo>
                  <a:cubicBezTo>
                    <a:pt x="1859" y="1"/>
                    <a:pt x="1851" y="1"/>
                    <a:pt x="1843" y="1"/>
                  </a:cubicBezTo>
                  <a:lnTo>
                    <a:pt x="574" y="1"/>
                  </a:lnTo>
                  <a:cubicBezTo>
                    <a:pt x="566" y="1"/>
                    <a:pt x="559" y="1"/>
                    <a:pt x="551"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0" name="Google Shape;18990;p81"/>
            <p:cNvSpPr/>
            <p:nvPr/>
          </p:nvSpPr>
          <p:spPr>
            <a:xfrm>
              <a:off x="1971333" y="2922097"/>
              <a:ext cx="83833" cy="83833"/>
            </a:xfrm>
            <a:custGeom>
              <a:avLst/>
              <a:gdLst/>
              <a:ahLst/>
              <a:cxnLst/>
              <a:rect l="l" t="t" r="r" b="b"/>
              <a:pathLst>
                <a:path w="2431" h="2431" extrusionOk="0">
                  <a:moveTo>
                    <a:pt x="1867" y="1"/>
                  </a:moveTo>
                  <a:cubicBezTo>
                    <a:pt x="1859" y="1"/>
                    <a:pt x="1851" y="1"/>
                    <a:pt x="1843" y="1"/>
                  </a:cubicBezTo>
                  <a:lnTo>
                    <a:pt x="588" y="1"/>
                  </a:lnTo>
                  <a:cubicBezTo>
                    <a:pt x="260" y="1"/>
                    <a:pt x="1" y="260"/>
                    <a:pt x="1" y="574"/>
                  </a:cubicBezTo>
                  <a:lnTo>
                    <a:pt x="1" y="902"/>
                  </a:lnTo>
                  <a:cubicBezTo>
                    <a:pt x="1" y="1571"/>
                    <a:pt x="547" y="2430"/>
                    <a:pt x="1216" y="2430"/>
                  </a:cubicBezTo>
                  <a:cubicBezTo>
                    <a:pt x="1884" y="2430"/>
                    <a:pt x="2430" y="1571"/>
                    <a:pt x="2430" y="902"/>
                  </a:cubicBezTo>
                  <a:lnTo>
                    <a:pt x="2430" y="574"/>
                  </a:lnTo>
                  <a:cubicBezTo>
                    <a:pt x="2430" y="268"/>
                    <a:pt x="2183" y="1"/>
                    <a:pt x="1867" y="1"/>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1" name="Google Shape;18991;p81"/>
            <p:cNvSpPr/>
            <p:nvPr/>
          </p:nvSpPr>
          <p:spPr>
            <a:xfrm>
              <a:off x="2075819" y="2922097"/>
              <a:ext cx="83833" cy="83833"/>
            </a:xfrm>
            <a:custGeom>
              <a:avLst/>
              <a:gdLst/>
              <a:ahLst/>
              <a:cxnLst/>
              <a:rect l="l" t="t" r="r" b="b"/>
              <a:pathLst>
                <a:path w="2431" h="2431" extrusionOk="0">
                  <a:moveTo>
                    <a:pt x="1867" y="1"/>
                  </a:moveTo>
                  <a:cubicBezTo>
                    <a:pt x="1859" y="1"/>
                    <a:pt x="1851" y="1"/>
                    <a:pt x="1843" y="1"/>
                  </a:cubicBezTo>
                  <a:lnTo>
                    <a:pt x="588" y="1"/>
                  </a:lnTo>
                  <a:cubicBezTo>
                    <a:pt x="260" y="1"/>
                    <a:pt x="1" y="260"/>
                    <a:pt x="1" y="574"/>
                  </a:cubicBezTo>
                  <a:lnTo>
                    <a:pt x="1" y="902"/>
                  </a:lnTo>
                  <a:cubicBezTo>
                    <a:pt x="1" y="1571"/>
                    <a:pt x="547" y="2430"/>
                    <a:pt x="1216" y="2430"/>
                  </a:cubicBezTo>
                  <a:cubicBezTo>
                    <a:pt x="1884" y="2430"/>
                    <a:pt x="2430" y="1571"/>
                    <a:pt x="2430" y="902"/>
                  </a:cubicBezTo>
                  <a:lnTo>
                    <a:pt x="2430" y="574"/>
                  </a:lnTo>
                  <a:cubicBezTo>
                    <a:pt x="2430" y="268"/>
                    <a:pt x="2183" y="1"/>
                    <a:pt x="1867" y="1"/>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2" name="Google Shape;18992;p81"/>
            <p:cNvSpPr/>
            <p:nvPr/>
          </p:nvSpPr>
          <p:spPr>
            <a:xfrm>
              <a:off x="2180306" y="2922097"/>
              <a:ext cx="83833" cy="83833"/>
            </a:xfrm>
            <a:custGeom>
              <a:avLst/>
              <a:gdLst/>
              <a:ahLst/>
              <a:cxnLst/>
              <a:rect l="l" t="t" r="r" b="b"/>
              <a:pathLst>
                <a:path w="2431" h="2431" extrusionOk="0">
                  <a:moveTo>
                    <a:pt x="564" y="1"/>
                  </a:moveTo>
                  <a:cubicBezTo>
                    <a:pt x="248" y="1"/>
                    <a:pt x="1" y="268"/>
                    <a:pt x="1" y="574"/>
                  </a:cubicBezTo>
                  <a:lnTo>
                    <a:pt x="1" y="902"/>
                  </a:lnTo>
                  <a:cubicBezTo>
                    <a:pt x="1" y="1571"/>
                    <a:pt x="547" y="2430"/>
                    <a:pt x="1216" y="2430"/>
                  </a:cubicBezTo>
                  <a:cubicBezTo>
                    <a:pt x="1884" y="2430"/>
                    <a:pt x="2430" y="1571"/>
                    <a:pt x="2430" y="902"/>
                  </a:cubicBezTo>
                  <a:lnTo>
                    <a:pt x="2430" y="574"/>
                  </a:lnTo>
                  <a:cubicBezTo>
                    <a:pt x="2430" y="260"/>
                    <a:pt x="2171" y="1"/>
                    <a:pt x="1857" y="1"/>
                  </a:cubicBezTo>
                  <a:lnTo>
                    <a:pt x="588" y="1"/>
                  </a:lnTo>
                  <a:cubicBezTo>
                    <a:pt x="580" y="1"/>
                    <a:pt x="572" y="1"/>
                    <a:pt x="564"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3" name="Google Shape;18993;p81"/>
            <p:cNvSpPr/>
            <p:nvPr/>
          </p:nvSpPr>
          <p:spPr>
            <a:xfrm>
              <a:off x="2284792" y="2922097"/>
              <a:ext cx="83833" cy="83833"/>
            </a:xfrm>
            <a:custGeom>
              <a:avLst/>
              <a:gdLst/>
              <a:ahLst/>
              <a:cxnLst/>
              <a:rect l="l" t="t" r="r" b="b"/>
              <a:pathLst>
                <a:path w="2431" h="2431" extrusionOk="0">
                  <a:moveTo>
                    <a:pt x="564" y="1"/>
                  </a:moveTo>
                  <a:cubicBezTo>
                    <a:pt x="248" y="1"/>
                    <a:pt x="1" y="268"/>
                    <a:pt x="1" y="574"/>
                  </a:cubicBezTo>
                  <a:lnTo>
                    <a:pt x="1" y="902"/>
                  </a:lnTo>
                  <a:cubicBezTo>
                    <a:pt x="1" y="1571"/>
                    <a:pt x="547" y="2430"/>
                    <a:pt x="1216" y="2430"/>
                  </a:cubicBezTo>
                  <a:cubicBezTo>
                    <a:pt x="1884" y="2430"/>
                    <a:pt x="2430" y="1571"/>
                    <a:pt x="2430" y="902"/>
                  </a:cubicBezTo>
                  <a:lnTo>
                    <a:pt x="2430" y="574"/>
                  </a:lnTo>
                  <a:cubicBezTo>
                    <a:pt x="2430" y="268"/>
                    <a:pt x="2183" y="1"/>
                    <a:pt x="1880" y="1"/>
                  </a:cubicBezTo>
                  <a:cubicBezTo>
                    <a:pt x="1872" y="1"/>
                    <a:pt x="1865" y="1"/>
                    <a:pt x="1857" y="1"/>
                  </a:cubicBezTo>
                  <a:lnTo>
                    <a:pt x="588" y="1"/>
                  </a:lnTo>
                  <a:cubicBezTo>
                    <a:pt x="580" y="1"/>
                    <a:pt x="572" y="1"/>
                    <a:pt x="564" y="1"/>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4" name="Google Shape;18994;p81"/>
            <p:cNvSpPr/>
            <p:nvPr/>
          </p:nvSpPr>
          <p:spPr>
            <a:xfrm>
              <a:off x="2389279" y="2922132"/>
              <a:ext cx="83833" cy="83799"/>
            </a:xfrm>
            <a:custGeom>
              <a:avLst/>
              <a:gdLst/>
              <a:ahLst/>
              <a:cxnLst/>
              <a:rect l="l" t="t" r="r" b="b"/>
              <a:pathLst>
                <a:path w="2431" h="2430" extrusionOk="0">
                  <a:moveTo>
                    <a:pt x="588" y="0"/>
                  </a:moveTo>
                  <a:cubicBezTo>
                    <a:pt x="260" y="0"/>
                    <a:pt x="1" y="259"/>
                    <a:pt x="1" y="573"/>
                  </a:cubicBezTo>
                  <a:lnTo>
                    <a:pt x="1" y="901"/>
                  </a:lnTo>
                  <a:cubicBezTo>
                    <a:pt x="1" y="1570"/>
                    <a:pt x="547" y="2429"/>
                    <a:pt x="1216" y="2429"/>
                  </a:cubicBezTo>
                  <a:cubicBezTo>
                    <a:pt x="1898" y="2429"/>
                    <a:pt x="2430" y="1570"/>
                    <a:pt x="2430" y="901"/>
                  </a:cubicBezTo>
                  <a:lnTo>
                    <a:pt x="2430" y="573"/>
                  </a:lnTo>
                  <a:cubicBezTo>
                    <a:pt x="2430" y="259"/>
                    <a:pt x="2171" y="0"/>
                    <a:pt x="1857" y="0"/>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5" name="Google Shape;18995;p81"/>
            <p:cNvSpPr/>
            <p:nvPr/>
          </p:nvSpPr>
          <p:spPr>
            <a:xfrm>
              <a:off x="2493765" y="2922097"/>
              <a:ext cx="83833" cy="83833"/>
            </a:xfrm>
            <a:custGeom>
              <a:avLst/>
              <a:gdLst/>
              <a:ahLst/>
              <a:cxnLst/>
              <a:rect l="l" t="t" r="r" b="b"/>
              <a:pathLst>
                <a:path w="2431" h="2431" extrusionOk="0">
                  <a:moveTo>
                    <a:pt x="1880" y="1"/>
                  </a:moveTo>
                  <a:cubicBezTo>
                    <a:pt x="1872" y="1"/>
                    <a:pt x="1865" y="1"/>
                    <a:pt x="1857" y="1"/>
                  </a:cubicBezTo>
                  <a:lnTo>
                    <a:pt x="588" y="1"/>
                  </a:lnTo>
                  <a:cubicBezTo>
                    <a:pt x="260" y="1"/>
                    <a:pt x="1" y="260"/>
                    <a:pt x="1" y="574"/>
                  </a:cubicBezTo>
                  <a:lnTo>
                    <a:pt x="1" y="902"/>
                  </a:lnTo>
                  <a:cubicBezTo>
                    <a:pt x="1" y="1571"/>
                    <a:pt x="547" y="2430"/>
                    <a:pt x="1216" y="2430"/>
                  </a:cubicBezTo>
                  <a:cubicBezTo>
                    <a:pt x="1884" y="2430"/>
                    <a:pt x="2430" y="1571"/>
                    <a:pt x="2430" y="902"/>
                  </a:cubicBezTo>
                  <a:lnTo>
                    <a:pt x="2430" y="574"/>
                  </a:lnTo>
                  <a:cubicBezTo>
                    <a:pt x="2430" y="268"/>
                    <a:pt x="2183" y="1"/>
                    <a:pt x="1880" y="1"/>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6" name="Google Shape;18996;p81"/>
            <p:cNvSpPr/>
            <p:nvPr/>
          </p:nvSpPr>
          <p:spPr>
            <a:xfrm>
              <a:off x="2598252" y="2922097"/>
              <a:ext cx="83833" cy="83833"/>
            </a:xfrm>
            <a:custGeom>
              <a:avLst/>
              <a:gdLst/>
              <a:ahLst/>
              <a:cxnLst/>
              <a:rect l="l" t="t" r="r" b="b"/>
              <a:pathLst>
                <a:path w="2431" h="2431" extrusionOk="0">
                  <a:moveTo>
                    <a:pt x="564" y="1"/>
                  </a:moveTo>
                  <a:cubicBezTo>
                    <a:pt x="248" y="1"/>
                    <a:pt x="1" y="268"/>
                    <a:pt x="1" y="574"/>
                  </a:cubicBezTo>
                  <a:lnTo>
                    <a:pt x="1" y="902"/>
                  </a:lnTo>
                  <a:cubicBezTo>
                    <a:pt x="1" y="1571"/>
                    <a:pt x="547" y="2430"/>
                    <a:pt x="1216" y="2430"/>
                  </a:cubicBezTo>
                  <a:cubicBezTo>
                    <a:pt x="1898" y="2430"/>
                    <a:pt x="2430" y="1571"/>
                    <a:pt x="2430" y="902"/>
                  </a:cubicBezTo>
                  <a:lnTo>
                    <a:pt x="2430" y="574"/>
                  </a:lnTo>
                  <a:cubicBezTo>
                    <a:pt x="2430" y="260"/>
                    <a:pt x="2171" y="1"/>
                    <a:pt x="1857" y="1"/>
                  </a:cubicBezTo>
                  <a:lnTo>
                    <a:pt x="588" y="1"/>
                  </a:lnTo>
                  <a:cubicBezTo>
                    <a:pt x="580" y="1"/>
                    <a:pt x="572" y="1"/>
                    <a:pt x="564"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7" name="Google Shape;18997;p81"/>
            <p:cNvSpPr/>
            <p:nvPr/>
          </p:nvSpPr>
          <p:spPr>
            <a:xfrm>
              <a:off x="2702738" y="2922097"/>
              <a:ext cx="83833" cy="83833"/>
            </a:xfrm>
            <a:custGeom>
              <a:avLst/>
              <a:gdLst/>
              <a:ahLst/>
              <a:cxnLst/>
              <a:rect l="l" t="t" r="r" b="b"/>
              <a:pathLst>
                <a:path w="2431" h="2431" extrusionOk="0">
                  <a:moveTo>
                    <a:pt x="564" y="1"/>
                  </a:moveTo>
                  <a:cubicBezTo>
                    <a:pt x="248" y="1"/>
                    <a:pt x="1" y="268"/>
                    <a:pt x="1" y="574"/>
                  </a:cubicBezTo>
                  <a:lnTo>
                    <a:pt x="1" y="902"/>
                  </a:lnTo>
                  <a:cubicBezTo>
                    <a:pt x="1" y="1571"/>
                    <a:pt x="547" y="2430"/>
                    <a:pt x="1216" y="2430"/>
                  </a:cubicBezTo>
                  <a:cubicBezTo>
                    <a:pt x="1884" y="2430"/>
                    <a:pt x="2430" y="1571"/>
                    <a:pt x="2430" y="902"/>
                  </a:cubicBezTo>
                  <a:lnTo>
                    <a:pt x="2430" y="574"/>
                  </a:lnTo>
                  <a:cubicBezTo>
                    <a:pt x="2430" y="260"/>
                    <a:pt x="2171" y="1"/>
                    <a:pt x="1857" y="1"/>
                  </a:cubicBezTo>
                  <a:lnTo>
                    <a:pt x="588" y="1"/>
                  </a:lnTo>
                  <a:cubicBezTo>
                    <a:pt x="580" y="1"/>
                    <a:pt x="572" y="1"/>
                    <a:pt x="564"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8" name="Google Shape;18998;p81"/>
            <p:cNvSpPr/>
            <p:nvPr/>
          </p:nvSpPr>
          <p:spPr>
            <a:xfrm>
              <a:off x="2807225" y="2922097"/>
              <a:ext cx="83833" cy="83833"/>
            </a:xfrm>
            <a:custGeom>
              <a:avLst/>
              <a:gdLst/>
              <a:ahLst/>
              <a:cxnLst/>
              <a:rect l="l" t="t" r="r" b="b"/>
              <a:pathLst>
                <a:path w="2431" h="2431" extrusionOk="0">
                  <a:moveTo>
                    <a:pt x="564" y="1"/>
                  </a:moveTo>
                  <a:cubicBezTo>
                    <a:pt x="248" y="1"/>
                    <a:pt x="1" y="268"/>
                    <a:pt x="1" y="574"/>
                  </a:cubicBezTo>
                  <a:lnTo>
                    <a:pt x="1" y="902"/>
                  </a:lnTo>
                  <a:cubicBezTo>
                    <a:pt x="1" y="1571"/>
                    <a:pt x="547" y="2430"/>
                    <a:pt x="1216" y="2430"/>
                  </a:cubicBezTo>
                  <a:cubicBezTo>
                    <a:pt x="1898" y="2430"/>
                    <a:pt x="2430" y="1571"/>
                    <a:pt x="2430" y="902"/>
                  </a:cubicBezTo>
                  <a:lnTo>
                    <a:pt x="2430" y="574"/>
                  </a:lnTo>
                  <a:cubicBezTo>
                    <a:pt x="2430" y="260"/>
                    <a:pt x="2171" y="1"/>
                    <a:pt x="1857" y="1"/>
                  </a:cubicBezTo>
                  <a:lnTo>
                    <a:pt x="588" y="1"/>
                  </a:lnTo>
                  <a:cubicBezTo>
                    <a:pt x="580" y="1"/>
                    <a:pt x="572" y="1"/>
                    <a:pt x="564"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9" name="Google Shape;18999;p81"/>
            <p:cNvSpPr/>
            <p:nvPr/>
          </p:nvSpPr>
          <p:spPr>
            <a:xfrm>
              <a:off x="1657873" y="3143795"/>
              <a:ext cx="83833" cy="83833"/>
            </a:xfrm>
            <a:custGeom>
              <a:avLst/>
              <a:gdLst/>
              <a:ahLst/>
              <a:cxnLst/>
              <a:rect l="l" t="t" r="r" b="b"/>
              <a:pathLst>
                <a:path w="2431" h="2431" extrusionOk="0">
                  <a:moveTo>
                    <a:pt x="588" y="1"/>
                  </a:moveTo>
                  <a:cubicBezTo>
                    <a:pt x="260" y="1"/>
                    <a:pt x="1" y="260"/>
                    <a:pt x="1" y="574"/>
                  </a:cubicBezTo>
                  <a:lnTo>
                    <a:pt x="1" y="901"/>
                  </a:lnTo>
                  <a:cubicBezTo>
                    <a:pt x="1" y="1570"/>
                    <a:pt x="547" y="2430"/>
                    <a:pt x="1215" y="2430"/>
                  </a:cubicBezTo>
                  <a:cubicBezTo>
                    <a:pt x="1884" y="2430"/>
                    <a:pt x="2430" y="1570"/>
                    <a:pt x="2430" y="901"/>
                  </a:cubicBezTo>
                  <a:lnTo>
                    <a:pt x="2430" y="574"/>
                  </a:lnTo>
                  <a:cubicBezTo>
                    <a:pt x="2430" y="260"/>
                    <a:pt x="2171" y="1"/>
                    <a:pt x="1843"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0" name="Google Shape;19000;p81"/>
            <p:cNvSpPr/>
            <p:nvPr/>
          </p:nvSpPr>
          <p:spPr>
            <a:xfrm>
              <a:off x="1762360" y="3143795"/>
              <a:ext cx="83833" cy="83833"/>
            </a:xfrm>
            <a:custGeom>
              <a:avLst/>
              <a:gdLst/>
              <a:ahLst/>
              <a:cxnLst/>
              <a:rect l="l" t="t" r="r" b="b"/>
              <a:pathLst>
                <a:path w="2431" h="2431" extrusionOk="0">
                  <a:moveTo>
                    <a:pt x="564" y="0"/>
                  </a:moveTo>
                  <a:cubicBezTo>
                    <a:pt x="248" y="0"/>
                    <a:pt x="1" y="267"/>
                    <a:pt x="1" y="574"/>
                  </a:cubicBezTo>
                  <a:lnTo>
                    <a:pt x="1" y="901"/>
                  </a:lnTo>
                  <a:cubicBezTo>
                    <a:pt x="1" y="1570"/>
                    <a:pt x="547" y="2430"/>
                    <a:pt x="1215" y="2430"/>
                  </a:cubicBezTo>
                  <a:cubicBezTo>
                    <a:pt x="1884" y="2430"/>
                    <a:pt x="2430" y="1570"/>
                    <a:pt x="2430" y="901"/>
                  </a:cubicBezTo>
                  <a:lnTo>
                    <a:pt x="2430" y="574"/>
                  </a:lnTo>
                  <a:cubicBezTo>
                    <a:pt x="2430" y="267"/>
                    <a:pt x="2183" y="0"/>
                    <a:pt x="1867" y="0"/>
                  </a:cubicBezTo>
                  <a:cubicBezTo>
                    <a:pt x="1859" y="0"/>
                    <a:pt x="1851" y="0"/>
                    <a:pt x="1843" y="1"/>
                  </a:cubicBezTo>
                  <a:lnTo>
                    <a:pt x="588" y="1"/>
                  </a:lnTo>
                  <a:cubicBezTo>
                    <a:pt x="580" y="0"/>
                    <a:pt x="572" y="0"/>
                    <a:pt x="564" y="0"/>
                  </a:cubicBezTo>
                  <a:close/>
                </a:path>
              </a:pathLst>
            </a:custGeom>
            <a:solidFill>
              <a:srgbClr val="92E3A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1" name="Google Shape;19001;p81"/>
            <p:cNvSpPr/>
            <p:nvPr/>
          </p:nvSpPr>
          <p:spPr>
            <a:xfrm>
              <a:off x="1867329" y="3143795"/>
              <a:ext cx="83799" cy="83833"/>
            </a:xfrm>
            <a:custGeom>
              <a:avLst/>
              <a:gdLst/>
              <a:ahLst/>
              <a:cxnLst/>
              <a:rect l="l" t="t" r="r" b="b"/>
              <a:pathLst>
                <a:path w="2430" h="2431" extrusionOk="0">
                  <a:moveTo>
                    <a:pt x="551" y="0"/>
                  </a:moveTo>
                  <a:cubicBezTo>
                    <a:pt x="247" y="0"/>
                    <a:pt x="0" y="267"/>
                    <a:pt x="0" y="574"/>
                  </a:cubicBezTo>
                  <a:lnTo>
                    <a:pt x="0" y="901"/>
                  </a:lnTo>
                  <a:cubicBezTo>
                    <a:pt x="0" y="1570"/>
                    <a:pt x="546" y="2430"/>
                    <a:pt x="1215" y="2430"/>
                  </a:cubicBezTo>
                  <a:cubicBezTo>
                    <a:pt x="1884" y="2430"/>
                    <a:pt x="2430" y="1570"/>
                    <a:pt x="2430" y="901"/>
                  </a:cubicBezTo>
                  <a:lnTo>
                    <a:pt x="2430" y="574"/>
                  </a:lnTo>
                  <a:cubicBezTo>
                    <a:pt x="2430" y="267"/>
                    <a:pt x="2183" y="0"/>
                    <a:pt x="1866" y="0"/>
                  </a:cubicBezTo>
                  <a:cubicBezTo>
                    <a:pt x="1859" y="0"/>
                    <a:pt x="1851" y="0"/>
                    <a:pt x="1843" y="1"/>
                  </a:cubicBezTo>
                  <a:lnTo>
                    <a:pt x="574" y="1"/>
                  </a:lnTo>
                  <a:cubicBezTo>
                    <a:pt x="566" y="0"/>
                    <a:pt x="559" y="0"/>
                    <a:pt x="551" y="0"/>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2" name="Google Shape;19002;p81"/>
            <p:cNvSpPr/>
            <p:nvPr/>
          </p:nvSpPr>
          <p:spPr>
            <a:xfrm>
              <a:off x="1971333" y="3143795"/>
              <a:ext cx="83833" cy="83833"/>
            </a:xfrm>
            <a:custGeom>
              <a:avLst/>
              <a:gdLst/>
              <a:ahLst/>
              <a:cxnLst/>
              <a:rect l="l" t="t" r="r" b="b"/>
              <a:pathLst>
                <a:path w="2431" h="2431" extrusionOk="0">
                  <a:moveTo>
                    <a:pt x="1867" y="0"/>
                  </a:moveTo>
                  <a:cubicBezTo>
                    <a:pt x="1859" y="0"/>
                    <a:pt x="1851" y="0"/>
                    <a:pt x="1843" y="1"/>
                  </a:cubicBezTo>
                  <a:lnTo>
                    <a:pt x="588" y="1"/>
                  </a:lnTo>
                  <a:cubicBezTo>
                    <a:pt x="260" y="1"/>
                    <a:pt x="1" y="260"/>
                    <a:pt x="1" y="574"/>
                  </a:cubicBezTo>
                  <a:lnTo>
                    <a:pt x="1" y="901"/>
                  </a:lnTo>
                  <a:cubicBezTo>
                    <a:pt x="1" y="1570"/>
                    <a:pt x="547" y="2430"/>
                    <a:pt x="1216" y="2430"/>
                  </a:cubicBezTo>
                  <a:cubicBezTo>
                    <a:pt x="1884" y="2430"/>
                    <a:pt x="2430" y="1570"/>
                    <a:pt x="2430" y="901"/>
                  </a:cubicBezTo>
                  <a:lnTo>
                    <a:pt x="2430" y="574"/>
                  </a:lnTo>
                  <a:cubicBezTo>
                    <a:pt x="2430" y="267"/>
                    <a:pt x="2183" y="0"/>
                    <a:pt x="1867" y="0"/>
                  </a:cubicBezTo>
                  <a:close/>
                </a:path>
              </a:pathLst>
            </a:custGeom>
            <a:solidFill>
              <a:srgbClr val="92E3A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3" name="Google Shape;19003;p81"/>
            <p:cNvSpPr/>
            <p:nvPr/>
          </p:nvSpPr>
          <p:spPr>
            <a:xfrm>
              <a:off x="2075819" y="3143795"/>
              <a:ext cx="83833" cy="83833"/>
            </a:xfrm>
            <a:custGeom>
              <a:avLst/>
              <a:gdLst/>
              <a:ahLst/>
              <a:cxnLst/>
              <a:rect l="l" t="t" r="r" b="b"/>
              <a:pathLst>
                <a:path w="2431" h="2431" extrusionOk="0">
                  <a:moveTo>
                    <a:pt x="1867" y="0"/>
                  </a:moveTo>
                  <a:cubicBezTo>
                    <a:pt x="1859" y="0"/>
                    <a:pt x="1851" y="0"/>
                    <a:pt x="1843" y="1"/>
                  </a:cubicBezTo>
                  <a:lnTo>
                    <a:pt x="588" y="1"/>
                  </a:lnTo>
                  <a:cubicBezTo>
                    <a:pt x="260" y="1"/>
                    <a:pt x="1" y="260"/>
                    <a:pt x="1" y="574"/>
                  </a:cubicBezTo>
                  <a:lnTo>
                    <a:pt x="1" y="901"/>
                  </a:lnTo>
                  <a:cubicBezTo>
                    <a:pt x="1" y="1570"/>
                    <a:pt x="547" y="2430"/>
                    <a:pt x="1216" y="2430"/>
                  </a:cubicBezTo>
                  <a:cubicBezTo>
                    <a:pt x="1884" y="2430"/>
                    <a:pt x="2430" y="1570"/>
                    <a:pt x="2430" y="901"/>
                  </a:cubicBezTo>
                  <a:lnTo>
                    <a:pt x="2430" y="574"/>
                  </a:lnTo>
                  <a:cubicBezTo>
                    <a:pt x="2430" y="267"/>
                    <a:pt x="2183" y="0"/>
                    <a:pt x="1867" y="0"/>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4" name="Google Shape;19004;p81"/>
            <p:cNvSpPr/>
            <p:nvPr/>
          </p:nvSpPr>
          <p:spPr>
            <a:xfrm>
              <a:off x="2180306" y="3143795"/>
              <a:ext cx="83833" cy="83833"/>
            </a:xfrm>
            <a:custGeom>
              <a:avLst/>
              <a:gdLst/>
              <a:ahLst/>
              <a:cxnLst/>
              <a:rect l="l" t="t" r="r" b="b"/>
              <a:pathLst>
                <a:path w="2431" h="2431" extrusionOk="0">
                  <a:moveTo>
                    <a:pt x="564" y="0"/>
                  </a:moveTo>
                  <a:cubicBezTo>
                    <a:pt x="248" y="0"/>
                    <a:pt x="1" y="267"/>
                    <a:pt x="1" y="574"/>
                  </a:cubicBezTo>
                  <a:lnTo>
                    <a:pt x="1" y="901"/>
                  </a:lnTo>
                  <a:cubicBezTo>
                    <a:pt x="1" y="1570"/>
                    <a:pt x="547" y="2430"/>
                    <a:pt x="1216" y="2430"/>
                  </a:cubicBezTo>
                  <a:cubicBezTo>
                    <a:pt x="1884" y="2430"/>
                    <a:pt x="2430" y="1570"/>
                    <a:pt x="2430" y="901"/>
                  </a:cubicBezTo>
                  <a:lnTo>
                    <a:pt x="2430" y="574"/>
                  </a:lnTo>
                  <a:cubicBezTo>
                    <a:pt x="2430" y="267"/>
                    <a:pt x="2183" y="0"/>
                    <a:pt x="1880" y="0"/>
                  </a:cubicBezTo>
                  <a:cubicBezTo>
                    <a:pt x="1872" y="0"/>
                    <a:pt x="1865" y="0"/>
                    <a:pt x="1857" y="1"/>
                  </a:cubicBezTo>
                  <a:lnTo>
                    <a:pt x="588" y="1"/>
                  </a:lnTo>
                  <a:cubicBezTo>
                    <a:pt x="580" y="0"/>
                    <a:pt x="572" y="0"/>
                    <a:pt x="564" y="0"/>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5" name="Google Shape;19005;p81"/>
            <p:cNvSpPr/>
            <p:nvPr/>
          </p:nvSpPr>
          <p:spPr>
            <a:xfrm>
              <a:off x="2284792" y="3143795"/>
              <a:ext cx="83833" cy="83833"/>
            </a:xfrm>
            <a:custGeom>
              <a:avLst/>
              <a:gdLst/>
              <a:ahLst/>
              <a:cxnLst/>
              <a:rect l="l" t="t" r="r" b="b"/>
              <a:pathLst>
                <a:path w="2431" h="2431" extrusionOk="0">
                  <a:moveTo>
                    <a:pt x="564" y="0"/>
                  </a:moveTo>
                  <a:cubicBezTo>
                    <a:pt x="248" y="0"/>
                    <a:pt x="1" y="267"/>
                    <a:pt x="1" y="574"/>
                  </a:cubicBezTo>
                  <a:lnTo>
                    <a:pt x="1" y="901"/>
                  </a:lnTo>
                  <a:cubicBezTo>
                    <a:pt x="1" y="1570"/>
                    <a:pt x="547" y="2430"/>
                    <a:pt x="1216" y="2430"/>
                  </a:cubicBezTo>
                  <a:cubicBezTo>
                    <a:pt x="1884" y="2430"/>
                    <a:pt x="2430" y="1570"/>
                    <a:pt x="2430" y="901"/>
                  </a:cubicBezTo>
                  <a:lnTo>
                    <a:pt x="2430" y="574"/>
                  </a:lnTo>
                  <a:cubicBezTo>
                    <a:pt x="2430" y="267"/>
                    <a:pt x="2183" y="0"/>
                    <a:pt x="1880" y="0"/>
                  </a:cubicBezTo>
                  <a:cubicBezTo>
                    <a:pt x="1872" y="0"/>
                    <a:pt x="1865" y="0"/>
                    <a:pt x="1857" y="1"/>
                  </a:cubicBezTo>
                  <a:lnTo>
                    <a:pt x="588" y="1"/>
                  </a:lnTo>
                  <a:cubicBezTo>
                    <a:pt x="580" y="0"/>
                    <a:pt x="572" y="0"/>
                    <a:pt x="564" y="0"/>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6" name="Google Shape;19006;p81"/>
            <p:cNvSpPr/>
            <p:nvPr/>
          </p:nvSpPr>
          <p:spPr>
            <a:xfrm>
              <a:off x="2389279" y="3143795"/>
              <a:ext cx="83833" cy="83833"/>
            </a:xfrm>
            <a:custGeom>
              <a:avLst/>
              <a:gdLst/>
              <a:ahLst/>
              <a:cxnLst/>
              <a:rect l="l" t="t" r="r" b="b"/>
              <a:pathLst>
                <a:path w="2431" h="2431" extrusionOk="0">
                  <a:moveTo>
                    <a:pt x="1880" y="0"/>
                  </a:moveTo>
                  <a:cubicBezTo>
                    <a:pt x="1872" y="0"/>
                    <a:pt x="1865" y="0"/>
                    <a:pt x="1857" y="1"/>
                  </a:cubicBezTo>
                  <a:lnTo>
                    <a:pt x="588" y="1"/>
                  </a:lnTo>
                  <a:cubicBezTo>
                    <a:pt x="260" y="1"/>
                    <a:pt x="1" y="260"/>
                    <a:pt x="1" y="574"/>
                  </a:cubicBezTo>
                  <a:lnTo>
                    <a:pt x="1" y="901"/>
                  </a:lnTo>
                  <a:cubicBezTo>
                    <a:pt x="1" y="1570"/>
                    <a:pt x="547" y="2430"/>
                    <a:pt x="1216" y="2430"/>
                  </a:cubicBezTo>
                  <a:cubicBezTo>
                    <a:pt x="1898" y="2430"/>
                    <a:pt x="2430" y="1570"/>
                    <a:pt x="2430" y="901"/>
                  </a:cubicBezTo>
                  <a:lnTo>
                    <a:pt x="2430" y="574"/>
                  </a:lnTo>
                  <a:cubicBezTo>
                    <a:pt x="2430" y="267"/>
                    <a:pt x="2183" y="0"/>
                    <a:pt x="1880" y="0"/>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7" name="Google Shape;19007;p81"/>
            <p:cNvSpPr/>
            <p:nvPr/>
          </p:nvSpPr>
          <p:spPr>
            <a:xfrm>
              <a:off x="2493765" y="3143795"/>
              <a:ext cx="83833" cy="83833"/>
            </a:xfrm>
            <a:custGeom>
              <a:avLst/>
              <a:gdLst/>
              <a:ahLst/>
              <a:cxnLst/>
              <a:rect l="l" t="t" r="r" b="b"/>
              <a:pathLst>
                <a:path w="2431" h="2431" extrusionOk="0">
                  <a:moveTo>
                    <a:pt x="1880" y="0"/>
                  </a:moveTo>
                  <a:cubicBezTo>
                    <a:pt x="1872" y="0"/>
                    <a:pt x="1865" y="0"/>
                    <a:pt x="1857" y="1"/>
                  </a:cubicBezTo>
                  <a:lnTo>
                    <a:pt x="588" y="1"/>
                  </a:lnTo>
                  <a:cubicBezTo>
                    <a:pt x="260" y="1"/>
                    <a:pt x="1" y="260"/>
                    <a:pt x="1" y="574"/>
                  </a:cubicBezTo>
                  <a:lnTo>
                    <a:pt x="1" y="901"/>
                  </a:lnTo>
                  <a:cubicBezTo>
                    <a:pt x="1" y="1570"/>
                    <a:pt x="547" y="2430"/>
                    <a:pt x="1216" y="2430"/>
                  </a:cubicBezTo>
                  <a:cubicBezTo>
                    <a:pt x="1884" y="2430"/>
                    <a:pt x="2430" y="1570"/>
                    <a:pt x="2430" y="901"/>
                  </a:cubicBezTo>
                  <a:lnTo>
                    <a:pt x="2430" y="574"/>
                  </a:lnTo>
                  <a:cubicBezTo>
                    <a:pt x="2430" y="267"/>
                    <a:pt x="2183" y="0"/>
                    <a:pt x="1880" y="0"/>
                  </a:cubicBezTo>
                  <a:close/>
                </a:path>
              </a:pathLst>
            </a:custGeom>
            <a:solidFill>
              <a:srgbClr val="92E3A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8" name="Google Shape;19008;p81"/>
            <p:cNvSpPr/>
            <p:nvPr/>
          </p:nvSpPr>
          <p:spPr>
            <a:xfrm>
              <a:off x="2598252" y="3143795"/>
              <a:ext cx="83833" cy="83833"/>
            </a:xfrm>
            <a:custGeom>
              <a:avLst/>
              <a:gdLst/>
              <a:ahLst/>
              <a:cxnLst/>
              <a:rect l="l" t="t" r="r" b="b"/>
              <a:pathLst>
                <a:path w="2431" h="2431" extrusionOk="0">
                  <a:moveTo>
                    <a:pt x="564" y="0"/>
                  </a:moveTo>
                  <a:cubicBezTo>
                    <a:pt x="248" y="0"/>
                    <a:pt x="1" y="267"/>
                    <a:pt x="1" y="574"/>
                  </a:cubicBezTo>
                  <a:lnTo>
                    <a:pt x="1" y="901"/>
                  </a:lnTo>
                  <a:cubicBezTo>
                    <a:pt x="1" y="1570"/>
                    <a:pt x="547" y="2430"/>
                    <a:pt x="1216" y="2430"/>
                  </a:cubicBezTo>
                  <a:cubicBezTo>
                    <a:pt x="1898" y="2430"/>
                    <a:pt x="2430" y="1570"/>
                    <a:pt x="2430" y="901"/>
                  </a:cubicBezTo>
                  <a:lnTo>
                    <a:pt x="2430" y="574"/>
                  </a:lnTo>
                  <a:cubicBezTo>
                    <a:pt x="2430" y="260"/>
                    <a:pt x="2171" y="1"/>
                    <a:pt x="1857" y="1"/>
                  </a:cubicBezTo>
                  <a:lnTo>
                    <a:pt x="588" y="1"/>
                  </a:lnTo>
                  <a:cubicBezTo>
                    <a:pt x="580" y="0"/>
                    <a:pt x="572" y="0"/>
                    <a:pt x="564" y="0"/>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9" name="Google Shape;19009;p81"/>
            <p:cNvSpPr/>
            <p:nvPr/>
          </p:nvSpPr>
          <p:spPr>
            <a:xfrm>
              <a:off x="2702738" y="3143795"/>
              <a:ext cx="83833" cy="83833"/>
            </a:xfrm>
            <a:custGeom>
              <a:avLst/>
              <a:gdLst/>
              <a:ahLst/>
              <a:cxnLst/>
              <a:rect l="l" t="t" r="r" b="b"/>
              <a:pathLst>
                <a:path w="2431" h="2431" extrusionOk="0">
                  <a:moveTo>
                    <a:pt x="564" y="0"/>
                  </a:moveTo>
                  <a:cubicBezTo>
                    <a:pt x="248" y="0"/>
                    <a:pt x="1" y="267"/>
                    <a:pt x="1" y="574"/>
                  </a:cubicBezTo>
                  <a:lnTo>
                    <a:pt x="1" y="901"/>
                  </a:lnTo>
                  <a:cubicBezTo>
                    <a:pt x="1" y="1570"/>
                    <a:pt x="547" y="2430"/>
                    <a:pt x="1216" y="2430"/>
                  </a:cubicBezTo>
                  <a:cubicBezTo>
                    <a:pt x="1884" y="2430"/>
                    <a:pt x="2430" y="1570"/>
                    <a:pt x="2430" y="901"/>
                  </a:cubicBezTo>
                  <a:lnTo>
                    <a:pt x="2430" y="574"/>
                  </a:lnTo>
                  <a:cubicBezTo>
                    <a:pt x="2430" y="260"/>
                    <a:pt x="2171" y="1"/>
                    <a:pt x="1857" y="1"/>
                  </a:cubicBezTo>
                  <a:lnTo>
                    <a:pt x="588" y="1"/>
                  </a:lnTo>
                  <a:cubicBezTo>
                    <a:pt x="580" y="0"/>
                    <a:pt x="572" y="0"/>
                    <a:pt x="564" y="0"/>
                  </a:cubicBezTo>
                  <a:close/>
                </a:path>
              </a:pathLst>
            </a:custGeom>
            <a:solidFill>
              <a:srgbClr val="92E3A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0" name="Google Shape;19010;p81"/>
            <p:cNvSpPr/>
            <p:nvPr/>
          </p:nvSpPr>
          <p:spPr>
            <a:xfrm>
              <a:off x="2807225" y="3143795"/>
              <a:ext cx="84316" cy="83833"/>
            </a:xfrm>
            <a:custGeom>
              <a:avLst/>
              <a:gdLst/>
              <a:ahLst/>
              <a:cxnLst/>
              <a:rect l="l" t="t" r="r" b="b"/>
              <a:pathLst>
                <a:path w="2445" h="2431" extrusionOk="0">
                  <a:moveTo>
                    <a:pt x="1880" y="0"/>
                  </a:moveTo>
                  <a:cubicBezTo>
                    <a:pt x="1872" y="0"/>
                    <a:pt x="1865" y="0"/>
                    <a:pt x="1857" y="1"/>
                  </a:cubicBezTo>
                  <a:lnTo>
                    <a:pt x="588" y="1"/>
                  </a:lnTo>
                  <a:cubicBezTo>
                    <a:pt x="260" y="1"/>
                    <a:pt x="1" y="260"/>
                    <a:pt x="15" y="574"/>
                  </a:cubicBezTo>
                  <a:lnTo>
                    <a:pt x="15" y="901"/>
                  </a:lnTo>
                  <a:cubicBezTo>
                    <a:pt x="15" y="1570"/>
                    <a:pt x="547" y="2430"/>
                    <a:pt x="1229" y="2430"/>
                  </a:cubicBezTo>
                  <a:cubicBezTo>
                    <a:pt x="1898" y="2430"/>
                    <a:pt x="2444" y="1570"/>
                    <a:pt x="2444" y="901"/>
                  </a:cubicBezTo>
                  <a:lnTo>
                    <a:pt x="2444" y="574"/>
                  </a:lnTo>
                  <a:cubicBezTo>
                    <a:pt x="2444" y="267"/>
                    <a:pt x="2184" y="0"/>
                    <a:pt x="1880" y="0"/>
                  </a:cubicBezTo>
                  <a:close/>
                </a:path>
              </a:pathLst>
            </a:custGeom>
            <a:solidFill>
              <a:srgbClr val="92E3A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1" name="Google Shape;19011;p81"/>
            <p:cNvSpPr/>
            <p:nvPr/>
          </p:nvSpPr>
          <p:spPr>
            <a:xfrm>
              <a:off x="1605630"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5" y="2430"/>
                  </a:cubicBezTo>
                  <a:cubicBezTo>
                    <a:pt x="1884" y="2430"/>
                    <a:pt x="2430" y="1584"/>
                    <a:pt x="2430" y="901"/>
                  </a:cubicBezTo>
                  <a:lnTo>
                    <a:pt x="2430" y="588"/>
                  </a:lnTo>
                  <a:cubicBezTo>
                    <a:pt x="2430" y="260"/>
                    <a:pt x="2171" y="1"/>
                    <a:pt x="1843"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2" name="Google Shape;19012;p81"/>
            <p:cNvSpPr/>
            <p:nvPr/>
          </p:nvSpPr>
          <p:spPr>
            <a:xfrm>
              <a:off x="1710116"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5" y="2430"/>
                  </a:cubicBezTo>
                  <a:cubicBezTo>
                    <a:pt x="1884" y="2430"/>
                    <a:pt x="2430" y="1584"/>
                    <a:pt x="2430" y="901"/>
                  </a:cubicBezTo>
                  <a:lnTo>
                    <a:pt x="2430" y="588"/>
                  </a:lnTo>
                  <a:cubicBezTo>
                    <a:pt x="2430" y="260"/>
                    <a:pt x="2171" y="1"/>
                    <a:pt x="1843"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3" name="Google Shape;19013;p81"/>
            <p:cNvSpPr/>
            <p:nvPr/>
          </p:nvSpPr>
          <p:spPr>
            <a:xfrm>
              <a:off x="1814603"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5" y="2430"/>
                  </a:cubicBezTo>
                  <a:cubicBezTo>
                    <a:pt x="1884" y="2430"/>
                    <a:pt x="2430" y="1584"/>
                    <a:pt x="2430" y="901"/>
                  </a:cubicBezTo>
                  <a:lnTo>
                    <a:pt x="2430" y="588"/>
                  </a:lnTo>
                  <a:cubicBezTo>
                    <a:pt x="2430" y="260"/>
                    <a:pt x="2171" y="1"/>
                    <a:pt x="1843"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4" name="Google Shape;19014;p81"/>
            <p:cNvSpPr/>
            <p:nvPr/>
          </p:nvSpPr>
          <p:spPr>
            <a:xfrm>
              <a:off x="1919089"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5" y="2430"/>
                  </a:cubicBezTo>
                  <a:cubicBezTo>
                    <a:pt x="1884" y="2430"/>
                    <a:pt x="2430" y="1584"/>
                    <a:pt x="2430" y="901"/>
                  </a:cubicBezTo>
                  <a:lnTo>
                    <a:pt x="2430" y="588"/>
                  </a:lnTo>
                  <a:cubicBezTo>
                    <a:pt x="2430" y="260"/>
                    <a:pt x="2171" y="1"/>
                    <a:pt x="1843" y="1"/>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5" name="Google Shape;19015;p81"/>
            <p:cNvSpPr/>
            <p:nvPr/>
          </p:nvSpPr>
          <p:spPr>
            <a:xfrm>
              <a:off x="2023576"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6" y="2430"/>
                  </a:cubicBezTo>
                  <a:cubicBezTo>
                    <a:pt x="1884" y="2430"/>
                    <a:pt x="2430" y="1584"/>
                    <a:pt x="2430" y="901"/>
                  </a:cubicBezTo>
                  <a:lnTo>
                    <a:pt x="2430" y="588"/>
                  </a:lnTo>
                  <a:cubicBezTo>
                    <a:pt x="2430" y="260"/>
                    <a:pt x="2171" y="1"/>
                    <a:pt x="1843" y="1"/>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6" name="Google Shape;19016;p81"/>
            <p:cNvSpPr/>
            <p:nvPr/>
          </p:nvSpPr>
          <p:spPr>
            <a:xfrm>
              <a:off x="2128062"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6" y="2430"/>
                  </a:cubicBezTo>
                  <a:cubicBezTo>
                    <a:pt x="1884" y="2430"/>
                    <a:pt x="2430" y="1584"/>
                    <a:pt x="2430" y="901"/>
                  </a:cubicBezTo>
                  <a:lnTo>
                    <a:pt x="2430" y="588"/>
                  </a:lnTo>
                  <a:cubicBezTo>
                    <a:pt x="2430" y="260"/>
                    <a:pt x="2171" y="1"/>
                    <a:pt x="1843" y="1"/>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7" name="Google Shape;19017;p81"/>
            <p:cNvSpPr/>
            <p:nvPr/>
          </p:nvSpPr>
          <p:spPr>
            <a:xfrm>
              <a:off x="2232549"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6" y="2430"/>
                  </a:cubicBezTo>
                  <a:cubicBezTo>
                    <a:pt x="1884" y="2430"/>
                    <a:pt x="2430" y="1584"/>
                    <a:pt x="2430" y="901"/>
                  </a:cubicBezTo>
                  <a:lnTo>
                    <a:pt x="2430" y="588"/>
                  </a:lnTo>
                  <a:cubicBezTo>
                    <a:pt x="2430" y="260"/>
                    <a:pt x="2171" y="1"/>
                    <a:pt x="1857" y="1"/>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8" name="Google Shape;19018;p81"/>
            <p:cNvSpPr/>
            <p:nvPr/>
          </p:nvSpPr>
          <p:spPr>
            <a:xfrm>
              <a:off x="2337035"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6" y="2430"/>
                  </a:cubicBezTo>
                  <a:cubicBezTo>
                    <a:pt x="1884" y="2430"/>
                    <a:pt x="2430" y="1584"/>
                    <a:pt x="2430" y="901"/>
                  </a:cubicBezTo>
                  <a:lnTo>
                    <a:pt x="2430" y="588"/>
                  </a:lnTo>
                  <a:cubicBezTo>
                    <a:pt x="2430" y="260"/>
                    <a:pt x="2171" y="1"/>
                    <a:pt x="1857" y="1"/>
                  </a:cubicBezTo>
                  <a:close/>
                </a:path>
              </a:pathLst>
            </a:custGeom>
            <a:solidFill>
              <a:schemeClr val="accent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9" name="Google Shape;19019;p81"/>
            <p:cNvSpPr/>
            <p:nvPr/>
          </p:nvSpPr>
          <p:spPr>
            <a:xfrm>
              <a:off x="2441522"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6" y="2430"/>
                  </a:cubicBezTo>
                  <a:cubicBezTo>
                    <a:pt x="1898" y="2430"/>
                    <a:pt x="2430" y="1584"/>
                    <a:pt x="2430" y="901"/>
                  </a:cubicBezTo>
                  <a:lnTo>
                    <a:pt x="2430" y="588"/>
                  </a:lnTo>
                  <a:cubicBezTo>
                    <a:pt x="2430" y="260"/>
                    <a:pt x="2171" y="1"/>
                    <a:pt x="1857"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0" name="Google Shape;19020;p81"/>
            <p:cNvSpPr/>
            <p:nvPr/>
          </p:nvSpPr>
          <p:spPr>
            <a:xfrm>
              <a:off x="2546008"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6" y="2430"/>
                  </a:cubicBezTo>
                  <a:cubicBezTo>
                    <a:pt x="1898" y="2430"/>
                    <a:pt x="2430" y="1584"/>
                    <a:pt x="2430" y="901"/>
                  </a:cubicBezTo>
                  <a:lnTo>
                    <a:pt x="2430" y="588"/>
                  </a:lnTo>
                  <a:cubicBezTo>
                    <a:pt x="2430" y="260"/>
                    <a:pt x="2171" y="1"/>
                    <a:pt x="1843"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1" name="Google Shape;19021;p81"/>
            <p:cNvSpPr/>
            <p:nvPr/>
          </p:nvSpPr>
          <p:spPr>
            <a:xfrm>
              <a:off x="2650495"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6" y="2430"/>
                  </a:cubicBezTo>
                  <a:cubicBezTo>
                    <a:pt x="1884" y="2430"/>
                    <a:pt x="2430" y="1584"/>
                    <a:pt x="2430" y="901"/>
                  </a:cubicBezTo>
                  <a:lnTo>
                    <a:pt x="2430" y="588"/>
                  </a:lnTo>
                  <a:cubicBezTo>
                    <a:pt x="2430" y="260"/>
                    <a:pt x="2171" y="1"/>
                    <a:pt x="1857"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2" name="Google Shape;19022;p81"/>
            <p:cNvSpPr/>
            <p:nvPr/>
          </p:nvSpPr>
          <p:spPr>
            <a:xfrm>
              <a:off x="2754981"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6" y="2430"/>
                  </a:cubicBezTo>
                  <a:cubicBezTo>
                    <a:pt x="1884" y="2430"/>
                    <a:pt x="2430" y="1584"/>
                    <a:pt x="2430" y="901"/>
                  </a:cubicBezTo>
                  <a:lnTo>
                    <a:pt x="2430" y="588"/>
                  </a:lnTo>
                  <a:cubicBezTo>
                    <a:pt x="2430" y="260"/>
                    <a:pt x="2171" y="1"/>
                    <a:pt x="1857" y="1"/>
                  </a:cubicBezTo>
                  <a:close/>
                </a:path>
              </a:pathLst>
            </a:custGeom>
            <a:solidFill>
              <a:srgbClr val="92E3A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3" name="Google Shape;19023;p81"/>
            <p:cNvSpPr/>
            <p:nvPr/>
          </p:nvSpPr>
          <p:spPr>
            <a:xfrm>
              <a:off x="2859468" y="3036481"/>
              <a:ext cx="83833" cy="83833"/>
            </a:xfrm>
            <a:custGeom>
              <a:avLst/>
              <a:gdLst/>
              <a:ahLst/>
              <a:cxnLst/>
              <a:rect l="l" t="t" r="r" b="b"/>
              <a:pathLst>
                <a:path w="2431" h="2431" extrusionOk="0">
                  <a:moveTo>
                    <a:pt x="588" y="1"/>
                  </a:moveTo>
                  <a:cubicBezTo>
                    <a:pt x="260" y="1"/>
                    <a:pt x="1" y="260"/>
                    <a:pt x="1" y="588"/>
                  </a:cubicBezTo>
                  <a:lnTo>
                    <a:pt x="1" y="901"/>
                  </a:lnTo>
                  <a:cubicBezTo>
                    <a:pt x="1" y="1584"/>
                    <a:pt x="547" y="2430"/>
                    <a:pt x="1216" y="2430"/>
                  </a:cubicBezTo>
                  <a:cubicBezTo>
                    <a:pt x="1898" y="2430"/>
                    <a:pt x="2430" y="1584"/>
                    <a:pt x="2430" y="901"/>
                  </a:cubicBezTo>
                  <a:lnTo>
                    <a:pt x="2430" y="588"/>
                  </a:lnTo>
                  <a:cubicBezTo>
                    <a:pt x="2430" y="260"/>
                    <a:pt x="2171" y="1"/>
                    <a:pt x="1857"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4" name="Google Shape;19024;p81"/>
            <p:cNvSpPr/>
            <p:nvPr/>
          </p:nvSpPr>
          <p:spPr>
            <a:xfrm>
              <a:off x="1856501" y="3254868"/>
              <a:ext cx="835951" cy="95110"/>
            </a:xfrm>
            <a:custGeom>
              <a:avLst/>
              <a:gdLst/>
              <a:ahLst/>
              <a:cxnLst/>
              <a:rect l="l" t="t" r="r" b="b"/>
              <a:pathLst>
                <a:path w="24241" h="2758" extrusionOk="0">
                  <a:moveTo>
                    <a:pt x="546" y="1"/>
                  </a:moveTo>
                  <a:cubicBezTo>
                    <a:pt x="246" y="1"/>
                    <a:pt x="0" y="246"/>
                    <a:pt x="0" y="560"/>
                  </a:cubicBezTo>
                  <a:lnTo>
                    <a:pt x="0" y="2212"/>
                  </a:lnTo>
                  <a:cubicBezTo>
                    <a:pt x="0" y="2526"/>
                    <a:pt x="246" y="2758"/>
                    <a:pt x="546" y="2758"/>
                  </a:cubicBezTo>
                  <a:lnTo>
                    <a:pt x="23695" y="2758"/>
                  </a:lnTo>
                  <a:cubicBezTo>
                    <a:pt x="23995" y="2758"/>
                    <a:pt x="24241" y="2526"/>
                    <a:pt x="24241" y="2212"/>
                  </a:cubicBezTo>
                  <a:lnTo>
                    <a:pt x="24241" y="560"/>
                  </a:lnTo>
                  <a:cubicBezTo>
                    <a:pt x="24241" y="246"/>
                    <a:pt x="23995" y="1"/>
                    <a:pt x="23695"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5" name="Google Shape;19025;p81"/>
            <p:cNvSpPr/>
            <p:nvPr/>
          </p:nvSpPr>
          <p:spPr>
            <a:xfrm>
              <a:off x="2716877" y="3260524"/>
              <a:ext cx="83799" cy="84281"/>
            </a:xfrm>
            <a:custGeom>
              <a:avLst/>
              <a:gdLst/>
              <a:ahLst/>
              <a:cxnLst/>
              <a:rect l="l" t="t" r="r" b="b"/>
              <a:pathLst>
                <a:path w="2430" h="2444" extrusionOk="0">
                  <a:moveTo>
                    <a:pt x="587" y="0"/>
                  </a:moveTo>
                  <a:cubicBezTo>
                    <a:pt x="260" y="0"/>
                    <a:pt x="0" y="273"/>
                    <a:pt x="0" y="587"/>
                  </a:cubicBezTo>
                  <a:lnTo>
                    <a:pt x="0" y="915"/>
                  </a:lnTo>
                  <a:cubicBezTo>
                    <a:pt x="0" y="1584"/>
                    <a:pt x="546" y="2444"/>
                    <a:pt x="1215" y="2444"/>
                  </a:cubicBezTo>
                  <a:cubicBezTo>
                    <a:pt x="1884" y="2444"/>
                    <a:pt x="2430" y="1584"/>
                    <a:pt x="2430" y="915"/>
                  </a:cubicBezTo>
                  <a:lnTo>
                    <a:pt x="2430" y="587"/>
                  </a:lnTo>
                  <a:cubicBezTo>
                    <a:pt x="2430" y="260"/>
                    <a:pt x="2171" y="0"/>
                    <a:pt x="1843" y="0"/>
                  </a:cubicBezTo>
                  <a:close/>
                </a:path>
              </a:pathLst>
            </a:custGeom>
            <a:solidFill>
              <a:srgbClr val="92E3A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6" name="Google Shape;19026;p81"/>
            <p:cNvSpPr/>
            <p:nvPr/>
          </p:nvSpPr>
          <p:spPr>
            <a:xfrm>
              <a:off x="1748704" y="3260524"/>
              <a:ext cx="83833" cy="84281"/>
            </a:xfrm>
            <a:custGeom>
              <a:avLst/>
              <a:gdLst/>
              <a:ahLst/>
              <a:cxnLst/>
              <a:rect l="l" t="t" r="r" b="b"/>
              <a:pathLst>
                <a:path w="2431" h="2444" extrusionOk="0">
                  <a:moveTo>
                    <a:pt x="574" y="0"/>
                  </a:moveTo>
                  <a:cubicBezTo>
                    <a:pt x="260" y="14"/>
                    <a:pt x="1" y="273"/>
                    <a:pt x="1" y="587"/>
                  </a:cubicBezTo>
                  <a:lnTo>
                    <a:pt x="1" y="915"/>
                  </a:lnTo>
                  <a:cubicBezTo>
                    <a:pt x="1" y="1584"/>
                    <a:pt x="533" y="2444"/>
                    <a:pt x="1216" y="2444"/>
                  </a:cubicBezTo>
                  <a:cubicBezTo>
                    <a:pt x="1884" y="2444"/>
                    <a:pt x="2430" y="1584"/>
                    <a:pt x="2430" y="915"/>
                  </a:cubicBezTo>
                  <a:lnTo>
                    <a:pt x="2430" y="587"/>
                  </a:lnTo>
                  <a:cubicBezTo>
                    <a:pt x="2430" y="260"/>
                    <a:pt x="2157" y="0"/>
                    <a:pt x="1843" y="0"/>
                  </a:cubicBezTo>
                  <a:close/>
                </a:path>
              </a:pathLst>
            </a:custGeom>
            <a:solidFill>
              <a:srgbClr val="92E3A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7" name="Google Shape;19027;p81"/>
            <p:cNvSpPr/>
            <p:nvPr/>
          </p:nvSpPr>
          <p:spPr>
            <a:xfrm>
              <a:off x="1669184" y="2933408"/>
              <a:ext cx="61211" cy="60280"/>
            </a:xfrm>
            <a:custGeom>
              <a:avLst/>
              <a:gdLst/>
              <a:ahLst/>
              <a:cxnLst/>
              <a:rect l="l" t="t" r="r" b="b"/>
              <a:pathLst>
                <a:path w="1775" h="1748" extrusionOk="0">
                  <a:moveTo>
                    <a:pt x="260" y="1"/>
                  </a:moveTo>
                  <a:cubicBezTo>
                    <a:pt x="109" y="1"/>
                    <a:pt x="0" y="123"/>
                    <a:pt x="0" y="260"/>
                  </a:cubicBezTo>
                  <a:lnTo>
                    <a:pt x="0" y="587"/>
                  </a:lnTo>
                  <a:cubicBezTo>
                    <a:pt x="0" y="1052"/>
                    <a:pt x="341" y="1638"/>
                    <a:pt x="751" y="1748"/>
                  </a:cubicBezTo>
                  <a:cubicBezTo>
                    <a:pt x="614" y="1229"/>
                    <a:pt x="901" y="601"/>
                    <a:pt x="1584" y="601"/>
                  </a:cubicBezTo>
                  <a:cubicBezTo>
                    <a:pt x="1652" y="601"/>
                    <a:pt x="1706" y="601"/>
                    <a:pt x="1775" y="615"/>
                  </a:cubicBezTo>
                  <a:lnTo>
                    <a:pt x="1775" y="587"/>
                  </a:lnTo>
                  <a:lnTo>
                    <a:pt x="1775" y="260"/>
                  </a:lnTo>
                  <a:cubicBezTo>
                    <a:pt x="1775" y="123"/>
                    <a:pt x="1652" y="1"/>
                    <a:pt x="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8" name="Google Shape;19028;p81"/>
            <p:cNvSpPr/>
            <p:nvPr/>
          </p:nvSpPr>
          <p:spPr>
            <a:xfrm>
              <a:off x="1773670" y="2933408"/>
              <a:ext cx="61211" cy="61211"/>
            </a:xfrm>
            <a:custGeom>
              <a:avLst/>
              <a:gdLst/>
              <a:ahLst/>
              <a:cxnLst/>
              <a:rect l="l" t="t" r="r" b="b"/>
              <a:pathLst>
                <a:path w="1775" h="1775" extrusionOk="0">
                  <a:moveTo>
                    <a:pt x="260" y="1"/>
                  </a:moveTo>
                  <a:cubicBezTo>
                    <a:pt x="123" y="1"/>
                    <a:pt x="0" y="123"/>
                    <a:pt x="0" y="260"/>
                  </a:cubicBezTo>
                  <a:lnTo>
                    <a:pt x="0" y="587"/>
                  </a:lnTo>
                  <a:cubicBezTo>
                    <a:pt x="0" y="1092"/>
                    <a:pt x="410" y="1734"/>
                    <a:pt x="860" y="1775"/>
                  </a:cubicBezTo>
                  <a:cubicBezTo>
                    <a:pt x="655" y="1243"/>
                    <a:pt x="915" y="519"/>
                    <a:pt x="1665" y="519"/>
                  </a:cubicBezTo>
                  <a:lnTo>
                    <a:pt x="1775" y="519"/>
                  </a:lnTo>
                  <a:lnTo>
                    <a:pt x="1775" y="260"/>
                  </a:lnTo>
                  <a:cubicBezTo>
                    <a:pt x="1775" y="123"/>
                    <a:pt x="1665" y="1"/>
                    <a:pt x="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9" name="Google Shape;19029;p81"/>
            <p:cNvSpPr/>
            <p:nvPr/>
          </p:nvSpPr>
          <p:spPr>
            <a:xfrm>
              <a:off x="1878605" y="2933856"/>
              <a:ext cx="60763" cy="60763"/>
            </a:xfrm>
            <a:custGeom>
              <a:avLst/>
              <a:gdLst/>
              <a:ahLst/>
              <a:cxnLst/>
              <a:rect l="l" t="t" r="r" b="b"/>
              <a:pathLst>
                <a:path w="1762" h="1762" extrusionOk="0">
                  <a:moveTo>
                    <a:pt x="226" y="0"/>
                  </a:moveTo>
                  <a:cubicBezTo>
                    <a:pt x="99" y="0"/>
                    <a:pt x="1" y="117"/>
                    <a:pt x="1" y="247"/>
                  </a:cubicBezTo>
                  <a:lnTo>
                    <a:pt x="1" y="574"/>
                  </a:lnTo>
                  <a:cubicBezTo>
                    <a:pt x="1" y="1079"/>
                    <a:pt x="424" y="1762"/>
                    <a:pt x="888" y="1762"/>
                  </a:cubicBezTo>
                  <a:lnTo>
                    <a:pt x="943" y="1762"/>
                  </a:lnTo>
                  <a:cubicBezTo>
                    <a:pt x="711" y="1216"/>
                    <a:pt x="984" y="452"/>
                    <a:pt x="1734" y="452"/>
                  </a:cubicBezTo>
                  <a:lnTo>
                    <a:pt x="1762" y="452"/>
                  </a:lnTo>
                  <a:lnTo>
                    <a:pt x="1762" y="247"/>
                  </a:lnTo>
                  <a:cubicBezTo>
                    <a:pt x="1762" y="110"/>
                    <a:pt x="1652" y="1"/>
                    <a:pt x="1516" y="1"/>
                  </a:cubicBezTo>
                  <a:lnTo>
                    <a:pt x="247" y="1"/>
                  </a:lnTo>
                  <a:cubicBezTo>
                    <a:pt x="240" y="1"/>
                    <a:pt x="233"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0" name="Google Shape;19030;p81"/>
            <p:cNvSpPr/>
            <p:nvPr/>
          </p:nvSpPr>
          <p:spPr>
            <a:xfrm>
              <a:off x="1982643" y="2933408"/>
              <a:ext cx="61211" cy="60763"/>
            </a:xfrm>
            <a:custGeom>
              <a:avLst/>
              <a:gdLst/>
              <a:ahLst/>
              <a:cxnLst/>
              <a:rect l="l" t="t" r="r" b="b"/>
              <a:pathLst>
                <a:path w="1775" h="1762" extrusionOk="0">
                  <a:moveTo>
                    <a:pt x="260" y="1"/>
                  </a:moveTo>
                  <a:cubicBezTo>
                    <a:pt x="123" y="1"/>
                    <a:pt x="0" y="123"/>
                    <a:pt x="0" y="260"/>
                  </a:cubicBezTo>
                  <a:lnTo>
                    <a:pt x="0" y="587"/>
                  </a:lnTo>
                  <a:cubicBezTo>
                    <a:pt x="0" y="1065"/>
                    <a:pt x="382" y="1693"/>
                    <a:pt x="806" y="1761"/>
                  </a:cubicBezTo>
                  <a:cubicBezTo>
                    <a:pt x="505" y="1229"/>
                    <a:pt x="751" y="383"/>
                    <a:pt x="1556" y="383"/>
                  </a:cubicBezTo>
                  <a:cubicBezTo>
                    <a:pt x="1625" y="383"/>
                    <a:pt x="1706" y="383"/>
                    <a:pt x="1775" y="410"/>
                  </a:cubicBezTo>
                  <a:lnTo>
                    <a:pt x="1775" y="260"/>
                  </a:lnTo>
                  <a:cubicBezTo>
                    <a:pt x="1775" y="123"/>
                    <a:pt x="1665" y="1"/>
                    <a:pt x="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1" name="Google Shape;19031;p81"/>
            <p:cNvSpPr/>
            <p:nvPr/>
          </p:nvSpPr>
          <p:spPr>
            <a:xfrm>
              <a:off x="2087130" y="2933408"/>
              <a:ext cx="61211" cy="61211"/>
            </a:xfrm>
            <a:custGeom>
              <a:avLst/>
              <a:gdLst/>
              <a:ahLst/>
              <a:cxnLst/>
              <a:rect l="l" t="t" r="r" b="b"/>
              <a:pathLst>
                <a:path w="1775" h="1775" extrusionOk="0">
                  <a:moveTo>
                    <a:pt x="260" y="1"/>
                  </a:moveTo>
                  <a:cubicBezTo>
                    <a:pt x="123" y="1"/>
                    <a:pt x="0" y="110"/>
                    <a:pt x="0" y="260"/>
                  </a:cubicBezTo>
                  <a:lnTo>
                    <a:pt x="0" y="574"/>
                  </a:lnTo>
                  <a:cubicBezTo>
                    <a:pt x="0" y="1092"/>
                    <a:pt x="437" y="1775"/>
                    <a:pt x="888" y="1775"/>
                  </a:cubicBezTo>
                  <a:lnTo>
                    <a:pt x="956" y="1775"/>
                  </a:lnTo>
                  <a:cubicBezTo>
                    <a:pt x="655" y="1229"/>
                    <a:pt x="915" y="383"/>
                    <a:pt x="1706" y="383"/>
                  </a:cubicBezTo>
                  <a:lnTo>
                    <a:pt x="1775" y="383"/>
                  </a:lnTo>
                  <a:lnTo>
                    <a:pt x="1775" y="260"/>
                  </a:lnTo>
                  <a:cubicBezTo>
                    <a:pt x="1775" y="110"/>
                    <a:pt x="1666" y="1"/>
                    <a:pt x="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2" name="Google Shape;19032;p81"/>
            <p:cNvSpPr/>
            <p:nvPr/>
          </p:nvSpPr>
          <p:spPr>
            <a:xfrm>
              <a:off x="2191616" y="2933408"/>
              <a:ext cx="61211" cy="61211"/>
            </a:xfrm>
            <a:custGeom>
              <a:avLst/>
              <a:gdLst/>
              <a:ahLst/>
              <a:cxnLst/>
              <a:rect l="l" t="t" r="r" b="b"/>
              <a:pathLst>
                <a:path w="1775" h="1775" extrusionOk="0">
                  <a:moveTo>
                    <a:pt x="260" y="1"/>
                  </a:moveTo>
                  <a:cubicBezTo>
                    <a:pt x="123" y="1"/>
                    <a:pt x="0" y="110"/>
                    <a:pt x="0" y="260"/>
                  </a:cubicBezTo>
                  <a:lnTo>
                    <a:pt x="0" y="574"/>
                  </a:lnTo>
                  <a:cubicBezTo>
                    <a:pt x="0" y="1092"/>
                    <a:pt x="437" y="1775"/>
                    <a:pt x="888" y="1775"/>
                  </a:cubicBezTo>
                  <a:cubicBezTo>
                    <a:pt x="915" y="1775"/>
                    <a:pt x="942" y="1775"/>
                    <a:pt x="969" y="1761"/>
                  </a:cubicBezTo>
                  <a:cubicBezTo>
                    <a:pt x="696" y="1229"/>
                    <a:pt x="942" y="410"/>
                    <a:pt x="1734" y="410"/>
                  </a:cubicBezTo>
                  <a:lnTo>
                    <a:pt x="1775" y="410"/>
                  </a:lnTo>
                  <a:lnTo>
                    <a:pt x="1775" y="260"/>
                  </a:lnTo>
                  <a:cubicBezTo>
                    <a:pt x="1775" y="110"/>
                    <a:pt x="1666" y="1"/>
                    <a:pt x="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3" name="Google Shape;19033;p81"/>
            <p:cNvSpPr/>
            <p:nvPr/>
          </p:nvSpPr>
          <p:spPr>
            <a:xfrm>
              <a:off x="2296103" y="2933856"/>
              <a:ext cx="61211" cy="60763"/>
            </a:xfrm>
            <a:custGeom>
              <a:avLst/>
              <a:gdLst/>
              <a:ahLst/>
              <a:cxnLst/>
              <a:rect l="l" t="t" r="r" b="b"/>
              <a:pathLst>
                <a:path w="1775" h="1762" extrusionOk="0">
                  <a:moveTo>
                    <a:pt x="1550" y="0"/>
                  </a:moveTo>
                  <a:cubicBezTo>
                    <a:pt x="1543" y="0"/>
                    <a:pt x="1536" y="1"/>
                    <a:pt x="1529" y="1"/>
                  </a:cubicBezTo>
                  <a:lnTo>
                    <a:pt x="260" y="1"/>
                  </a:lnTo>
                  <a:cubicBezTo>
                    <a:pt x="123" y="1"/>
                    <a:pt x="0" y="110"/>
                    <a:pt x="0" y="247"/>
                  </a:cubicBezTo>
                  <a:lnTo>
                    <a:pt x="0" y="574"/>
                  </a:lnTo>
                  <a:cubicBezTo>
                    <a:pt x="0" y="1079"/>
                    <a:pt x="424" y="1762"/>
                    <a:pt x="888" y="1762"/>
                  </a:cubicBezTo>
                  <a:cubicBezTo>
                    <a:pt x="574" y="1230"/>
                    <a:pt x="833" y="370"/>
                    <a:pt x="1625" y="370"/>
                  </a:cubicBezTo>
                  <a:cubicBezTo>
                    <a:pt x="1679" y="370"/>
                    <a:pt x="1720" y="370"/>
                    <a:pt x="1775" y="383"/>
                  </a:cubicBezTo>
                  <a:lnTo>
                    <a:pt x="1775" y="247"/>
                  </a:lnTo>
                  <a:cubicBezTo>
                    <a:pt x="1775" y="117"/>
                    <a:pt x="1676"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4" name="Google Shape;19034;p81"/>
            <p:cNvSpPr/>
            <p:nvPr/>
          </p:nvSpPr>
          <p:spPr>
            <a:xfrm>
              <a:off x="2400589" y="2933408"/>
              <a:ext cx="61211" cy="61211"/>
            </a:xfrm>
            <a:custGeom>
              <a:avLst/>
              <a:gdLst/>
              <a:ahLst/>
              <a:cxnLst/>
              <a:rect l="l" t="t" r="r" b="b"/>
              <a:pathLst>
                <a:path w="1775" h="1775" extrusionOk="0">
                  <a:moveTo>
                    <a:pt x="260" y="1"/>
                  </a:moveTo>
                  <a:cubicBezTo>
                    <a:pt x="123" y="1"/>
                    <a:pt x="0" y="110"/>
                    <a:pt x="0" y="260"/>
                  </a:cubicBezTo>
                  <a:lnTo>
                    <a:pt x="0" y="574"/>
                  </a:lnTo>
                  <a:cubicBezTo>
                    <a:pt x="0" y="1092"/>
                    <a:pt x="437" y="1775"/>
                    <a:pt x="888" y="1775"/>
                  </a:cubicBezTo>
                  <a:cubicBezTo>
                    <a:pt x="942" y="1775"/>
                    <a:pt x="983" y="1761"/>
                    <a:pt x="1024" y="1748"/>
                  </a:cubicBezTo>
                  <a:cubicBezTo>
                    <a:pt x="778" y="1229"/>
                    <a:pt x="1038" y="451"/>
                    <a:pt x="1775" y="424"/>
                  </a:cubicBezTo>
                  <a:lnTo>
                    <a:pt x="1775" y="260"/>
                  </a:lnTo>
                  <a:cubicBezTo>
                    <a:pt x="1775" y="110"/>
                    <a:pt x="1666" y="1"/>
                    <a:pt x="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5" name="Google Shape;19035;p81"/>
            <p:cNvSpPr/>
            <p:nvPr/>
          </p:nvSpPr>
          <p:spPr>
            <a:xfrm>
              <a:off x="2505076" y="2933408"/>
              <a:ext cx="61211" cy="60763"/>
            </a:xfrm>
            <a:custGeom>
              <a:avLst/>
              <a:gdLst/>
              <a:ahLst/>
              <a:cxnLst/>
              <a:rect l="l" t="t" r="r" b="b"/>
              <a:pathLst>
                <a:path w="1775" h="1762" extrusionOk="0">
                  <a:moveTo>
                    <a:pt x="260" y="1"/>
                  </a:moveTo>
                  <a:cubicBezTo>
                    <a:pt x="123" y="1"/>
                    <a:pt x="0" y="123"/>
                    <a:pt x="0" y="260"/>
                  </a:cubicBezTo>
                  <a:lnTo>
                    <a:pt x="0" y="587"/>
                  </a:lnTo>
                  <a:cubicBezTo>
                    <a:pt x="0" y="1065"/>
                    <a:pt x="369" y="1666"/>
                    <a:pt x="778" y="1761"/>
                  </a:cubicBezTo>
                  <a:cubicBezTo>
                    <a:pt x="478" y="1229"/>
                    <a:pt x="724" y="355"/>
                    <a:pt x="1529" y="355"/>
                  </a:cubicBezTo>
                  <a:cubicBezTo>
                    <a:pt x="1611" y="355"/>
                    <a:pt x="1693" y="369"/>
                    <a:pt x="1775" y="396"/>
                  </a:cubicBezTo>
                  <a:lnTo>
                    <a:pt x="1775" y="260"/>
                  </a:lnTo>
                  <a:cubicBezTo>
                    <a:pt x="1775" y="123"/>
                    <a:pt x="1666" y="1"/>
                    <a:pt x="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6" name="Google Shape;19036;p81"/>
            <p:cNvSpPr/>
            <p:nvPr/>
          </p:nvSpPr>
          <p:spPr>
            <a:xfrm>
              <a:off x="2609562" y="2933408"/>
              <a:ext cx="61211" cy="61211"/>
            </a:xfrm>
            <a:custGeom>
              <a:avLst/>
              <a:gdLst/>
              <a:ahLst/>
              <a:cxnLst/>
              <a:rect l="l" t="t" r="r" b="b"/>
              <a:pathLst>
                <a:path w="1775" h="1775" extrusionOk="0">
                  <a:moveTo>
                    <a:pt x="260" y="1"/>
                  </a:moveTo>
                  <a:cubicBezTo>
                    <a:pt x="123" y="1"/>
                    <a:pt x="0" y="123"/>
                    <a:pt x="0" y="260"/>
                  </a:cubicBezTo>
                  <a:lnTo>
                    <a:pt x="0" y="587"/>
                  </a:lnTo>
                  <a:cubicBezTo>
                    <a:pt x="0" y="1092"/>
                    <a:pt x="410" y="1748"/>
                    <a:pt x="860" y="1775"/>
                  </a:cubicBezTo>
                  <a:cubicBezTo>
                    <a:pt x="533" y="1243"/>
                    <a:pt x="792" y="355"/>
                    <a:pt x="1597" y="355"/>
                  </a:cubicBezTo>
                  <a:cubicBezTo>
                    <a:pt x="1652" y="355"/>
                    <a:pt x="1720" y="369"/>
                    <a:pt x="1775" y="383"/>
                  </a:cubicBezTo>
                  <a:lnTo>
                    <a:pt x="1775" y="260"/>
                  </a:lnTo>
                  <a:cubicBezTo>
                    <a:pt x="1775" y="123"/>
                    <a:pt x="1666" y="1"/>
                    <a:pt x="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7" name="Google Shape;19037;p81"/>
            <p:cNvSpPr/>
            <p:nvPr/>
          </p:nvSpPr>
          <p:spPr>
            <a:xfrm>
              <a:off x="2714049" y="2933408"/>
              <a:ext cx="61211" cy="61211"/>
            </a:xfrm>
            <a:custGeom>
              <a:avLst/>
              <a:gdLst/>
              <a:ahLst/>
              <a:cxnLst/>
              <a:rect l="l" t="t" r="r" b="b"/>
              <a:pathLst>
                <a:path w="1775" h="1775" extrusionOk="0">
                  <a:moveTo>
                    <a:pt x="260" y="1"/>
                  </a:moveTo>
                  <a:cubicBezTo>
                    <a:pt x="123" y="1"/>
                    <a:pt x="1" y="123"/>
                    <a:pt x="1" y="260"/>
                  </a:cubicBezTo>
                  <a:lnTo>
                    <a:pt x="1" y="587"/>
                  </a:lnTo>
                  <a:cubicBezTo>
                    <a:pt x="1" y="1092"/>
                    <a:pt x="410" y="1748"/>
                    <a:pt x="860" y="1775"/>
                  </a:cubicBezTo>
                  <a:cubicBezTo>
                    <a:pt x="615" y="1243"/>
                    <a:pt x="874" y="451"/>
                    <a:pt x="1638" y="451"/>
                  </a:cubicBezTo>
                  <a:lnTo>
                    <a:pt x="1775" y="451"/>
                  </a:lnTo>
                  <a:lnTo>
                    <a:pt x="1775" y="260"/>
                  </a:lnTo>
                  <a:cubicBezTo>
                    <a:pt x="1775" y="123"/>
                    <a:pt x="1666" y="1"/>
                    <a:pt x="15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8" name="Google Shape;19038;p81"/>
            <p:cNvSpPr/>
            <p:nvPr/>
          </p:nvSpPr>
          <p:spPr>
            <a:xfrm>
              <a:off x="2818535" y="2933408"/>
              <a:ext cx="61211" cy="61211"/>
            </a:xfrm>
            <a:custGeom>
              <a:avLst/>
              <a:gdLst/>
              <a:ahLst/>
              <a:cxnLst/>
              <a:rect l="l" t="t" r="r" b="b"/>
              <a:pathLst>
                <a:path w="1775" h="1775" extrusionOk="0">
                  <a:moveTo>
                    <a:pt x="260" y="1"/>
                  </a:moveTo>
                  <a:cubicBezTo>
                    <a:pt x="123" y="1"/>
                    <a:pt x="1" y="123"/>
                    <a:pt x="1" y="260"/>
                  </a:cubicBezTo>
                  <a:lnTo>
                    <a:pt x="1" y="587"/>
                  </a:lnTo>
                  <a:cubicBezTo>
                    <a:pt x="1" y="1092"/>
                    <a:pt x="437" y="1775"/>
                    <a:pt x="888" y="1775"/>
                  </a:cubicBezTo>
                  <a:cubicBezTo>
                    <a:pt x="956" y="1775"/>
                    <a:pt x="1024" y="1761"/>
                    <a:pt x="1079" y="1734"/>
                  </a:cubicBezTo>
                  <a:cubicBezTo>
                    <a:pt x="847" y="1215"/>
                    <a:pt x="1079" y="465"/>
                    <a:pt x="1775" y="410"/>
                  </a:cubicBezTo>
                  <a:lnTo>
                    <a:pt x="1775" y="260"/>
                  </a:lnTo>
                  <a:cubicBezTo>
                    <a:pt x="1775" y="123"/>
                    <a:pt x="1666" y="1"/>
                    <a:pt x="15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9" name="Google Shape;19039;p81"/>
            <p:cNvSpPr/>
            <p:nvPr/>
          </p:nvSpPr>
          <p:spPr>
            <a:xfrm>
              <a:off x="1669184" y="3154623"/>
              <a:ext cx="61211" cy="61694"/>
            </a:xfrm>
            <a:custGeom>
              <a:avLst/>
              <a:gdLst/>
              <a:ahLst/>
              <a:cxnLst/>
              <a:rect l="l" t="t" r="r" b="b"/>
              <a:pathLst>
                <a:path w="1775" h="1789" extrusionOk="0">
                  <a:moveTo>
                    <a:pt x="260" y="1"/>
                  </a:moveTo>
                  <a:cubicBezTo>
                    <a:pt x="109" y="1"/>
                    <a:pt x="0" y="123"/>
                    <a:pt x="0" y="260"/>
                  </a:cubicBezTo>
                  <a:lnTo>
                    <a:pt x="0" y="587"/>
                  </a:lnTo>
                  <a:cubicBezTo>
                    <a:pt x="0" y="1106"/>
                    <a:pt x="437" y="1789"/>
                    <a:pt x="887" y="1789"/>
                  </a:cubicBezTo>
                  <a:cubicBezTo>
                    <a:pt x="915" y="1775"/>
                    <a:pt x="942" y="1775"/>
                    <a:pt x="983" y="1775"/>
                  </a:cubicBezTo>
                  <a:cubicBezTo>
                    <a:pt x="601" y="1243"/>
                    <a:pt x="833" y="301"/>
                    <a:pt x="1679" y="301"/>
                  </a:cubicBezTo>
                  <a:cubicBezTo>
                    <a:pt x="1693" y="294"/>
                    <a:pt x="1710" y="291"/>
                    <a:pt x="1727" y="291"/>
                  </a:cubicBezTo>
                  <a:cubicBezTo>
                    <a:pt x="1744" y="291"/>
                    <a:pt x="1761" y="294"/>
                    <a:pt x="1775" y="301"/>
                  </a:cubicBezTo>
                  <a:lnTo>
                    <a:pt x="1775" y="260"/>
                  </a:lnTo>
                  <a:cubicBezTo>
                    <a:pt x="1775" y="123"/>
                    <a:pt x="1652" y="1"/>
                    <a:pt x="1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0" name="Google Shape;19040;p81"/>
            <p:cNvSpPr/>
            <p:nvPr/>
          </p:nvSpPr>
          <p:spPr>
            <a:xfrm>
              <a:off x="1773670" y="3155106"/>
              <a:ext cx="61211" cy="61211"/>
            </a:xfrm>
            <a:custGeom>
              <a:avLst/>
              <a:gdLst/>
              <a:ahLst/>
              <a:cxnLst/>
              <a:rect l="l" t="t" r="r" b="b"/>
              <a:pathLst>
                <a:path w="1775" h="1775" extrusionOk="0">
                  <a:moveTo>
                    <a:pt x="260" y="0"/>
                  </a:moveTo>
                  <a:cubicBezTo>
                    <a:pt x="123" y="0"/>
                    <a:pt x="0" y="109"/>
                    <a:pt x="0" y="246"/>
                  </a:cubicBezTo>
                  <a:lnTo>
                    <a:pt x="0" y="573"/>
                  </a:lnTo>
                  <a:cubicBezTo>
                    <a:pt x="0" y="1092"/>
                    <a:pt x="437" y="1775"/>
                    <a:pt x="887" y="1775"/>
                  </a:cubicBezTo>
                  <a:lnTo>
                    <a:pt x="928" y="1775"/>
                  </a:lnTo>
                  <a:cubicBezTo>
                    <a:pt x="533" y="1242"/>
                    <a:pt x="765" y="287"/>
                    <a:pt x="1611" y="287"/>
                  </a:cubicBezTo>
                  <a:cubicBezTo>
                    <a:pt x="1665" y="287"/>
                    <a:pt x="1720" y="287"/>
                    <a:pt x="1775" y="300"/>
                  </a:cubicBezTo>
                  <a:lnTo>
                    <a:pt x="1775" y="246"/>
                  </a:lnTo>
                  <a:cubicBezTo>
                    <a:pt x="1775" y="109"/>
                    <a:pt x="1665" y="0"/>
                    <a:pt x="1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1" name="Google Shape;19041;p81"/>
            <p:cNvSpPr/>
            <p:nvPr/>
          </p:nvSpPr>
          <p:spPr>
            <a:xfrm>
              <a:off x="1878157" y="3155106"/>
              <a:ext cx="60728" cy="61211"/>
            </a:xfrm>
            <a:custGeom>
              <a:avLst/>
              <a:gdLst/>
              <a:ahLst/>
              <a:cxnLst/>
              <a:rect l="l" t="t" r="r" b="b"/>
              <a:pathLst>
                <a:path w="1761" h="1775" extrusionOk="0">
                  <a:moveTo>
                    <a:pt x="246" y="0"/>
                  </a:moveTo>
                  <a:cubicBezTo>
                    <a:pt x="109" y="0"/>
                    <a:pt x="0" y="109"/>
                    <a:pt x="0" y="246"/>
                  </a:cubicBezTo>
                  <a:lnTo>
                    <a:pt x="0" y="573"/>
                  </a:lnTo>
                  <a:cubicBezTo>
                    <a:pt x="0" y="1092"/>
                    <a:pt x="423" y="1761"/>
                    <a:pt x="874" y="1775"/>
                  </a:cubicBezTo>
                  <a:cubicBezTo>
                    <a:pt x="533" y="1242"/>
                    <a:pt x="765" y="328"/>
                    <a:pt x="1597" y="328"/>
                  </a:cubicBezTo>
                  <a:cubicBezTo>
                    <a:pt x="1652" y="328"/>
                    <a:pt x="1706" y="328"/>
                    <a:pt x="1761" y="341"/>
                  </a:cubicBezTo>
                  <a:lnTo>
                    <a:pt x="1761" y="246"/>
                  </a:lnTo>
                  <a:cubicBezTo>
                    <a:pt x="1761" y="109"/>
                    <a:pt x="1652"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2" name="Google Shape;19042;p81"/>
            <p:cNvSpPr/>
            <p:nvPr/>
          </p:nvSpPr>
          <p:spPr>
            <a:xfrm>
              <a:off x="1982643" y="3155106"/>
              <a:ext cx="61211" cy="61211"/>
            </a:xfrm>
            <a:custGeom>
              <a:avLst/>
              <a:gdLst/>
              <a:ahLst/>
              <a:cxnLst/>
              <a:rect l="l" t="t" r="r" b="b"/>
              <a:pathLst>
                <a:path w="1775" h="1775" extrusionOk="0">
                  <a:moveTo>
                    <a:pt x="260" y="0"/>
                  </a:moveTo>
                  <a:cubicBezTo>
                    <a:pt x="123" y="0"/>
                    <a:pt x="0" y="109"/>
                    <a:pt x="0" y="246"/>
                  </a:cubicBezTo>
                  <a:lnTo>
                    <a:pt x="0" y="573"/>
                  </a:lnTo>
                  <a:cubicBezTo>
                    <a:pt x="0" y="1092"/>
                    <a:pt x="437" y="1775"/>
                    <a:pt x="888" y="1775"/>
                  </a:cubicBezTo>
                  <a:lnTo>
                    <a:pt x="915" y="1775"/>
                  </a:lnTo>
                  <a:cubicBezTo>
                    <a:pt x="587" y="1229"/>
                    <a:pt x="833" y="341"/>
                    <a:pt x="1638" y="341"/>
                  </a:cubicBezTo>
                  <a:cubicBezTo>
                    <a:pt x="1679" y="341"/>
                    <a:pt x="1734" y="355"/>
                    <a:pt x="1775" y="355"/>
                  </a:cubicBezTo>
                  <a:lnTo>
                    <a:pt x="1775" y="246"/>
                  </a:lnTo>
                  <a:cubicBezTo>
                    <a:pt x="1775" y="109"/>
                    <a:pt x="1665" y="0"/>
                    <a:pt x="1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3" name="Google Shape;19043;p81"/>
            <p:cNvSpPr/>
            <p:nvPr/>
          </p:nvSpPr>
          <p:spPr>
            <a:xfrm>
              <a:off x="2087130" y="3155106"/>
              <a:ext cx="61211" cy="61211"/>
            </a:xfrm>
            <a:custGeom>
              <a:avLst/>
              <a:gdLst/>
              <a:ahLst/>
              <a:cxnLst/>
              <a:rect l="l" t="t" r="r" b="b"/>
              <a:pathLst>
                <a:path w="1775" h="1775" extrusionOk="0">
                  <a:moveTo>
                    <a:pt x="260" y="0"/>
                  </a:moveTo>
                  <a:cubicBezTo>
                    <a:pt x="123" y="0"/>
                    <a:pt x="0" y="109"/>
                    <a:pt x="0" y="246"/>
                  </a:cubicBezTo>
                  <a:lnTo>
                    <a:pt x="0" y="573"/>
                  </a:lnTo>
                  <a:cubicBezTo>
                    <a:pt x="0" y="1092"/>
                    <a:pt x="437" y="1775"/>
                    <a:pt x="888" y="1775"/>
                  </a:cubicBezTo>
                  <a:cubicBezTo>
                    <a:pt x="505" y="1256"/>
                    <a:pt x="724" y="287"/>
                    <a:pt x="1584" y="287"/>
                  </a:cubicBezTo>
                  <a:cubicBezTo>
                    <a:pt x="1652" y="287"/>
                    <a:pt x="1706" y="287"/>
                    <a:pt x="1775" y="300"/>
                  </a:cubicBezTo>
                  <a:lnTo>
                    <a:pt x="1775" y="246"/>
                  </a:lnTo>
                  <a:cubicBezTo>
                    <a:pt x="1775" y="109"/>
                    <a:pt x="1666"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4" name="Google Shape;19044;p81"/>
            <p:cNvSpPr/>
            <p:nvPr/>
          </p:nvSpPr>
          <p:spPr>
            <a:xfrm>
              <a:off x="2191616" y="3155106"/>
              <a:ext cx="61211" cy="61211"/>
            </a:xfrm>
            <a:custGeom>
              <a:avLst/>
              <a:gdLst/>
              <a:ahLst/>
              <a:cxnLst/>
              <a:rect l="l" t="t" r="r" b="b"/>
              <a:pathLst>
                <a:path w="1775" h="1775" extrusionOk="0">
                  <a:moveTo>
                    <a:pt x="260" y="0"/>
                  </a:moveTo>
                  <a:cubicBezTo>
                    <a:pt x="123" y="0"/>
                    <a:pt x="0" y="109"/>
                    <a:pt x="0" y="246"/>
                  </a:cubicBezTo>
                  <a:lnTo>
                    <a:pt x="0" y="573"/>
                  </a:lnTo>
                  <a:cubicBezTo>
                    <a:pt x="0" y="1092"/>
                    <a:pt x="437" y="1775"/>
                    <a:pt x="888" y="1775"/>
                  </a:cubicBezTo>
                  <a:lnTo>
                    <a:pt x="928" y="1775"/>
                  </a:lnTo>
                  <a:cubicBezTo>
                    <a:pt x="560" y="1242"/>
                    <a:pt x="792" y="300"/>
                    <a:pt x="1625" y="300"/>
                  </a:cubicBezTo>
                  <a:cubicBezTo>
                    <a:pt x="1679" y="300"/>
                    <a:pt x="1720" y="300"/>
                    <a:pt x="1775" y="314"/>
                  </a:cubicBezTo>
                  <a:lnTo>
                    <a:pt x="1775" y="246"/>
                  </a:lnTo>
                  <a:cubicBezTo>
                    <a:pt x="1775" y="109"/>
                    <a:pt x="1666" y="0"/>
                    <a:pt x="1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5" name="Google Shape;19045;p81"/>
            <p:cNvSpPr/>
            <p:nvPr/>
          </p:nvSpPr>
          <p:spPr>
            <a:xfrm>
              <a:off x="2296103" y="3155106"/>
              <a:ext cx="61211" cy="61211"/>
            </a:xfrm>
            <a:custGeom>
              <a:avLst/>
              <a:gdLst/>
              <a:ahLst/>
              <a:cxnLst/>
              <a:rect l="l" t="t" r="r" b="b"/>
              <a:pathLst>
                <a:path w="1775" h="1775" extrusionOk="0">
                  <a:moveTo>
                    <a:pt x="260" y="0"/>
                  </a:moveTo>
                  <a:cubicBezTo>
                    <a:pt x="123" y="0"/>
                    <a:pt x="0" y="109"/>
                    <a:pt x="0" y="246"/>
                  </a:cubicBezTo>
                  <a:lnTo>
                    <a:pt x="0" y="573"/>
                  </a:lnTo>
                  <a:cubicBezTo>
                    <a:pt x="0" y="1092"/>
                    <a:pt x="437" y="1775"/>
                    <a:pt x="888" y="1775"/>
                  </a:cubicBezTo>
                  <a:cubicBezTo>
                    <a:pt x="929" y="1761"/>
                    <a:pt x="956" y="1761"/>
                    <a:pt x="983" y="1761"/>
                  </a:cubicBezTo>
                  <a:cubicBezTo>
                    <a:pt x="683" y="1229"/>
                    <a:pt x="942" y="369"/>
                    <a:pt x="1734" y="369"/>
                  </a:cubicBezTo>
                  <a:lnTo>
                    <a:pt x="1775" y="369"/>
                  </a:lnTo>
                  <a:lnTo>
                    <a:pt x="1775" y="246"/>
                  </a:lnTo>
                  <a:cubicBezTo>
                    <a:pt x="1775" y="109"/>
                    <a:pt x="1666" y="0"/>
                    <a:pt x="1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6" name="Google Shape;19046;p81"/>
            <p:cNvSpPr/>
            <p:nvPr/>
          </p:nvSpPr>
          <p:spPr>
            <a:xfrm>
              <a:off x="2400589" y="3155106"/>
              <a:ext cx="61211" cy="61211"/>
            </a:xfrm>
            <a:custGeom>
              <a:avLst/>
              <a:gdLst/>
              <a:ahLst/>
              <a:cxnLst/>
              <a:rect l="l" t="t" r="r" b="b"/>
              <a:pathLst>
                <a:path w="1775" h="1775" extrusionOk="0">
                  <a:moveTo>
                    <a:pt x="260" y="0"/>
                  </a:moveTo>
                  <a:cubicBezTo>
                    <a:pt x="123" y="0"/>
                    <a:pt x="0" y="109"/>
                    <a:pt x="0" y="246"/>
                  </a:cubicBezTo>
                  <a:lnTo>
                    <a:pt x="0" y="573"/>
                  </a:lnTo>
                  <a:cubicBezTo>
                    <a:pt x="0" y="1092"/>
                    <a:pt x="437" y="1775"/>
                    <a:pt x="888" y="1775"/>
                  </a:cubicBezTo>
                  <a:cubicBezTo>
                    <a:pt x="942" y="1761"/>
                    <a:pt x="997" y="1761"/>
                    <a:pt x="1051" y="1747"/>
                  </a:cubicBezTo>
                  <a:cubicBezTo>
                    <a:pt x="697" y="1215"/>
                    <a:pt x="942" y="300"/>
                    <a:pt x="1761" y="300"/>
                  </a:cubicBezTo>
                  <a:lnTo>
                    <a:pt x="1775" y="300"/>
                  </a:lnTo>
                  <a:lnTo>
                    <a:pt x="1775" y="246"/>
                  </a:lnTo>
                  <a:cubicBezTo>
                    <a:pt x="1775" y="109"/>
                    <a:pt x="1666" y="0"/>
                    <a:pt x="1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7" name="Google Shape;19047;p81"/>
            <p:cNvSpPr/>
            <p:nvPr/>
          </p:nvSpPr>
          <p:spPr>
            <a:xfrm>
              <a:off x="2505076" y="3154623"/>
              <a:ext cx="61211" cy="61694"/>
            </a:xfrm>
            <a:custGeom>
              <a:avLst/>
              <a:gdLst/>
              <a:ahLst/>
              <a:cxnLst/>
              <a:rect l="l" t="t" r="r" b="b"/>
              <a:pathLst>
                <a:path w="1775" h="1789" extrusionOk="0">
                  <a:moveTo>
                    <a:pt x="260" y="1"/>
                  </a:moveTo>
                  <a:cubicBezTo>
                    <a:pt x="123" y="1"/>
                    <a:pt x="0" y="110"/>
                    <a:pt x="0" y="260"/>
                  </a:cubicBezTo>
                  <a:lnTo>
                    <a:pt x="0" y="587"/>
                  </a:lnTo>
                  <a:cubicBezTo>
                    <a:pt x="0" y="1106"/>
                    <a:pt x="437" y="1789"/>
                    <a:pt x="888" y="1789"/>
                  </a:cubicBezTo>
                  <a:cubicBezTo>
                    <a:pt x="929" y="1775"/>
                    <a:pt x="970" y="1775"/>
                    <a:pt x="1010" y="1761"/>
                  </a:cubicBezTo>
                  <a:cubicBezTo>
                    <a:pt x="587" y="1256"/>
                    <a:pt x="819" y="246"/>
                    <a:pt x="1679" y="246"/>
                  </a:cubicBezTo>
                  <a:lnTo>
                    <a:pt x="1775" y="246"/>
                  </a:lnTo>
                  <a:cubicBezTo>
                    <a:pt x="1775" y="110"/>
                    <a:pt x="1652" y="1"/>
                    <a:pt x="15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8" name="Google Shape;19048;p81"/>
            <p:cNvSpPr/>
            <p:nvPr/>
          </p:nvSpPr>
          <p:spPr>
            <a:xfrm>
              <a:off x="2609562" y="3155106"/>
              <a:ext cx="61211" cy="61211"/>
            </a:xfrm>
            <a:custGeom>
              <a:avLst/>
              <a:gdLst/>
              <a:ahLst/>
              <a:cxnLst/>
              <a:rect l="l" t="t" r="r" b="b"/>
              <a:pathLst>
                <a:path w="1775" h="1775" extrusionOk="0">
                  <a:moveTo>
                    <a:pt x="260" y="0"/>
                  </a:moveTo>
                  <a:cubicBezTo>
                    <a:pt x="110" y="0"/>
                    <a:pt x="0" y="109"/>
                    <a:pt x="0" y="246"/>
                  </a:cubicBezTo>
                  <a:lnTo>
                    <a:pt x="0" y="573"/>
                  </a:lnTo>
                  <a:cubicBezTo>
                    <a:pt x="0" y="1092"/>
                    <a:pt x="424" y="1775"/>
                    <a:pt x="888" y="1775"/>
                  </a:cubicBezTo>
                  <a:cubicBezTo>
                    <a:pt x="942" y="1761"/>
                    <a:pt x="997" y="1761"/>
                    <a:pt x="1051" y="1734"/>
                  </a:cubicBezTo>
                  <a:cubicBezTo>
                    <a:pt x="697" y="1215"/>
                    <a:pt x="929" y="287"/>
                    <a:pt x="1775" y="287"/>
                  </a:cubicBezTo>
                  <a:lnTo>
                    <a:pt x="1775" y="246"/>
                  </a:lnTo>
                  <a:cubicBezTo>
                    <a:pt x="1775" y="109"/>
                    <a:pt x="1652" y="0"/>
                    <a:pt x="1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9" name="Google Shape;19049;p81"/>
            <p:cNvSpPr/>
            <p:nvPr/>
          </p:nvSpPr>
          <p:spPr>
            <a:xfrm>
              <a:off x="2714049" y="3155106"/>
              <a:ext cx="61211" cy="61211"/>
            </a:xfrm>
            <a:custGeom>
              <a:avLst/>
              <a:gdLst/>
              <a:ahLst/>
              <a:cxnLst/>
              <a:rect l="l" t="t" r="r" b="b"/>
              <a:pathLst>
                <a:path w="1775" h="1775" extrusionOk="0">
                  <a:moveTo>
                    <a:pt x="260" y="0"/>
                  </a:moveTo>
                  <a:cubicBezTo>
                    <a:pt x="123" y="0"/>
                    <a:pt x="1" y="109"/>
                    <a:pt x="1" y="246"/>
                  </a:cubicBezTo>
                  <a:lnTo>
                    <a:pt x="1" y="573"/>
                  </a:lnTo>
                  <a:cubicBezTo>
                    <a:pt x="1" y="1092"/>
                    <a:pt x="437" y="1775"/>
                    <a:pt x="888" y="1775"/>
                  </a:cubicBezTo>
                  <a:cubicBezTo>
                    <a:pt x="929" y="1761"/>
                    <a:pt x="970" y="1761"/>
                    <a:pt x="1011" y="1747"/>
                  </a:cubicBezTo>
                  <a:cubicBezTo>
                    <a:pt x="628" y="1229"/>
                    <a:pt x="874" y="287"/>
                    <a:pt x="1707" y="287"/>
                  </a:cubicBezTo>
                  <a:lnTo>
                    <a:pt x="1775" y="287"/>
                  </a:lnTo>
                  <a:lnTo>
                    <a:pt x="1775" y="246"/>
                  </a:lnTo>
                  <a:cubicBezTo>
                    <a:pt x="1775" y="109"/>
                    <a:pt x="1666" y="0"/>
                    <a:pt x="15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0" name="Google Shape;19050;p81"/>
            <p:cNvSpPr/>
            <p:nvPr/>
          </p:nvSpPr>
          <p:spPr>
            <a:xfrm>
              <a:off x="2818535" y="3154623"/>
              <a:ext cx="61211" cy="61694"/>
            </a:xfrm>
            <a:custGeom>
              <a:avLst/>
              <a:gdLst/>
              <a:ahLst/>
              <a:cxnLst/>
              <a:rect l="l" t="t" r="r" b="b"/>
              <a:pathLst>
                <a:path w="1775" h="1789" extrusionOk="0">
                  <a:moveTo>
                    <a:pt x="260" y="1"/>
                  </a:moveTo>
                  <a:cubicBezTo>
                    <a:pt x="123" y="1"/>
                    <a:pt x="1" y="110"/>
                    <a:pt x="1" y="260"/>
                  </a:cubicBezTo>
                  <a:lnTo>
                    <a:pt x="1" y="587"/>
                  </a:lnTo>
                  <a:cubicBezTo>
                    <a:pt x="1" y="1106"/>
                    <a:pt x="437" y="1789"/>
                    <a:pt x="888" y="1789"/>
                  </a:cubicBezTo>
                  <a:cubicBezTo>
                    <a:pt x="628" y="1243"/>
                    <a:pt x="888" y="424"/>
                    <a:pt x="1666" y="424"/>
                  </a:cubicBezTo>
                  <a:lnTo>
                    <a:pt x="1775" y="424"/>
                  </a:lnTo>
                  <a:lnTo>
                    <a:pt x="1775" y="260"/>
                  </a:lnTo>
                  <a:cubicBezTo>
                    <a:pt x="1775" y="110"/>
                    <a:pt x="1666" y="1"/>
                    <a:pt x="15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1" name="Google Shape;19051;p81"/>
            <p:cNvSpPr/>
            <p:nvPr/>
          </p:nvSpPr>
          <p:spPr>
            <a:xfrm>
              <a:off x="1616941" y="3047791"/>
              <a:ext cx="61211" cy="61211"/>
            </a:xfrm>
            <a:custGeom>
              <a:avLst/>
              <a:gdLst/>
              <a:ahLst/>
              <a:cxnLst/>
              <a:rect l="l" t="t" r="r" b="b"/>
              <a:pathLst>
                <a:path w="1775" h="1775" extrusionOk="0">
                  <a:moveTo>
                    <a:pt x="246" y="0"/>
                  </a:moveTo>
                  <a:cubicBezTo>
                    <a:pt x="109" y="0"/>
                    <a:pt x="0" y="109"/>
                    <a:pt x="0" y="260"/>
                  </a:cubicBezTo>
                  <a:lnTo>
                    <a:pt x="0" y="573"/>
                  </a:lnTo>
                  <a:cubicBezTo>
                    <a:pt x="0" y="1092"/>
                    <a:pt x="423" y="1775"/>
                    <a:pt x="887" y="1775"/>
                  </a:cubicBezTo>
                  <a:cubicBezTo>
                    <a:pt x="928" y="1775"/>
                    <a:pt x="969" y="1761"/>
                    <a:pt x="1010" y="1747"/>
                  </a:cubicBezTo>
                  <a:cubicBezTo>
                    <a:pt x="696" y="1215"/>
                    <a:pt x="942" y="341"/>
                    <a:pt x="1747" y="341"/>
                  </a:cubicBezTo>
                  <a:lnTo>
                    <a:pt x="1775" y="341"/>
                  </a:lnTo>
                  <a:lnTo>
                    <a:pt x="1775" y="260"/>
                  </a:lnTo>
                  <a:cubicBezTo>
                    <a:pt x="1761" y="109"/>
                    <a:pt x="1652"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2" name="Google Shape;19052;p81"/>
            <p:cNvSpPr/>
            <p:nvPr/>
          </p:nvSpPr>
          <p:spPr>
            <a:xfrm>
              <a:off x="1721427" y="3047791"/>
              <a:ext cx="61211" cy="61211"/>
            </a:xfrm>
            <a:custGeom>
              <a:avLst/>
              <a:gdLst/>
              <a:ahLst/>
              <a:cxnLst/>
              <a:rect l="l" t="t" r="r" b="b"/>
              <a:pathLst>
                <a:path w="1775" h="1775" extrusionOk="0">
                  <a:moveTo>
                    <a:pt x="260" y="0"/>
                  </a:moveTo>
                  <a:cubicBezTo>
                    <a:pt x="109" y="0"/>
                    <a:pt x="0" y="109"/>
                    <a:pt x="0" y="246"/>
                  </a:cubicBezTo>
                  <a:lnTo>
                    <a:pt x="0" y="573"/>
                  </a:lnTo>
                  <a:cubicBezTo>
                    <a:pt x="0" y="1092"/>
                    <a:pt x="437" y="1775"/>
                    <a:pt x="887" y="1775"/>
                  </a:cubicBezTo>
                  <a:lnTo>
                    <a:pt x="969" y="1775"/>
                  </a:lnTo>
                  <a:cubicBezTo>
                    <a:pt x="628" y="1242"/>
                    <a:pt x="874" y="341"/>
                    <a:pt x="1693" y="341"/>
                  </a:cubicBezTo>
                  <a:lnTo>
                    <a:pt x="1775" y="341"/>
                  </a:lnTo>
                  <a:lnTo>
                    <a:pt x="1775" y="246"/>
                  </a:lnTo>
                  <a:cubicBezTo>
                    <a:pt x="1775" y="109"/>
                    <a:pt x="1652"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3" name="Google Shape;19053;p81"/>
            <p:cNvSpPr/>
            <p:nvPr/>
          </p:nvSpPr>
          <p:spPr>
            <a:xfrm>
              <a:off x="1825914" y="3047791"/>
              <a:ext cx="61211" cy="61211"/>
            </a:xfrm>
            <a:custGeom>
              <a:avLst/>
              <a:gdLst/>
              <a:ahLst/>
              <a:cxnLst/>
              <a:rect l="l" t="t" r="r" b="b"/>
              <a:pathLst>
                <a:path w="1775" h="1775" extrusionOk="0">
                  <a:moveTo>
                    <a:pt x="260" y="0"/>
                  </a:moveTo>
                  <a:cubicBezTo>
                    <a:pt x="123" y="0"/>
                    <a:pt x="0" y="109"/>
                    <a:pt x="0" y="260"/>
                  </a:cubicBezTo>
                  <a:lnTo>
                    <a:pt x="0" y="573"/>
                  </a:lnTo>
                  <a:cubicBezTo>
                    <a:pt x="0" y="1092"/>
                    <a:pt x="437" y="1775"/>
                    <a:pt x="887" y="1775"/>
                  </a:cubicBezTo>
                  <a:cubicBezTo>
                    <a:pt x="928" y="1775"/>
                    <a:pt x="983" y="1761"/>
                    <a:pt x="1024" y="1747"/>
                  </a:cubicBezTo>
                  <a:cubicBezTo>
                    <a:pt x="696" y="1215"/>
                    <a:pt x="942" y="341"/>
                    <a:pt x="1761" y="341"/>
                  </a:cubicBezTo>
                  <a:lnTo>
                    <a:pt x="1775" y="341"/>
                  </a:lnTo>
                  <a:lnTo>
                    <a:pt x="1775" y="260"/>
                  </a:lnTo>
                  <a:cubicBezTo>
                    <a:pt x="1775" y="109"/>
                    <a:pt x="1665" y="0"/>
                    <a:pt x="1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4" name="Google Shape;19054;p81"/>
            <p:cNvSpPr/>
            <p:nvPr/>
          </p:nvSpPr>
          <p:spPr>
            <a:xfrm>
              <a:off x="1930400" y="3047791"/>
              <a:ext cx="61211" cy="61211"/>
            </a:xfrm>
            <a:custGeom>
              <a:avLst/>
              <a:gdLst/>
              <a:ahLst/>
              <a:cxnLst/>
              <a:rect l="l" t="t" r="r" b="b"/>
              <a:pathLst>
                <a:path w="1775" h="1775" extrusionOk="0">
                  <a:moveTo>
                    <a:pt x="260" y="0"/>
                  </a:moveTo>
                  <a:cubicBezTo>
                    <a:pt x="123" y="0"/>
                    <a:pt x="0" y="109"/>
                    <a:pt x="0" y="246"/>
                  </a:cubicBezTo>
                  <a:lnTo>
                    <a:pt x="0" y="573"/>
                  </a:lnTo>
                  <a:cubicBezTo>
                    <a:pt x="0" y="1092"/>
                    <a:pt x="437" y="1775"/>
                    <a:pt x="887" y="1775"/>
                  </a:cubicBezTo>
                  <a:cubicBezTo>
                    <a:pt x="915" y="1775"/>
                    <a:pt x="956" y="1761"/>
                    <a:pt x="983" y="1761"/>
                  </a:cubicBezTo>
                  <a:cubicBezTo>
                    <a:pt x="628" y="1242"/>
                    <a:pt x="874" y="314"/>
                    <a:pt x="1693" y="314"/>
                  </a:cubicBezTo>
                  <a:lnTo>
                    <a:pt x="1775" y="314"/>
                  </a:lnTo>
                  <a:lnTo>
                    <a:pt x="1775" y="246"/>
                  </a:lnTo>
                  <a:cubicBezTo>
                    <a:pt x="1775" y="109"/>
                    <a:pt x="1665"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5" name="Google Shape;19055;p81"/>
            <p:cNvSpPr/>
            <p:nvPr/>
          </p:nvSpPr>
          <p:spPr>
            <a:xfrm>
              <a:off x="2034887" y="3047791"/>
              <a:ext cx="61211" cy="61211"/>
            </a:xfrm>
            <a:custGeom>
              <a:avLst/>
              <a:gdLst/>
              <a:ahLst/>
              <a:cxnLst/>
              <a:rect l="l" t="t" r="r" b="b"/>
              <a:pathLst>
                <a:path w="1775" h="1775" extrusionOk="0">
                  <a:moveTo>
                    <a:pt x="260" y="0"/>
                  </a:moveTo>
                  <a:cubicBezTo>
                    <a:pt x="123" y="0"/>
                    <a:pt x="0" y="109"/>
                    <a:pt x="0" y="260"/>
                  </a:cubicBezTo>
                  <a:lnTo>
                    <a:pt x="0" y="573"/>
                  </a:lnTo>
                  <a:cubicBezTo>
                    <a:pt x="0" y="1106"/>
                    <a:pt x="437" y="1775"/>
                    <a:pt x="888" y="1775"/>
                  </a:cubicBezTo>
                  <a:cubicBezTo>
                    <a:pt x="546" y="1242"/>
                    <a:pt x="792" y="341"/>
                    <a:pt x="1611" y="341"/>
                  </a:cubicBezTo>
                  <a:cubicBezTo>
                    <a:pt x="1665" y="341"/>
                    <a:pt x="1720" y="341"/>
                    <a:pt x="1775" y="355"/>
                  </a:cubicBezTo>
                  <a:lnTo>
                    <a:pt x="1775" y="260"/>
                  </a:lnTo>
                  <a:cubicBezTo>
                    <a:pt x="1775" y="109"/>
                    <a:pt x="1665" y="0"/>
                    <a:pt x="1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6" name="Google Shape;19056;p81"/>
            <p:cNvSpPr/>
            <p:nvPr/>
          </p:nvSpPr>
          <p:spPr>
            <a:xfrm>
              <a:off x="2139373" y="3047791"/>
              <a:ext cx="61211" cy="61211"/>
            </a:xfrm>
            <a:custGeom>
              <a:avLst/>
              <a:gdLst/>
              <a:ahLst/>
              <a:cxnLst/>
              <a:rect l="l" t="t" r="r" b="b"/>
              <a:pathLst>
                <a:path w="1775" h="1775" extrusionOk="0">
                  <a:moveTo>
                    <a:pt x="246" y="0"/>
                  </a:moveTo>
                  <a:cubicBezTo>
                    <a:pt x="110" y="0"/>
                    <a:pt x="0" y="109"/>
                    <a:pt x="0" y="260"/>
                  </a:cubicBezTo>
                  <a:lnTo>
                    <a:pt x="0" y="573"/>
                  </a:lnTo>
                  <a:cubicBezTo>
                    <a:pt x="0" y="1106"/>
                    <a:pt x="423" y="1775"/>
                    <a:pt x="888" y="1775"/>
                  </a:cubicBezTo>
                  <a:cubicBezTo>
                    <a:pt x="915" y="1775"/>
                    <a:pt x="956" y="1775"/>
                    <a:pt x="983" y="1761"/>
                  </a:cubicBezTo>
                  <a:cubicBezTo>
                    <a:pt x="546" y="1256"/>
                    <a:pt x="765" y="232"/>
                    <a:pt x="1638" y="232"/>
                  </a:cubicBezTo>
                  <a:lnTo>
                    <a:pt x="1775" y="232"/>
                  </a:lnTo>
                  <a:cubicBezTo>
                    <a:pt x="1761" y="109"/>
                    <a:pt x="1652"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7" name="Google Shape;19057;p81"/>
            <p:cNvSpPr/>
            <p:nvPr/>
          </p:nvSpPr>
          <p:spPr>
            <a:xfrm>
              <a:off x="2243860" y="3047791"/>
              <a:ext cx="61211" cy="60728"/>
            </a:xfrm>
            <a:custGeom>
              <a:avLst/>
              <a:gdLst/>
              <a:ahLst/>
              <a:cxnLst/>
              <a:rect l="l" t="t" r="r" b="b"/>
              <a:pathLst>
                <a:path w="1775" h="1761" extrusionOk="0">
                  <a:moveTo>
                    <a:pt x="260" y="0"/>
                  </a:moveTo>
                  <a:cubicBezTo>
                    <a:pt x="123" y="0"/>
                    <a:pt x="0" y="109"/>
                    <a:pt x="0" y="246"/>
                  </a:cubicBezTo>
                  <a:lnTo>
                    <a:pt x="0" y="573"/>
                  </a:lnTo>
                  <a:cubicBezTo>
                    <a:pt x="0" y="1092"/>
                    <a:pt x="437" y="1761"/>
                    <a:pt x="888" y="1761"/>
                  </a:cubicBezTo>
                  <a:lnTo>
                    <a:pt x="929" y="1761"/>
                  </a:lnTo>
                  <a:cubicBezTo>
                    <a:pt x="601" y="1242"/>
                    <a:pt x="847" y="355"/>
                    <a:pt x="1666" y="355"/>
                  </a:cubicBezTo>
                  <a:lnTo>
                    <a:pt x="1775" y="355"/>
                  </a:lnTo>
                  <a:lnTo>
                    <a:pt x="1775" y="246"/>
                  </a:lnTo>
                  <a:cubicBezTo>
                    <a:pt x="1775" y="109"/>
                    <a:pt x="1666" y="0"/>
                    <a:pt x="1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8" name="Google Shape;19058;p81"/>
            <p:cNvSpPr/>
            <p:nvPr/>
          </p:nvSpPr>
          <p:spPr>
            <a:xfrm>
              <a:off x="2348346" y="3047791"/>
              <a:ext cx="61211" cy="61211"/>
            </a:xfrm>
            <a:custGeom>
              <a:avLst/>
              <a:gdLst/>
              <a:ahLst/>
              <a:cxnLst/>
              <a:rect l="l" t="t" r="r" b="b"/>
              <a:pathLst>
                <a:path w="1775" h="1775" extrusionOk="0">
                  <a:moveTo>
                    <a:pt x="260" y="0"/>
                  </a:moveTo>
                  <a:cubicBezTo>
                    <a:pt x="123" y="0"/>
                    <a:pt x="0" y="109"/>
                    <a:pt x="0" y="260"/>
                  </a:cubicBezTo>
                  <a:lnTo>
                    <a:pt x="0" y="573"/>
                  </a:lnTo>
                  <a:cubicBezTo>
                    <a:pt x="0" y="1106"/>
                    <a:pt x="437" y="1775"/>
                    <a:pt x="888" y="1775"/>
                  </a:cubicBezTo>
                  <a:cubicBezTo>
                    <a:pt x="983" y="1775"/>
                    <a:pt x="1065" y="1747"/>
                    <a:pt x="1147" y="1706"/>
                  </a:cubicBezTo>
                  <a:cubicBezTo>
                    <a:pt x="806" y="1188"/>
                    <a:pt x="1010" y="314"/>
                    <a:pt x="1775" y="260"/>
                  </a:cubicBezTo>
                  <a:cubicBezTo>
                    <a:pt x="1775" y="109"/>
                    <a:pt x="1666" y="0"/>
                    <a:pt x="1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9" name="Google Shape;19059;p81"/>
            <p:cNvSpPr/>
            <p:nvPr/>
          </p:nvSpPr>
          <p:spPr>
            <a:xfrm>
              <a:off x="2452833" y="3047791"/>
              <a:ext cx="61211" cy="61211"/>
            </a:xfrm>
            <a:custGeom>
              <a:avLst/>
              <a:gdLst/>
              <a:ahLst/>
              <a:cxnLst/>
              <a:rect l="l" t="t" r="r" b="b"/>
              <a:pathLst>
                <a:path w="1775" h="1775" extrusionOk="0">
                  <a:moveTo>
                    <a:pt x="260" y="0"/>
                  </a:moveTo>
                  <a:cubicBezTo>
                    <a:pt x="123" y="0"/>
                    <a:pt x="0" y="109"/>
                    <a:pt x="0" y="260"/>
                  </a:cubicBezTo>
                  <a:lnTo>
                    <a:pt x="0" y="573"/>
                  </a:lnTo>
                  <a:cubicBezTo>
                    <a:pt x="0" y="1106"/>
                    <a:pt x="437" y="1775"/>
                    <a:pt x="888" y="1775"/>
                  </a:cubicBezTo>
                  <a:cubicBezTo>
                    <a:pt x="970" y="1775"/>
                    <a:pt x="1038" y="1761"/>
                    <a:pt x="1106" y="1720"/>
                  </a:cubicBezTo>
                  <a:cubicBezTo>
                    <a:pt x="792" y="1201"/>
                    <a:pt x="1024" y="369"/>
                    <a:pt x="1775" y="314"/>
                  </a:cubicBezTo>
                  <a:lnTo>
                    <a:pt x="1775" y="260"/>
                  </a:lnTo>
                  <a:cubicBezTo>
                    <a:pt x="1775" y="109"/>
                    <a:pt x="1666" y="0"/>
                    <a:pt x="1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0" name="Google Shape;19060;p81"/>
            <p:cNvSpPr/>
            <p:nvPr/>
          </p:nvSpPr>
          <p:spPr>
            <a:xfrm>
              <a:off x="2557802" y="3047791"/>
              <a:ext cx="60728" cy="61211"/>
            </a:xfrm>
            <a:custGeom>
              <a:avLst/>
              <a:gdLst/>
              <a:ahLst/>
              <a:cxnLst/>
              <a:rect l="l" t="t" r="r" b="b"/>
              <a:pathLst>
                <a:path w="1761" h="1775" extrusionOk="0">
                  <a:moveTo>
                    <a:pt x="246" y="0"/>
                  </a:moveTo>
                  <a:cubicBezTo>
                    <a:pt x="109" y="0"/>
                    <a:pt x="0" y="109"/>
                    <a:pt x="0" y="246"/>
                  </a:cubicBezTo>
                  <a:lnTo>
                    <a:pt x="0" y="573"/>
                  </a:lnTo>
                  <a:cubicBezTo>
                    <a:pt x="0" y="1092"/>
                    <a:pt x="423" y="1775"/>
                    <a:pt x="874" y="1775"/>
                  </a:cubicBezTo>
                  <a:cubicBezTo>
                    <a:pt x="915" y="1775"/>
                    <a:pt x="942" y="1761"/>
                    <a:pt x="969" y="1761"/>
                  </a:cubicBezTo>
                  <a:cubicBezTo>
                    <a:pt x="573" y="1242"/>
                    <a:pt x="805" y="273"/>
                    <a:pt x="1652" y="273"/>
                  </a:cubicBezTo>
                  <a:lnTo>
                    <a:pt x="1761" y="273"/>
                  </a:lnTo>
                  <a:lnTo>
                    <a:pt x="1761" y="246"/>
                  </a:lnTo>
                  <a:cubicBezTo>
                    <a:pt x="1761" y="109"/>
                    <a:pt x="1652" y="0"/>
                    <a:pt x="1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1" name="Google Shape;19061;p81"/>
            <p:cNvSpPr/>
            <p:nvPr/>
          </p:nvSpPr>
          <p:spPr>
            <a:xfrm>
              <a:off x="2661806" y="3047791"/>
              <a:ext cx="61211" cy="61211"/>
            </a:xfrm>
            <a:custGeom>
              <a:avLst/>
              <a:gdLst/>
              <a:ahLst/>
              <a:cxnLst/>
              <a:rect l="l" t="t" r="r" b="b"/>
              <a:pathLst>
                <a:path w="1775" h="1775" extrusionOk="0">
                  <a:moveTo>
                    <a:pt x="260" y="0"/>
                  </a:moveTo>
                  <a:cubicBezTo>
                    <a:pt x="123" y="0"/>
                    <a:pt x="0" y="109"/>
                    <a:pt x="0" y="260"/>
                  </a:cubicBezTo>
                  <a:lnTo>
                    <a:pt x="0" y="573"/>
                  </a:lnTo>
                  <a:cubicBezTo>
                    <a:pt x="0" y="1106"/>
                    <a:pt x="437" y="1775"/>
                    <a:pt x="888" y="1775"/>
                  </a:cubicBezTo>
                  <a:cubicBezTo>
                    <a:pt x="942" y="1775"/>
                    <a:pt x="997" y="1761"/>
                    <a:pt x="1038" y="1747"/>
                  </a:cubicBezTo>
                  <a:cubicBezTo>
                    <a:pt x="765" y="1215"/>
                    <a:pt x="1011" y="410"/>
                    <a:pt x="1775" y="382"/>
                  </a:cubicBezTo>
                  <a:lnTo>
                    <a:pt x="1775" y="260"/>
                  </a:lnTo>
                  <a:cubicBezTo>
                    <a:pt x="1775" y="109"/>
                    <a:pt x="1666" y="0"/>
                    <a:pt x="15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2" name="Google Shape;19062;p81"/>
            <p:cNvSpPr/>
            <p:nvPr/>
          </p:nvSpPr>
          <p:spPr>
            <a:xfrm>
              <a:off x="2766292" y="3047791"/>
              <a:ext cx="61211" cy="61211"/>
            </a:xfrm>
            <a:custGeom>
              <a:avLst/>
              <a:gdLst/>
              <a:ahLst/>
              <a:cxnLst/>
              <a:rect l="l" t="t" r="r" b="b"/>
              <a:pathLst>
                <a:path w="1775" h="1775" extrusionOk="0">
                  <a:moveTo>
                    <a:pt x="260" y="0"/>
                  </a:moveTo>
                  <a:cubicBezTo>
                    <a:pt x="123" y="0"/>
                    <a:pt x="1" y="109"/>
                    <a:pt x="1" y="260"/>
                  </a:cubicBezTo>
                  <a:lnTo>
                    <a:pt x="1" y="573"/>
                  </a:lnTo>
                  <a:cubicBezTo>
                    <a:pt x="1" y="1106"/>
                    <a:pt x="437" y="1775"/>
                    <a:pt x="888" y="1775"/>
                  </a:cubicBezTo>
                  <a:lnTo>
                    <a:pt x="942" y="1775"/>
                  </a:lnTo>
                  <a:cubicBezTo>
                    <a:pt x="560" y="1242"/>
                    <a:pt x="792" y="301"/>
                    <a:pt x="1638" y="301"/>
                  </a:cubicBezTo>
                  <a:cubicBezTo>
                    <a:pt x="1652" y="296"/>
                    <a:pt x="1667" y="294"/>
                    <a:pt x="1683" y="294"/>
                  </a:cubicBezTo>
                  <a:cubicBezTo>
                    <a:pt x="1714" y="294"/>
                    <a:pt x="1748" y="301"/>
                    <a:pt x="1775" y="301"/>
                  </a:cubicBezTo>
                  <a:lnTo>
                    <a:pt x="1775" y="260"/>
                  </a:lnTo>
                  <a:cubicBezTo>
                    <a:pt x="1775" y="109"/>
                    <a:pt x="1666" y="0"/>
                    <a:pt x="15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3" name="Google Shape;19063;p81"/>
            <p:cNvSpPr/>
            <p:nvPr/>
          </p:nvSpPr>
          <p:spPr>
            <a:xfrm>
              <a:off x="2870779" y="3047791"/>
              <a:ext cx="61211" cy="61211"/>
            </a:xfrm>
            <a:custGeom>
              <a:avLst/>
              <a:gdLst/>
              <a:ahLst/>
              <a:cxnLst/>
              <a:rect l="l" t="t" r="r" b="b"/>
              <a:pathLst>
                <a:path w="1775" h="1775" extrusionOk="0">
                  <a:moveTo>
                    <a:pt x="260" y="0"/>
                  </a:moveTo>
                  <a:cubicBezTo>
                    <a:pt x="123" y="0"/>
                    <a:pt x="1" y="109"/>
                    <a:pt x="1" y="260"/>
                  </a:cubicBezTo>
                  <a:lnTo>
                    <a:pt x="1" y="573"/>
                  </a:lnTo>
                  <a:cubicBezTo>
                    <a:pt x="1" y="1092"/>
                    <a:pt x="437" y="1775"/>
                    <a:pt x="888" y="1775"/>
                  </a:cubicBezTo>
                  <a:cubicBezTo>
                    <a:pt x="615" y="1242"/>
                    <a:pt x="874" y="423"/>
                    <a:pt x="1666" y="423"/>
                  </a:cubicBezTo>
                  <a:lnTo>
                    <a:pt x="1775" y="423"/>
                  </a:lnTo>
                  <a:lnTo>
                    <a:pt x="1775" y="260"/>
                  </a:lnTo>
                  <a:cubicBezTo>
                    <a:pt x="1775" y="109"/>
                    <a:pt x="1666" y="0"/>
                    <a:pt x="15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4" name="Google Shape;19064;p81"/>
            <p:cNvSpPr/>
            <p:nvPr/>
          </p:nvSpPr>
          <p:spPr>
            <a:xfrm>
              <a:off x="1867812" y="3266627"/>
              <a:ext cx="813363" cy="72074"/>
            </a:xfrm>
            <a:custGeom>
              <a:avLst/>
              <a:gdLst/>
              <a:ahLst/>
              <a:cxnLst/>
              <a:rect l="l" t="t" r="r" b="b"/>
              <a:pathLst>
                <a:path w="23586" h="2090" extrusionOk="0">
                  <a:moveTo>
                    <a:pt x="205" y="1"/>
                  </a:moveTo>
                  <a:cubicBezTo>
                    <a:pt x="96" y="1"/>
                    <a:pt x="0" y="83"/>
                    <a:pt x="0" y="206"/>
                  </a:cubicBezTo>
                  <a:lnTo>
                    <a:pt x="0" y="1884"/>
                  </a:lnTo>
                  <a:cubicBezTo>
                    <a:pt x="0" y="2007"/>
                    <a:pt x="96" y="2089"/>
                    <a:pt x="205" y="2089"/>
                  </a:cubicBezTo>
                  <a:lnTo>
                    <a:pt x="23380" y="2089"/>
                  </a:lnTo>
                  <a:cubicBezTo>
                    <a:pt x="23490" y="2089"/>
                    <a:pt x="23585" y="2007"/>
                    <a:pt x="23585" y="1884"/>
                  </a:cubicBezTo>
                  <a:lnTo>
                    <a:pt x="23585" y="206"/>
                  </a:lnTo>
                  <a:cubicBezTo>
                    <a:pt x="23585" y="83"/>
                    <a:pt x="23490" y="1"/>
                    <a:pt x="23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5" name="Google Shape;19065;p81"/>
            <p:cNvSpPr/>
            <p:nvPr/>
          </p:nvSpPr>
          <p:spPr>
            <a:xfrm>
              <a:off x="2728153" y="3272283"/>
              <a:ext cx="61245" cy="60763"/>
            </a:xfrm>
            <a:custGeom>
              <a:avLst/>
              <a:gdLst/>
              <a:ahLst/>
              <a:cxnLst/>
              <a:rect l="l" t="t" r="r" b="b"/>
              <a:pathLst>
                <a:path w="1776" h="1762" extrusionOk="0">
                  <a:moveTo>
                    <a:pt x="260" y="1"/>
                  </a:moveTo>
                  <a:cubicBezTo>
                    <a:pt x="110" y="1"/>
                    <a:pt x="1" y="110"/>
                    <a:pt x="1" y="246"/>
                  </a:cubicBezTo>
                  <a:lnTo>
                    <a:pt x="1" y="574"/>
                  </a:lnTo>
                  <a:cubicBezTo>
                    <a:pt x="1" y="1093"/>
                    <a:pt x="424" y="1761"/>
                    <a:pt x="888" y="1761"/>
                  </a:cubicBezTo>
                  <a:cubicBezTo>
                    <a:pt x="929" y="1761"/>
                    <a:pt x="956" y="1761"/>
                    <a:pt x="997" y="1748"/>
                  </a:cubicBezTo>
                  <a:cubicBezTo>
                    <a:pt x="752" y="1215"/>
                    <a:pt x="1011" y="424"/>
                    <a:pt x="1775" y="424"/>
                  </a:cubicBezTo>
                  <a:lnTo>
                    <a:pt x="1775" y="246"/>
                  </a:lnTo>
                  <a:cubicBezTo>
                    <a:pt x="1775" y="110"/>
                    <a:pt x="1652" y="1"/>
                    <a:pt x="15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6" name="Google Shape;19066;p81"/>
            <p:cNvSpPr/>
            <p:nvPr/>
          </p:nvSpPr>
          <p:spPr>
            <a:xfrm>
              <a:off x="1760015" y="3272248"/>
              <a:ext cx="60763" cy="60797"/>
            </a:xfrm>
            <a:custGeom>
              <a:avLst/>
              <a:gdLst/>
              <a:ahLst/>
              <a:cxnLst/>
              <a:rect l="l" t="t" r="r" b="b"/>
              <a:pathLst>
                <a:path w="1762" h="1763" extrusionOk="0">
                  <a:moveTo>
                    <a:pt x="1536" y="1"/>
                  </a:moveTo>
                  <a:cubicBezTo>
                    <a:pt x="1529" y="1"/>
                    <a:pt x="1522" y="1"/>
                    <a:pt x="1515" y="2"/>
                  </a:cubicBezTo>
                  <a:lnTo>
                    <a:pt x="246" y="2"/>
                  </a:lnTo>
                  <a:cubicBezTo>
                    <a:pt x="110" y="2"/>
                    <a:pt x="0" y="111"/>
                    <a:pt x="0" y="247"/>
                  </a:cubicBezTo>
                  <a:lnTo>
                    <a:pt x="0" y="575"/>
                  </a:lnTo>
                  <a:cubicBezTo>
                    <a:pt x="0" y="1094"/>
                    <a:pt x="424" y="1762"/>
                    <a:pt x="874" y="1762"/>
                  </a:cubicBezTo>
                  <a:lnTo>
                    <a:pt x="915" y="1762"/>
                  </a:lnTo>
                  <a:cubicBezTo>
                    <a:pt x="546" y="1244"/>
                    <a:pt x="778" y="316"/>
                    <a:pt x="1611" y="316"/>
                  </a:cubicBezTo>
                  <a:lnTo>
                    <a:pt x="1761" y="316"/>
                  </a:lnTo>
                  <a:lnTo>
                    <a:pt x="1761" y="247"/>
                  </a:lnTo>
                  <a:cubicBezTo>
                    <a:pt x="1761" y="118"/>
                    <a:pt x="1663" y="1"/>
                    <a:pt x="15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7" name="Google Shape;19067;p81"/>
            <p:cNvSpPr/>
            <p:nvPr/>
          </p:nvSpPr>
          <p:spPr>
            <a:xfrm>
              <a:off x="1516213" y="2055616"/>
              <a:ext cx="1517030" cy="367162"/>
            </a:xfrm>
            <a:custGeom>
              <a:avLst/>
              <a:gdLst/>
              <a:ahLst/>
              <a:cxnLst/>
              <a:rect l="l" t="t" r="r" b="b"/>
              <a:pathLst>
                <a:path w="43991" h="10647" extrusionOk="0">
                  <a:moveTo>
                    <a:pt x="1079" y="1"/>
                  </a:moveTo>
                  <a:cubicBezTo>
                    <a:pt x="478" y="1"/>
                    <a:pt x="0" y="492"/>
                    <a:pt x="0" y="1092"/>
                  </a:cubicBezTo>
                  <a:lnTo>
                    <a:pt x="0" y="10647"/>
                  </a:lnTo>
                  <a:lnTo>
                    <a:pt x="43990" y="10647"/>
                  </a:lnTo>
                  <a:lnTo>
                    <a:pt x="43990" y="1092"/>
                  </a:lnTo>
                  <a:cubicBezTo>
                    <a:pt x="43990" y="492"/>
                    <a:pt x="43499" y="1"/>
                    <a:pt x="42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8" name="Google Shape;19068;p81"/>
            <p:cNvSpPr/>
            <p:nvPr/>
          </p:nvSpPr>
          <p:spPr>
            <a:xfrm>
              <a:off x="1618803" y="1871575"/>
              <a:ext cx="1312292" cy="246223"/>
            </a:xfrm>
            <a:custGeom>
              <a:avLst/>
              <a:gdLst/>
              <a:ahLst/>
              <a:cxnLst/>
              <a:rect l="l" t="t" r="r" b="b"/>
              <a:pathLst>
                <a:path w="38054" h="7140" extrusionOk="0">
                  <a:moveTo>
                    <a:pt x="1" y="1"/>
                  </a:moveTo>
                  <a:cubicBezTo>
                    <a:pt x="724" y="2335"/>
                    <a:pt x="1243" y="4723"/>
                    <a:pt x="1529" y="7139"/>
                  </a:cubicBezTo>
                  <a:lnTo>
                    <a:pt x="36511" y="7139"/>
                  </a:lnTo>
                  <a:cubicBezTo>
                    <a:pt x="36798" y="4723"/>
                    <a:pt x="37317" y="2335"/>
                    <a:pt x="38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9" name="Google Shape;19069;p81"/>
            <p:cNvSpPr/>
            <p:nvPr/>
          </p:nvSpPr>
          <p:spPr>
            <a:xfrm>
              <a:off x="1660218" y="2038685"/>
              <a:ext cx="1229942" cy="79109"/>
            </a:xfrm>
            <a:custGeom>
              <a:avLst/>
              <a:gdLst/>
              <a:ahLst/>
              <a:cxnLst/>
              <a:rect l="l" t="t" r="r" b="b"/>
              <a:pathLst>
                <a:path w="35666" h="2294" extrusionOk="0">
                  <a:moveTo>
                    <a:pt x="1" y="0"/>
                  </a:moveTo>
                  <a:cubicBezTo>
                    <a:pt x="260" y="1406"/>
                    <a:pt x="342" y="2293"/>
                    <a:pt x="342" y="2293"/>
                  </a:cubicBezTo>
                  <a:lnTo>
                    <a:pt x="35324" y="2293"/>
                  </a:lnTo>
                  <a:cubicBezTo>
                    <a:pt x="35324" y="2293"/>
                    <a:pt x="35406" y="1392"/>
                    <a:pt x="35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0" name="Google Shape;19070;p81"/>
            <p:cNvSpPr/>
            <p:nvPr/>
          </p:nvSpPr>
          <p:spPr>
            <a:xfrm>
              <a:off x="1618803" y="1871575"/>
              <a:ext cx="1312292" cy="246223"/>
            </a:xfrm>
            <a:custGeom>
              <a:avLst/>
              <a:gdLst/>
              <a:ahLst/>
              <a:cxnLst/>
              <a:rect l="l" t="t" r="r" b="b"/>
              <a:pathLst>
                <a:path w="38054" h="7140" fill="none" extrusionOk="0">
                  <a:moveTo>
                    <a:pt x="36511" y="7139"/>
                  </a:moveTo>
                  <a:lnTo>
                    <a:pt x="1529" y="7139"/>
                  </a:lnTo>
                  <a:cubicBezTo>
                    <a:pt x="1243" y="4723"/>
                    <a:pt x="724" y="2335"/>
                    <a:pt x="1" y="1"/>
                  </a:cubicBezTo>
                  <a:lnTo>
                    <a:pt x="38054" y="1"/>
                  </a:lnTo>
                  <a:cubicBezTo>
                    <a:pt x="37317" y="2335"/>
                    <a:pt x="36798" y="4723"/>
                    <a:pt x="36511" y="7139"/>
                  </a:cubicBezTo>
                  <a:close/>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1" name="Google Shape;19071;p81"/>
            <p:cNvSpPr/>
            <p:nvPr/>
          </p:nvSpPr>
          <p:spPr>
            <a:xfrm>
              <a:off x="1678115" y="2325316"/>
              <a:ext cx="1183318" cy="486721"/>
            </a:xfrm>
            <a:custGeom>
              <a:avLst/>
              <a:gdLst/>
              <a:ahLst/>
              <a:cxnLst/>
              <a:rect l="l" t="t" r="r" b="b"/>
              <a:pathLst>
                <a:path w="34314" h="14114" extrusionOk="0">
                  <a:moveTo>
                    <a:pt x="1" y="0"/>
                  </a:moveTo>
                  <a:lnTo>
                    <a:pt x="1" y="14113"/>
                  </a:lnTo>
                  <a:lnTo>
                    <a:pt x="34314" y="14113"/>
                  </a:lnTo>
                  <a:lnTo>
                    <a:pt x="343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2" name="Google Shape;19072;p81"/>
            <p:cNvSpPr/>
            <p:nvPr/>
          </p:nvSpPr>
          <p:spPr>
            <a:xfrm>
              <a:off x="2240101" y="2404388"/>
              <a:ext cx="29692" cy="364817"/>
            </a:xfrm>
            <a:custGeom>
              <a:avLst/>
              <a:gdLst/>
              <a:ahLst/>
              <a:cxnLst/>
              <a:rect l="l" t="t" r="r" b="b"/>
              <a:pathLst>
                <a:path w="861" h="10579" extrusionOk="0">
                  <a:moveTo>
                    <a:pt x="860" y="0"/>
                  </a:moveTo>
                  <a:lnTo>
                    <a:pt x="860" y="0"/>
                  </a:lnTo>
                  <a:cubicBezTo>
                    <a:pt x="573" y="3535"/>
                    <a:pt x="287" y="7057"/>
                    <a:pt x="0" y="10578"/>
                  </a:cubicBezTo>
                  <a:lnTo>
                    <a:pt x="178" y="10578"/>
                  </a:lnTo>
                  <a:cubicBezTo>
                    <a:pt x="410" y="7057"/>
                    <a:pt x="642" y="3535"/>
                    <a:pt x="8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3" name="Google Shape;19073;p81"/>
            <p:cNvSpPr/>
            <p:nvPr/>
          </p:nvSpPr>
          <p:spPr>
            <a:xfrm>
              <a:off x="2220307" y="2404388"/>
              <a:ext cx="47107" cy="363403"/>
            </a:xfrm>
            <a:custGeom>
              <a:avLst/>
              <a:gdLst/>
              <a:ahLst/>
              <a:cxnLst/>
              <a:rect l="l" t="t" r="r" b="b"/>
              <a:pathLst>
                <a:path w="1366" h="10538" extrusionOk="0">
                  <a:moveTo>
                    <a:pt x="1366" y="0"/>
                  </a:moveTo>
                  <a:lnTo>
                    <a:pt x="1366" y="0"/>
                  </a:lnTo>
                  <a:cubicBezTo>
                    <a:pt x="902" y="3535"/>
                    <a:pt x="451" y="7043"/>
                    <a:pt x="1" y="10524"/>
                  </a:cubicBezTo>
                  <a:lnTo>
                    <a:pt x="178" y="10537"/>
                  </a:lnTo>
                  <a:cubicBezTo>
                    <a:pt x="574" y="7043"/>
                    <a:pt x="970" y="3535"/>
                    <a:pt x="13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4" name="Google Shape;19074;p81"/>
            <p:cNvSpPr/>
            <p:nvPr/>
          </p:nvSpPr>
          <p:spPr>
            <a:xfrm>
              <a:off x="2200548" y="2404388"/>
              <a:ext cx="64521" cy="361506"/>
            </a:xfrm>
            <a:custGeom>
              <a:avLst/>
              <a:gdLst/>
              <a:ahLst/>
              <a:cxnLst/>
              <a:rect l="l" t="t" r="r" b="b"/>
              <a:pathLst>
                <a:path w="1871" h="10483" extrusionOk="0">
                  <a:moveTo>
                    <a:pt x="1871" y="0"/>
                  </a:moveTo>
                  <a:lnTo>
                    <a:pt x="1871" y="0"/>
                  </a:lnTo>
                  <a:cubicBezTo>
                    <a:pt x="1243" y="3535"/>
                    <a:pt x="615" y="7016"/>
                    <a:pt x="1" y="10469"/>
                  </a:cubicBezTo>
                  <a:cubicBezTo>
                    <a:pt x="55" y="10469"/>
                    <a:pt x="124" y="10483"/>
                    <a:pt x="178" y="10483"/>
                  </a:cubicBezTo>
                  <a:cubicBezTo>
                    <a:pt x="738" y="7029"/>
                    <a:pt x="1297" y="3535"/>
                    <a:pt x="1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5" name="Google Shape;19075;p81"/>
            <p:cNvSpPr/>
            <p:nvPr/>
          </p:nvSpPr>
          <p:spPr>
            <a:xfrm>
              <a:off x="2180788" y="2404388"/>
              <a:ext cx="81936" cy="358678"/>
            </a:xfrm>
            <a:custGeom>
              <a:avLst/>
              <a:gdLst/>
              <a:ahLst/>
              <a:cxnLst/>
              <a:rect l="l" t="t" r="r" b="b"/>
              <a:pathLst>
                <a:path w="2376" h="10401" extrusionOk="0">
                  <a:moveTo>
                    <a:pt x="2375" y="0"/>
                  </a:moveTo>
                  <a:lnTo>
                    <a:pt x="2375" y="0"/>
                  </a:lnTo>
                  <a:cubicBezTo>
                    <a:pt x="1570" y="3535"/>
                    <a:pt x="778" y="6989"/>
                    <a:pt x="0" y="10373"/>
                  </a:cubicBezTo>
                  <a:lnTo>
                    <a:pt x="178" y="10401"/>
                  </a:lnTo>
                  <a:cubicBezTo>
                    <a:pt x="901" y="6989"/>
                    <a:pt x="1638" y="3522"/>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6" name="Google Shape;19076;p81"/>
            <p:cNvSpPr/>
            <p:nvPr/>
          </p:nvSpPr>
          <p:spPr>
            <a:xfrm>
              <a:off x="2161029" y="2404388"/>
              <a:ext cx="99351" cy="355402"/>
            </a:xfrm>
            <a:custGeom>
              <a:avLst/>
              <a:gdLst/>
              <a:ahLst/>
              <a:cxnLst/>
              <a:rect l="l" t="t" r="r" b="b"/>
              <a:pathLst>
                <a:path w="2881" h="10306" extrusionOk="0">
                  <a:moveTo>
                    <a:pt x="2880" y="0"/>
                  </a:moveTo>
                  <a:lnTo>
                    <a:pt x="2880" y="0"/>
                  </a:lnTo>
                  <a:cubicBezTo>
                    <a:pt x="1911" y="3522"/>
                    <a:pt x="942" y="6948"/>
                    <a:pt x="0" y="10264"/>
                  </a:cubicBezTo>
                  <a:lnTo>
                    <a:pt x="178" y="10305"/>
                  </a:lnTo>
                  <a:cubicBezTo>
                    <a:pt x="1065" y="6961"/>
                    <a:pt x="1966" y="3522"/>
                    <a:pt x="2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7" name="Google Shape;19077;p81"/>
            <p:cNvSpPr/>
            <p:nvPr/>
          </p:nvSpPr>
          <p:spPr>
            <a:xfrm>
              <a:off x="2141235" y="2404388"/>
              <a:ext cx="116766" cy="351161"/>
            </a:xfrm>
            <a:custGeom>
              <a:avLst/>
              <a:gdLst/>
              <a:ahLst/>
              <a:cxnLst/>
              <a:rect l="l" t="t" r="r" b="b"/>
              <a:pathLst>
                <a:path w="3386" h="10183" extrusionOk="0">
                  <a:moveTo>
                    <a:pt x="3386" y="0"/>
                  </a:moveTo>
                  <a:lnTo>
                    <a:pt x="3386" y="0"/>
                  </a:lnTo>
                  <a:cubicBezTo>
                    <a:pt x="2239" y="3522"/>
                    <a:pt x="1107" y="6893"/>
                    <a:pt x="1" y="10141"/>
                  </a:cubicBezTo>
                  <a:lnTo>
                    <a:pt x="178" y="10182"/>
                  </a:lnTo>
                  <a:cubicBezTo>
                    <a:pt x="1229" y="6920"/>
                    <a:pt x="2308" y="3522"/>
                    <a:pt x="3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8" name="Google Shape;19078;p81"/>
            <p:cNvSpPr/>
            <p:nvPr/>
          </p:nvSpPr>
          <p:spPr>
            <a:xfrm>
              <a:off x="2121476" y="2404388"/>
              <a:ext cx="134181" cy="346436"/>
            </a:xfrm>
            <a:custGeom>
              <a:avLst/>
              <a:gdLst/>
              <a:ahLst/>
              <a:cxnLst/>
              <a:rect l="l" t="t" r="r" b="b"/>
              <a:pathLst>
                <a:path w="3891" h="10046" extrusionOk="0">
                  <a:moveTo>
                    <a:pt x="3891" y="0"/>
                  </a:moveTo>
                  <a:lnTo>
                    <a:pt x="3891" y="0"/>
                  </a:lnTo>
                  <a:cubicBezTo>
                    <a:pt x="2567" y="3508"/>
                    <a:pt x="1256" y="6838"/>
                    <a:pt x="1" y="9991"/>
                  </a:cubicBezTo>
                  <a:lnTo>
                    <a:pt x="192" y="10046"/>
                  </a:lnTo>
                  <a:cubicBezTo>
                    <a:pt x="1379" y="6866"/>
                    <a:pt x="2635" y="3508"/>
                    <a:pt x="3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9" name="Google Shape;19079;p81"/>
            <p:cNvSpPr/>
            <p:nvPr/>
          </p:nvSpPr>
          <p:spPr>
            <a:xfrm>
              <a:off x="2102199" y="2404388"/>
              <a:ext cx="151113" cy="340332"/>
            </a:xfrm>
            <a:custGeom>
              <a:avLst/>
              <a:gdLst/>
              <a:ahLst/>
              <a:cxnLst/>
              <a:rect l="l" t="t" r="r" b="b"/>
              <a:pathLst>
                <a:path w="4382" h="9869" extrusionOk="0">
                  <a:moveTo>
                    <a:pt x="4381" y="0"/>
                  </a:moveTo>
                  <a:cubicBezTo>
                    <a:pt x="2880" y="3508"/>
                    <a:pt x="1406" y="6784"/>
                    <a:pt x="0" y="9814"/>
                  </a:cubicBezTo>
                  <a:cubicBezTo>
                    <a:pt x="68" y="9827"/>
                    <a:pt x="123" y="9855"/>
                    <a:pt x="191" y="9868"/>
                  </a:cubicBezTo>
                  <a:cubicBezTo>
                    <a:pt x="1542" y="6797"/>
                    <a:pt x="2948" y="3508"/>
                    <a:pt x="4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0" name="Google Shape;19080;p81"/>
            <p:cNvSpPr/>
            <p:nvPr/>
          </p:nvSpPr>
          <p:spPr>
            <a:xfrm>
              <a:off x="2082888" y="2404388"/>
              <a:ext cx="168080" cy="333746"/>
            </a:xfrm>
            <a:custGeom>
              <a:avLst/>
              <a:gdLst/>
              <a:ahLst/>
              <a:cxnLst/>
              <a:rect l="l" t="t" r="r" b="b"/>
              <a:pathLst>
                <a:path w="4874" h="9678" extrusionOk="0">
                  <a:moveTo>
                    <a:pt x="4873" y="0"/>
                  </a:moveTo>
                  <a:cubicBezTo>
                    <a:pt x="3208" y="3494"/>
                    <a:pt x="1543" y="6702"/>
                    <a:pt x="1" y="9609"/>
                  </a:cubicBezTo>
                  <a:lnTo>
                    <a:pt x="192" y="9677"/>
                  </a:lnTo>
                  <a:cubicBezTo>
                    <a:pt x="1679" y="6729"/>
                    <a:pt x="3276" y="3494"/>
                    <a:pt x="48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1" name="Google Shape;19081;p81"/>
            <p:cNvSpPr/>
            <p:nvPr/>
          </p:nvSpPr>
          <p:spPr>
            <a:xfrm>
              <a:off x="2063577" y="2404388"/>
              <a:ext cx="185012" cy="326676"/>
            </a:xfrm>
            <a:custGeom>
              <a:avLst/>
              <a:gdLst/>
              <a:ahLst/>
              <a:cxnLst/>
              <a:rect l="l" t="t" r="r" b="b"/>
              <a:pathLst>
                <a:path w="5365" h="9473" extrusionOk="0">
                  <a:moveTo>
                    <a:pt x="5365" y="0"/>
                  </a:moveTo>
                  <a:lnTo>
                    <a:pt x="5365" y="0"/>
                  </a:lnTo>
                  <a:cubicBezTo>
                    <a:pt x="3522" y="3494"/>
                    <a:pt x="1693" y="6620"/>
                    <a:pt x="1" y="9391"/>
                  </a:cubicBezTo>
                  <a:lnTo>
                    <a:pt x="192" y="9473"/>
                  </a:lnTo>
                  <a:cubicBezTo>
                    <a:pt x="1830" y="6647"/>
                    <a:pt x="3591" y="3494"/>
                    <a:pt x="5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2" name="Google Shape;19082;p81"/>
            <p:cNvSpPr/>
            <p:nvPr/>
          </p:nvSpPr>
          <p:spPr>
            <a:xfrm>
              <a:off x="2044749" y="2403905"/>
              <a:ext cx="201496" cy="318676"/>
            </a:xfrm>
            <a:custGeom>
              <a:avLst/>
              <a:gdLst/>
              <a:ahLst/>
              <a:cxnLst/>
              <a:rect l="l" t="t" r="r" b="b"/>
              <a:pathLst>
                <a:path w="5843" h="9241" extrusionOk="0">
                  <a:moveTo>
                    <a:pt x="5843" y="1"/>
                  </a:moveTo>
                  <a:lnTo>
                    <a:pt x="5843" y="1"/>
                  </a:lnTo>
                  <a:cubicBezTo>
                    <a:pt x="3823" y="3495"/>
                    <a:pt x="1816" y="6538"/>
                    <a:pt x="1" y="9145"/>
                  </a:cubicBezTo>
                  <a:lnTo>
                    <a:pt x="192" y="9241"/>
                  </a:lnTo>
                  <a:cubicBezTo>
                    <a:pt x="1953" y="6566"/>
                    <a:pt x="3891" y="3495"/>
                    <a:pt x="5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3" name="Google Shape;19083;p81"/>
            <p:cNvSpPr/>
            <p:nvPr/>
          </p:nvSpPr>
          <p:spPr>
            <a:xfrm>
              <a:off x="2026404" y="2403457"/>
              <a:ext cx="217497" cy="309710"/>
            </a:xfrm>
            <a:custGeom>
              <a:avLst/>
              <a:gdLst/>
              <a:ahLst/>
              <a:cxnLst/>
              <a:rect l="l" t="t" r="r" b="b"/>
              <a:pathLst>
                <a:path w="6307" h="8981" extrusionOk="0">
                  <a:moveTo>
                    <a:pt x="6306" y="0"/>
                  </a:moveTo>
                  <a:cubicBezTo>
                    <a:pt x="4355" y="3071"/>
                    <a:pt x="2253" y="6033"/>
                    <a:pt x="1" y="8885"/>
                  </a:cubicBezTo>
                  <a:lnTo>
                    <a:pt x="192" y="8981"/>
                  </a:lnTo>
                  <a:cubicBezTo>
                    <a:pt x="2062" y="6483"/>
                    <a:pt x="4177" y="3494"/>
                    <a:pt x="6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4" name="Google Shape;19084;p81"/>
            <p:cNvSpPr/>
            <p:nvPr/>
          </p:nvSpPr>
          <p:spPr>
            <a:xfrm>
              <a:off x="2008058" y="2403457"/>
              <a:ext cx="233498" cy="299364"/>
            </a:xfrm>
            <a:custGeom>
              <a:avLst/>
              <a:gdLst/>
              <a:ahLst/>
              <a:cxnLst/>
              <a:rect l="l" t="t" r="r" b="b"/>
              <a:pathLst>
                <a:path w="6771" h="8681" extrusionOk="0">
                  <a:moveTo>
                    <a:pt x="6770" y="0"/>
                  </a:moveTo>
                  <a:lnTo>
                    <a:pt x="6770" y="0"/>
                  </a:lnTo>
                  <a:cubicBezTo>
                    <a:pt x="4709" y="3003"/>
                    <a:pt x="2443" y="5869"/>
                    <a:pt x="0" y="8571"/>
                  </a:cubicBezTo>
                  <a:cubicBezTo>
                    <a:pt x="55" y="8612"/>
                    <a:pt x="123" y="8653"/>
                    <a:pt x="191" y="8681"/>
                  </a:cubicBezTo>
                  <a:cubicBezTo>
                    <a:pt x="2553" y="5924"/>
                    <a:pt x="4750" y="3030"/>
                    <a:pt x="6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5" name="Google Shape;19085;p81"/>
            <p:cNvSpPr/>
            <p:nvPr/>
          </p:nvSpPr>
          <p:spPr>
            <a:xfrm>
              <a:off x="1990161" y="2403457"/>
              <a:ext cx="249016" cy="288536"/>
            </a:xfrm>
            <a:custGeom>
              <a:avLst/>
              <a:gdLst/>
              <a:ahLst/>
              <a:cxnLst/>
              <a:rect l="l" t="t" r="r" b="b"/>
              <a:pathLst>
                <a:path w="7221" h="8367" extrusionOk="0">
                  <a:moveTo>
                    <a:pt x="7221" y="0"/>
                  </a:moveTo>
                  <a:cubicBezTo>
                    <a:pt x="5051" y="2948"/>
                    <a:pt x="2635" y="5705"/>
                    <a:pt x="1" y="8230"/>
                  </a:cubicBezTo>
                  <a:lnTo>
                    <a:pt x="192" y="8367"/>
                  </a:lnTo>
                  <a:cubicBezTo>
                    <a:pt x="2744" y="5760"/>
                    <a:pt x="5092" y="2962"/>
                    <a:pt x="7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6" name="Google Shape;19086;p81"/>
            <p:cNvSpPr/>
            <p:nvPr/>
          </p:nvSpPr>
          <p:spPr>
            <a:xfrm>
              <a:off x="1972746" y="2403457"/>
              <a:ext cx="264086" cy="276294"/>
            </a:xfrm>
            <a:custGeom>
              <a:avLst/>
              <a:gdLst/>
              <a:ahLst/>
              <a:cxnLst/>
              <a:rect l="l" t="t" r="r" b="b"/>
              <a:pathLst>
                <a:path w="7658" h="8012" extrusionOk="0">
                  <a:moveTo>
                    <a:pt x="7658" y="0"/>
                  </a:moveTo>
                  <a:lnTo>
                    <a:pt x="7658" y="0"/>
                  </a:lnTo>
                  <a:cubicBezTo>
                    <a:pt x="4914" y="3440"/>
                    <a:pt x="2225" y="6060"/>
                    <a:pt x="1" y="7875"/>
                  </a:cubicBezTo>
                  <a:lnTo>
                    <a:pt x="192" y="8012"/>
                  </a:lnTo>
                  <a:cubicBezTo>
                    <a:pt x="2922" y="5582"/>
                    <a:pt x="5433" y="2894"/>
                    <a:pt x="7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7" name="Google Shape;19087;p81"/>
            <p:cNvSpPr/>
            <p:nvPr/>
          </p:nvSpPr>
          <p:spPr>
            <a:xfrm>
              <a:off x="1956298" y="2402974"/>
              <a:ext cx="278190" cy="263155"/>
            </a:xfrm>
            <a:custGeom>
              <a:avLst/>
              <a:gdLst/>
              <a:ahLst/>
              <a:cxnLst/>
              <a:rect l="l" t="t" r="r" b="b"/>
              <a:pathLst>
                <a:path w="8067" h="7631" extrusionOk="0">
                  <a:moveTo>
                    <a:pt x="8066" y="0"/>
                  </a:moveTo>
                  <a:lnTo>
                    <a:pt x="8066" y="0"/>
                  </a:lnTo>
                  <a:cubicBezTo>
                    <a:pt x="5146" y="3413"/>
                    <a:pt x="2279" y="5910"/>
                    <a:pt x="0" y="7480"/>
                  </a:cubicBezTo>
                  <a:lnTo>
                    <a:pt x="177" y="7630"/>
                  </a:lnTo>
                  <a:cubicBezTo>
                    <a:pt x="2429" y="5965"/>
                    <a:pt x="5214" y="3426"/>
                    <a:pt x="80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8" name="Google Shape;19088;p81"/>
            <p:cNvSpPr/>
            <p:nvPr/>
          </p:nvSpPr>
          <p:spPr>
            <a:xfrm>
              <a:off x="1940263" y="2402974"/>
              <a:ext cx="291881" cy="248533"/>
            </a:xfrm>
            <a:custGeom>
              <a:avLst/>
              <a:gdLst/>
              <a:ahLst/>
              <a:cxnLst/>
              <a:rect l="l" t="t" r="r" b="b"/>
              <a:pathLst>
                <a:path w="8464" h="7207" extrusionOk="0">
                  <a:moveTo>
                    <a:pt x="8463" y="0"/>
                  </a:moveTo>
                  <a:cubicBezTo>
                    <a:pt x="5365" y="3385"/>
                    <a:pt x="2335" y="5733"/>
                    <a:pt x="1" y="7043"/>
                  </a:cubicBezTo>
                  <a:cubicBezTo>
                    <a:pt x="56" y="7098"/>
                    <a:pt x="124" y="7152"/>
                    <a:pt x="178" y="7207"/>
                  </a:cubicBezTo>
                  <a:cubicBezTo>
                    <a:pt x="2485" y="5801"/>
                    <a:pt x="5433" y="3399"/>
                    <a:pt x="84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9" name="Google Shape;19089;p81"/>
            <p:cNvSpPr/>
            <p:nvPr/>
          </p:nvSpPr>
          <p:spPr>
            <a:xfrm>
              <a:off x="1925676" y="2402491"/>
              <a:ext cx="304089" cy="233498"/>
            </a:xfrm>
            <a:custGeom>
              <a:avLst/>
              <a:gdLst/>
              <a:ahLst/>
              <a:cxnLst/>
              <a:rect l="l" t="t" r="r" b="b"/>
              <a:pathLst>
                <a:path w="8818" h="6771" extrusionOk="0">
                  <a:moveTo>
                    <a:pt x="8818" y="1"/>
                  </a:moveTo>
                  <a:lnTo>
                    <a:pt x="8818" y="1"/>
                  </a:lnTo>
                  <a:cubicBezTo>
                    <a:pt x="5542" y="3358"/>
                    <a:pt x="2376" y="5556"/>
                    <a:pt x="1" y="6593"/>
                  </a:cubicBezTo>
                  <a:lnTo>
                    <a:pt x="165" y="6771"/>
                  </a:lnTo>
                  <a:cubicBezTo>
                    <a:pt x="2512" y="5624"/>
                    <a:pt x="5624" y="3372"/>
                    <a:pt x="8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0" name="Google Shape;19090;p81"/>
            <p:cNvSpPr/>
            <p:nvPr/>
          </p:nvSpPr>
          <p:spPr>
            <a:xfrm>
              <a:off x="1912055" y="2402491"/>
              <a:ext cx="315365" cy="217014"/>
            </a:xfrm>
            <a:custGeom>
              <a:avLst/>
              <a:gdLst/>
              <a:ahLst/>
              <a:cxnLst/>
              <a:rect l="l" t="t" r="r" b="b"/>
              <a:pathLst>
                <a:path w="9145" h="6293" extrusionOk="0">
                  <a:moveTo>
                    <a:pt x="9145" y="1"/>
                  </a:moveTo>
                  <a:lnTo>
                    <a:pt x="9145" y="1"/>
                  </a:lnTo>
                  <a:cubicBezTo>
                    <a:pt x="5719" y="3304"/>
                    <a:pt x="2389" y="5337"/>
                    <a:pt x="0" y="6088"/>
                  </a:cubicBezTo>
                  <a:cubicBezTo>
                    <a:pt x="41" y="6156"/>
                    <a:pt x="96" y="6225"/>
                    <a:pt x="150" y="6293"/>
                  </a:cubicBezTo>
                  <a:cubicBezTo>
                    <a:pt x="2525" y="5419"/>
                    <a:pt x="5773" y="3317"/>
                    <a:pt x="9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1" name="Google Shape;19091;p81"/>
            <p:cNvSpPr/>
            <p:nvPr/>
          </p:nvSpPr>
          <p:spPr>
            <a:xfrm>
              <a:off x="1899813" y="2402043"/>
              <a:ext cx="325263" cy="200047"/>
            </a:xfrm>
            <a:custGeom>
              <a:avLst/>
              <a:gdLst/>
              <a:ahLst/>
              <a:cxnLst/>
              <a:rect l="l" t="t" r="r" b="b"/>
              <a:pathLst>
                <a:path w="9432" h="5801" extrusionOk="0">
                  <a:moveTo>
                    <a:pt x="9431" y="0"/>
                  </a:moveTo>
                  <a:lnTo>
                    <a:pt x="9431" y="0"/>
                  </a:lnTo>
                  <a:cubicBezTo>
                    <a:pt x="5855" y="3249"/>
                    <a:pt x="2402" y="5105"/>
                    <a:pt x="0" y="5582"/>
                  </a:cubicBezTo>
                  <a:cubicBezTo>
                    <a:pt x="55" y="5664"/>
                    <a:pt x="96" y="5733"/>
                    <a:pt x="137" y="5801"/>
                  </a:cubicBezTo>
                  <a:cubicBezTo>
                    <a:pt x="2525" y="5200"/>
                    <a:pt x="5924" y="3276"/>
                    <a:pt x="94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2" name="Google Shape;19092;p81"/>
            <p:cNvSpPr/>
            <p:nvPr/>
          </p:nvSpPr>
          <p:spPr>
            <a:xfrm>
              <a:off x="1889916" y="2401560"/>
              <a:ext cx="332815" cy="182667"/>
            </a:xfrm>
            <a:custGeom>
              <a:avLst/>
              <a:gdLst/>
              <a:ahLst/>
              <a:cxnLst/>
              <a:rect l="l" t="t" r="r" b="b"/>
              <a:pathLst>
                <a:path w="9651" h="5297" extrusionOk="0">
                  <a:moveTo>
                    <a:pt x="9650" y="0"/>
                  </a:moveTo>
                  <a:lnTo>
                    <a:pt x="9650" y="0"/>
                  </a:lnTo>
                  <a:cubicBezTo>
                    <a:pt x="5951" y="3181"/>
                    <a:pt x="2389" y="4873"/>
                    <a:pt x="1" y="5064"/>
                  </a:cubicBezTo>
                  <a:cubicBezTo>
                    <a:pt x="28" y="5146"/>
                    <a:pt x="69" y="5214"/>
                    <a:pt x="110" y="5296"/>
                  </a:cubicBezTo>
                  <a:cubicBezTo>
                    <a:pt x="2498" y="4969"/>
                    <a:pt x="6006" y="3208"/>
                    <a:pt x="9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3" name="Google Shape;19093;p81"/>
            <p:cNvSpPr/>
            <p:nvPr/>
          </p:nvSpPr>
          <p:spPr>
            <a:xfrm>
              <a:off x="1881433" y="2401560"/>
              <a:ext cx="338470" cy="164287"/>
            </a:xfrm>
            <a:custGeom>
              <a:avLst/>
              <a:gdLst/>
              <a:ahLst/>
              <a:cxnLst/>
              <a:rect l="l" t="t" r="r" b="b"/>
              <a:pathLst>
                <a:path w="9815" h="4764" extrusionOk="0">
                  <a:moveTo>
                    <a:pt x="9814" y="0"/>
                  </a:moveTo>
                  <a:lnTo>
                    <a:pt x="9814" y="0"/>
                  </a:lnTo>
                  <a:cubicBezTo>
                    <a:pt x="6102" y="3019"/>
                    <a:pt x="2533" y="4534"/>
                    <a:pt x="156" y="4534"/>
                  </a:cubicBezTo>
                  <a:cubicBezTo>
                    <a:pt x="104" y="4534"/>
                    <a:pt x="52" y="4533"/>
                    <a:pt x="1" y="4532"/>
                  </a:cubicBezTo>
                  <a:lnTo>
                    <a:pt x="1" y="4532"/>
                  </a:lnTo>
                  <a:cubicBezTo>
                    <a:pt x="28" y="4614"/>
                    <a:pt x="69" y="4682"/>
                    <a:pt x="96" y="4764"/>
                  </a:cubicBezTo>
                  <a:cubicBezTo>
                    <a:pt x="2471" y="4696"/>
                    <a:pt x="6061" y="3112"/>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4" name="Google Shape;19094;p81"/>
            <p:cNvSpPr/>
            <p:nvPr/>
          </p:nvSpPr>
          <p:spPr>
            <a:xfrm>
              <a:off x="2260343" y="2404388"/>
              <a:ext cx="11794" cy="365265"/>
            </a:xfrm>
            <a:custGeom>
              <a:avLst/>
              <a:gdLst/>
              <a:ahLst/>
              <a:cxnLst/>
              <a:rect l="l" t="t" r="r" b="b"/>
              <a:pathLst>
                <a:path w="342" h="10592" extrusionOk="0">
                  <a:moveTo>
                    <a:pt x="341" y="0"/>
                  </a:moveTo>
                  <a:lnTo>
                    <a:pt x="341" y="0"/>
                  </a:lnTo>
                  <a:cubicBezTo>
                    <a:pt x="232" y="3535"/>
                    <a:pt x="109" y="7070"/>
                    <a:pt x="0" y="10592"/>
                  </a:cubicBezTo>
                  <a:lnTo>
                    <a:pt x="178" y="10592"/>
                  </a:lnTo>
                  <a:cubicBezTo>
                    <a:pt x="232" y="7070"/>
                    <a:pt x="287" y="3535"/>
                    <a:pt x="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5" name="Google Shape;19095;p81"/>
            <p:cNvSpPr/>
            <p:nvPr/>
          </p:nvSpPr>
          <p:spPr>
            <a:xfrm>
              <a:off x="2274447" y="2404836"/>
              <a:ext cx="11794" cy="365300"/>
            </a:xfrm>
            <a:custGeom>
              <a:avLst/>
              <a:gdLst/>
              <a:ahLst/>
              <a:cxnLst/>
              <a:rect l="l" t="t" r="r" b="b"/>
              <a:pathLst>
                <a:path w="342" h="10593" extrusionOk="0">
                  <a:moveTo>
                    <a:pt x="1" y="1"/>
                  </a:moveTo>
                  <a:lnTo>
                    <a:pt x="164" y="10592"/>
                  </a:lnTo>
                  <a:lnTo>
                    <a:pt x="342" y="10592"/>
                  </a:lnTo>
                  <a:cubicBezTo>
                    <a:pt x="233" y="7057"/>
                    <a:pt x="110" y="353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6" name="Google Shape;19096;p81"/>
            <p:cNvSpPr/>
            <p:nvPr/>
          </p:nvSpPr>
          <p:spPr>
            <a:xfrm>
              <a:off x="2276792" y="2404388"/>
              <a:ext cx="29243" cy="365265"/>
            </a:xfrm>
            <a:custGeom>
              <a:avLst/>
              <a:gdLst/>
              <a:ahLst/>
              <a:cxnLst/>
              <a:rect l="l" t="t" r="r" b="b"/>
              <a:pathLst>
                <a:path w="848" h="10592" extrusionOk="0">
                  <a:moveTo>
                    <a:pt x="1" y="0"/>
                  </a:moveTo>
                  <a:cubicBezTo>
                    <a:pt x="219" y="3535"/>
                    <a:pt x="451" y="7070"/>
                    <a:pt x="670" y="10592"/>
                  </a:cubicBezTo>
                  <a:lnTo>
                    <a:pt x="847" y="10578"/>
                  </a:lnTo>
                  <a:cubicBezTo>
                    <a:pt x="560" y="7057"/>
                    <a:pt x="287" y="353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7" name="Google Shape;19097;p81"/>
            <p:cNvSpPr/>
            <p:nvPr/>
          </p:nvSpPr>
          <p:spPr>
            <a:xfrm>
              <a:off x="2279171" y="2404388"/>
              <a:ext cx="47072" cy="363851"/>
            </a:xfrm>
            <a:custGeom>
              <a:avLst/>
              <a:gdLst/>
              <a:ahLst/>
              <a:cxnLst/>
              <a:rect l="l" t="t" r="r" b="b"/>
              <a:pathLst>
                <a:path w="1365" h="10551" extrusionOk="0">
                  <a:moveTo>
                    <a:pt x="0" y="0"/>
                  </a:moveTo>
                  <a:cubicBezTo>
                    <a:pt x="396" y="3535"/>
                    <a:pt x="792" y="7057"/>
                    <a:pt x="1174" y="10551"/>
                  </a:cubicBezTo>
                  <a:lnTo>
                    <a:pt x="1365" y="10537"/>
                  </a:lnTo>
                  <a:cubicBezTo>
                    <a:pt x="901" y="7043"/>
                    <a:pt x="450" y="353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8" name="Google Shape;19098;p81"/>
            <p:cNvSpPr/>
            <p:nvPr/>
          </p:nvSpPr>
          <p:spPr>
            <a:xfrm>
              <a:off x="2281033" y="2404388"/>
              <a:ext cx="65004" cy="361989"/>
            </a:xfrm>
            <a:custGeom>
              <a:avLst/>
              <a:gdLst/>
              <a:ahLst/>
              <a:cxnLst/>
              <a:rect l="l" t="t" r="r" b="b"/>
              <a:pathLst>
                <a:path w="1885" h="10497" extrusionOk="0">
                  <a:moveTo>
                    <a:pt x="1" y="0"/>
                  </a:moveTo>
                  <a:lnTo>
                    <a:pt x="1" y="0"/>
                  </a:lnTo>
                  <a:cubicBezTo>
                    <a:pt x="574" y="3535"/>
                    <a:pt x="1133" y="7029"/>
                    <a:pt x="1707" y="10496"/>
                  </a:cubicBezTo>
                  <a:lnTo>
                    <a:pt x="1884" y="10469"/>
                  </a:lnTo>
                  <a:cubicBezTo>
                    <a:pt x="1256" y="7029"/>
                    <a:pt x="642" y="353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9" name="Google Shape;19099;p81"/>
            <p:cNvSpPr/>
            <p:nvPr/>
          </p:nvSpPr>
          <p:spPr>
            <a:xfrm>
              <a:off x="2283861" y="2404388"/>
              <a:ext cx="81936" cy="359161"/>
            </a:xfrm>
            <a:custGeom>
              <a:avLst/>
              <a:gdLst/>
              <a:ahLst/>
              <a:cxnLst/>
              <a:rect l="l" t="t" r="r" b="b"/>
              <a:pathLst>
                <a:path w="2376" h="10415" extrusionOk="0">
                  <a:moveTo>
                    <a:pt x="1" y="0"/>
                  </a:moveTo>
                  <a:lnTo>
                    <a:pt x="1" y="0"/>
                  </a:lnTo>
                  <a:cubicBezTo>
                    <a:pt x="738" y="3535"/>
                    <a:pt x="1461" y="7002"/>
                    <a:pt x="2198" y="10414"/>
                  </a:cubicBezTo>
                  <a:lnTo>
                    <a:pt x="2375" y="10387"/>
                  </a:lnTo>
                  <a:cubicBezTo>
                    <a:pt x="1584" y="7002"/>
                    <a:pt x="792" y="353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0" name="Google Shape;19100;p81"/>
            <p:cNvSpPr/>
            <p:nvPr/>
          </p:nvSpPr>
          <p:spPr>
            <a:xfrm>
              <a:off x="2286206" y="2404388"/>
              <a:ext cx="99351" cy="355851"/>
            </a:xfrm>
            <a:custGeom>
              <a:avLst/>
              <a:gdLst/>
              <a:ahLst/>
              <a:cxnLst/>
              <a:rect l="l" t="t" r="r" b="b"/>
              <a:pathLst>
                <a:path w="2881" h="10319" extrusionOk="0">
                  <a:moveTo>
                    <a:pt x="1" y="0"/>
                  </a:moveTo>
                  <a:lnTo>
                    <a:pt x="1" y="0"/>
                  </a:lnTo>
                  <a:cubicBezTo>
                    <a:pt x="902" y="3535"/>
                    <a:pt x="1802" y="6975"/>
                    <a:pt x="2703" y="10319"/>
                  </a:cubicBezTo>
                  <a:lnTo>
                    <a:pt x="2881" y="10292"/>
                  </a:lnTo>
                  <a:cubicBezTo>
                    <a:pt x="1939" y="6961"/>
                    <a:pt x="983" y="353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1" name="Google Shape;19101;p81"/>
            <p:cNvSpPr/>
            <p:nvPr/>
          </p:nvSpPr>
          <p:spPr>
            <a:xfrm>
              <a:off x="2288585" y="2404388"/>
              <a:ext cx="116732" cy="351609"/>
            </a:xfrm>
            <a:custGeom>
              <a:avLst/>
              <a:gdLst/>
              <a:ahLst/>
              <a:cxnLst/>
              <a:rect l="l" t="t" r="r" b="b"/>
              <a:pathLst>
                <a:path w="3385" h="10196" extrusionOk="0">
                  <a:moveTo>
                    <a:pt x="0" y="0"/>
                  </a:moveTo>
                  <a:lnTo>
                    <a:pt x="0" y="0"/>
                  </a:lnTo>
                  <a:cubicBezTo>
                    <a:pt x="1078" y="3522"/>
                    <a:pt x="2143" y="6920"/>
                    <a:pt x="3194" y="10196"/>
                  </a:cubicBezTo>
                  <a:lnTo>
                    <a:pt x="3385" y="10155"/>
                  </a:lnTo>
                  <a:cubicBezTo>
                    <a:pt x="2279" y="6920"/>
                    <a:pt x="1147" y="352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2" name="Google Shape;19102;p81"/>
            <p:cNvSpPr/>
            <p:nvPr/>
          </p:nvSpPr>
          <p:spPr>
            <a:xfrm>
              <a:off x="2290930" y="2404388"/>
              <a:ext cx="134181" cy="346919"/>
            </a:xfrm>
            <a:custGeom>
              <a:avLst/>
              <a:gdLst/>
              <a:ahLst/>
              <a:cxnLst/>
              <a:rect l="l" t="t" r="r" b="b"/>
              <a:pathLst>
                <a:path w="3891" h="10060" extrusionOk="0">
                  <a:moveTo>
                    <a:pt x="0" y="0"/>
                  </a:moveTo>
                  <a:cubicBezTo>
                    <a:pt x="1256" y="3522"/>
                    <a:pt x="2498" y="6879"/>
                    <a:pt x="3699" y="10059"/>
                  </a:cubicBezTo>
                  <a:lnTo>
                    <a:pt x="3890" y="10005"/>
                  </a:lnTo>
                  <a:cubicBezTo>
                    <a:pt x="2621" y="6852"/>
                    <a:pt x="1311" y="352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3" name="Google Shape;19103;p81"/>
            <p:cNvSpPr/>
            <p:nvPr/>
          </p:nvSpPr>
          <p:spPr>
            <a:xfrm>
              <a:off x="2293275" y="2403905"/>
              <a:ext cx="151113" cy="341746"/>
            </a:xfrm>
            <a:custGeom>
              <a:avLst/>
              <a:gdLst/>
              <a:ahLst/>
              <a:cxnLst/>
              <a:rect l="l" t="t" r="r" b="b"/>
              <a:pathLst>
                <a:path w="4382" h="9910" extrusionOk="0">
                  <a:moveTo>
                    <a:pt x="1" y="1"/>
                  </a:moveTo>
                  <a:lnTo>
                    <a:pt x="1" y="1"/>
                  </a:lnTo>
                  <a:cubicBezTo>
                    <a:pt x="1434" y="3536"/>
                    <a:pt x="2839" y="6839"/>
                    <a:pt x="4204" y="9910"/>
                  </a:cubicBezTo>
                  <a:lnTo>
                    <a:pt x="4382" y="9841"/>
                  </a:lnTo>
                  <a:cubicBezTo>
                    <a:pt x="2976" y="6798"/>
                    <a:pt x="1488" y="352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4" name="Google Shape;19104;p81"/>
            <p:cNvSpPr/>
            <p:nvPr/>
          </p:nvSpPr>
          <p:spPr>
            <a:xfrm>
              <a:off x="2295620" y="2404388"/>
              <a:ext cx="168080" cy="334677"/>
            </a:xfrm>
            <a:custGeom>
              <a:avLst/>
              <a:gdLst/>
              <a:ahLst/>
              <a:cxnLst/>
              <a:rect l="l" t="t" r="r" b="b"/>
              <a:pathLst>
                <a:path w="4874" h="9705" extrusionOk="0">
                  <a:moveTo>
                    <a:pt x="1" y="0"/>
                  </a:moveTo>
                  <a:lnTo>
                    <a:pt x="1" y="0"/>
                  </a:lnTo>
                  <a:cubicBezTo>
                    <a:pt x="1598" y="3508"/>
                    <a:pt x="3195" y="6743"/>
                    <a:pt x="4696" y="9705"/>
                  </a:cubicBezTo>
                  <a:lnTo>
                    <a:pt x="4873" y="9636"/>
                  </a:lnTo>
                  <a:cubicBezTo>
                    <a:pt x="3331" y="6716"/>
                    <a:pt x="1666" y="350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5" name="Google Shape;19105;p81"/>
            <p:cNvSpPr/>
            <p:nvPr/>
          </p:nvSpPr>
          <p:spPr>
            <a:xfrm>
              <a:off x="2298000" y="2404388"/>
              <a:ext cx="184978" cy="327159"/>
            </a:xfrm>
            <a:custGeom>
              <a:avLst/>
              <a:gdLst/>
              <a:ahLst/>
              <a:cxnLst/>
              <a:rect l="l" t="t" r="r" b="b"/>
              <a:pathLst>
                <a:path w="5364" h="9487" extrusionOk="0">
                  <a:moveTo>
                    <a:pt x="0" y="0"/>
                  </a:moveTo>
                  <a:cubicBezTo>
                    <a:pt x="1774" y="3494"/>
                    <a:pt x="3549" y="6661"/>
                    <a:pt x="5173" y="9486"/>
                  </a:cubicBezTo>
                  <a:cubicBezTo>
                    <a:pt x="5241" y="9459"/>
                    <a:pt x="5309" y="9445"/>
                    <a:pt x="5364" y="9418"/>
                  </a:cubicBezTo>
                  <a:cubicBezTo>
                    <a:pt x="3685" y="6647"/>
                    <a:pt x="1843" y="349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6" name="Google Shape;19106;p81"/>
            <p:cNvSpPr/>
            <p:nvPr/>
          </p:nvSpPr>
          <p:spPr>
            <a:xfrm>
              <a:off x="2300344" y="2403905"/>
              <a:ext cx="201944" cy="319641"/>
            </a:xfrm>
            <a:custGeom>
              <a:avLst/>
              <a:gdLst/>
              <a:ahLst/>
              <a:cxnLst/>
              <a:rect l="l" t="t" r="r" b="b"/>
              <a:pathLst>
                <a:path w="5856" h="9269" extrusionOk="0">
                  <a:moveTo>
                    <a:pt x="0" y="1"/>
                  </a:moveTo>
                  <a:cubicBezTo>
                    <a:pt x="1952" y="3508"/>
                    <a:pt x="3890" y="6593"/>
                    <a:pt x="5664" y="9268"/>
                  </a:cubicBezTo>
                  <a:lnTo>
                    <a:pt x="5856" y="9173"/>
                  </a:lnTo>
                  <a:cubicBezTo>
                    <a:pt x="4040" y="6566"/>
                    <a:pt x="2034" y="350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7" name="Google Shape;19107;p81"/>
            <p:cNvSpPr/>
            <p:nvPr/>
          </p:nvSpPr>
          <p:spPr>
            <a:xfrm>
              <a:off x="2302689" y="2403905"/>
              <a:ext cx="217945" cy="310675"/>
            </a:xfrm>
            <a:custGeom>
              <a:avLst/>
              <a:gdLst/>
              <a:ahLst/>
              <a:cxnLst/>
              <a:rect l="l" t="t" r="r" b="b"/>
              <a:pathLst>
                <a:path w="6320" h="9009" extrusionOk="0">
                  <a:moveTo>
                    <a:pt x="0" y="1"/>
                  </a:moveTo>
                  <a:lnTo>
                    <a:pt x="0" y="1"/>
                  </a:lnTo>
                  <a:cubicBezTo>
                    <a:pt x="2130" y="3495"/>
                    <a:pt x="4245" y="6498"/>
                    <a:pt x="6142" y="9009"/>
                  </a:cubicBezTo>
                  <a:cubicBezTo>
                    <a:pt x="6197" y="8968"/>
                    <a:pt x="6265" y="8941"/>
                    <a:pt x="6320" y="8900"/>
                  </a:cubicBezTo>
                  <a:cubicBezTo>
                    <a:pt x="4054" y="6047"/>
                    <a:pt x="1952" y="307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8" name="Google Shape;19108;p81"/>
            <p:cNvSpPr/>
            <p:nvPr/>
          </p:nvSpPr>
          <p:spPr>
            <a:xfrm>
              <a:off x="2305034" y="2403457"/>
              <a:ext cx="234429" cy="300778"/>
            </a:xfrm>
            <a:custGeom>
              <a:avLst/>
              <a:gdLst/>
              <a:ahLst/>
              <a:cxnLst/>
              <a:rect l="l" t="t" r="r" b="b"/>
              <a:pathLst>
                <a:path w="6798" h="8722" extrusionOk="0">
                  <a:moveTo>
                    <a:pt x="1" y="0"/>
                  </a:moveTo>
                  <a:lnTo>
                    <a:pt x="1" y="0"/>
                  </a:lnTo>
                  <a:cubicBezTo>
                    <a:pt x="2021" y="3044"/>
                    <a:pt x="4218" y="5951"/>
                    <a:pt x="6607" y="8722"/>
                  </a:cubicBezTo>
                  <a:lnTo>
                    <a:pt x="6798" y="8612"/>
                  </a:lnTo>
                  <a:cubicBezTo>
                    <a:pt x="4341" y="5896"/>
                    <a:pt x="2062" y="30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9" name="Google Shape;19109;p81"/>
            <p:cNvSpPr/>
            <p:nvPr/>
          </p:nvSpPr>
          <p:spPr>
            <a:xfrm>
              <a:off x="2307379" y="2403457"/>
              <a:ext cx="249982" cy="289502"/>
            </a:xfrm>
            <a:custGeom>
              <a:avLst/>
              <a:gdLst/>
              <a:ahLst/>
              <a:cxnLst/>
              <a:rect l="l" t="t" r="r" b="b"/>
              <a:pathLst>
                <a:path w="7249" h="8395" extrusionOk="0">
                  <a:moveTo>
                    <a:pt x="1" y="0"/>
                  </a:moveTo>
                  <a:lnTo>
                    <a:pt x="1" y="0"/>
                  </a:lnTo>
                  <a:cubicBezTo>
                    <a:pt x="2130" y="2975"/>
                    <a:pt x="4491" y="5787"/>
                    <a:pt x="7057" y="8394"/>
                  </a:cubicBezTo>
                  <a:cubicBezTo>
                    <a:pt x="7126" y="8353"/>
                    <a:pt x="7194" y="8312"/>
                    <a:pt x="7248" y="8271"/>
                  </a:cubicBezTo>
                  <a:cubicBezTo>
                    <a:pt x="4601" y="5719"/>
                    <a:pt x="2185" y="294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0" name="Google Shape;19110;p81"/>
            <p:cNvSpPr/>
            <p:nvPr/>
          </p:nvSpPr>
          <p:spPr>
            <a:xfrm>
              <a:off x="2309759" y="2403457"/>
              <a:ext cx="265017" cy="277259"/>
            </a:xfrm>
            <a:custGeom>
              <a:avLst/>
              <a:gdLst/>
              <a:ahLst/>
              <a:cxnLst/>
              <a:rect l="l" t="t" r="r" b="b"/>
              <a:pathLst>
                <a:path w="7685" h="8040" extrusionOk="0">
                  <a:moveTo>
                    <a:pt x="0" y="0"/>
                  </a:moveTo>
                  <a:lnTo>
                    <a:pt x="0" y="0"/>
                  </a:lnTo>
                  <a:cubicBezTo>
                    <a:pt x="2239" y="2907"/>
                    <a:pt x="4750" y="5610"/>
                    <a:pt x="7507" y="8039"/>
                  </a:cubicBezTo>
                  <a:cubicBezTo>
                    <a:pt x="7562" y="7998"/>
                    <a:pt x="7630" y="7944"/>
                    <a:pt x="7684" y="7903"/>
                  </a:cubicBezTo>
                  <a:cubicBezTo>
                    <a:pt x="5460" y="6087"/>
                    <a:pt x="2757" y="345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1" name="Google Shape;19111;p81"/>
            <p:cNvSpPr/>
            <p:nvPr/>
          </p:nvSpPr>
          <p:spPr>
            <a:xfrm>
              <a:off x="2312103" y="2402974"/>
              <a:ext cx="279604" cy="264569"/>
            </a:xfrm>
            <a:custGeom>
              <a:avLst/>
              <a:gdLst/>
              <a:ahLst/>
              <a:cxnLst/>
              <a:rect l="l" t="t" r="r" b="b"/>
              <a:pathLst>
                <a:path w="8108" h="7672" extrusionOk="0">
                  <a:moveTo>
                    <a:pt x="0" y="0"/>
                  </a:moveTo>
                  <a:lnTo>
                    <a:pt x="0" y="0"/>
                  </a:lnTo>
                  <a:cubicBezTo>
                    <a:pt x="2867" y="3440"/>
                    <a:pt x="5665" y="5992"/>
                    <a:pt x="7930" y="7671"/>
                  </a:cubicBezTo>
                  <a:cubicBezTo>
                    <a:pt x="7985" y="7616"/>
                    <a:pt x="8053" y="7562"/>
                    <a:pt x="8108" y="7507"/>
                  </a:cubicBezTo>
                  <a:cubicBezTo>
                    <a:pt x="5815" y="5938"/>
                    <a:pt x="2935" y="345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2" name="Google Shape;19112;p81"/>
            <p:cNvSpPr/>
            <p:nvPr/>
          </p:nvSpPr>
          <p:spPr>
            <a:xfrm>
              <a:off x="2314448" y="2402974"/>
              <a:ext cx="293260" cy="249947"/>
            </a:xfrm>
            <a:custGeom>
              <a:avLst/>
              <a:gdLst/>
              <a:ahLst/>
              <a:cxnLst/>
              <a:rect l="l" t="t" r="r" b="b"/>
              <a:pathLst>
                <a:path w="8504" h="7248" extrusionOk="0">
                  <a:moveTo>
                    <a:pt x="1" y="0"/>
                  </a:moveTo>
                  <a:cubicBezTo>
                    <a:pt x="3044" y="3413"/>
                    <a:pt x="6006" y="5842"/>
                    <a:pt x="8326" y="7248"/>
                  </a:cubicBezTo>
                  <a:cubicBezTo>
                    <a:pt x="8381" y="7193"/>
                    <a:pt x="8449" y="7125"/>
                    <a:pt x="8504" y="7070"/>
                  </a:cubicBezTo>
                  <a:cubicBezTo>
                    <a:pt x="6156" y="5760"/>
                    <a:pt x="3113" y="3413"/>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3" name="Google Shape;19113;p81"/>
            <p:cNvSpPr/>
            <p:nvPr/>
          </p:nvSpPr>
          <p:spPr>
            <a:xfrm>
              <a:off x="2316793" y="2402491"/>
              <a:ext cx="305985" cy="234429"/>
            </a:xfrm>
            <a:custGeom>
              <a:avLst/>
              <a:gdLst/>
              <a:ahLst/>
              <a:cxnLst/>
              <a:rect l="l" t="t" r="r" b="b"/>
              <a:pathLst>
                <a:path w="8873" h="6798" extrusionOk="0">
                  <a:moveTo>
                    <a:pt x="1" y="1"/>
                  </a:moveTo>
                  <a:lnTo>
                    <a:pt x="1" y="1"/>
                  </a:lnTo>
                  <a:cubicBezTo>
                    <a:pt x="3222" y="3399"/>
                    <a:pt x="6348" y="5651"/>
                    <a:pt x="8695" y="6798"/>
                  </a:cubicBezTo>
                  <a:lnTo>
                    <a:pt x="8873" y="6620"/>
                  </a:lnTo>
                  <a:cubicBezTo>
                    <a:pt x="6498" y="5583"/>
                    <a:pt x="3290" y="338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4" name="Google Shape;19114;p81"/>
            <p:cNvSpPr/>
            <p:nvPr/>
          </p:nvSpPr>
          <p:spPr>
            <a:xfrm>
              <a:off x="2318690" y="2402491"/>
              <a:ext cx="317745" cy="217980"/>
            </a:xfrm>
            <a:custGeom>
              <a:avLst/>
              <a:gdLst/>
              <a:ahLst/>
              <a:cxnLst/>
              <a:rect l="l" t="t" r="r" b="b"/>
              <a:pathLst>
                <a:path w="9214" h="6321" extrusionOk="0">
                  <a:moveTo>
                    <a:pt x="1" y="1"/>
                  </a:moveTo>
                  <a:lnTo>
                    <a:pt x="1" y="1"/>
                  </a:lnTo>
                  <a:cubicBezTo>
                    <a:pt x="3399" y="3345"/>
                    <a:pt x="6675" y="5447"/>
                    <a:pt x="9063" y="6320"/>
                  </a:cubicBezTo>
                  <a:cubicBezTo>
                    <a:pt x="9104" y="6252"/>
                    <a:pt x="9159" y="6184"/>
                    <a:pt x="9213" y="6115"/>
                  </a:cubicBezTo>
                  <a:cubicBezTo>
                    <a:pt x="6811" y="5365"/>
                    <a:pt x="3467" y="333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5" name="Google Shape;19115;p81"/>
            <p:cNvSpPr/>
            <p:nvPr/>
          </p:nvSpPr>
          <p:spPr>
            <a:xfrm>
              <a:off x="2321035" y="2402043"/>
              <a:ext cx="327642" cy="200530"/>
            </a:xfrm>
            <a:custGeom>
              <a:avLst/>
              <a:gdLst/>
              <a:ahLst/>
              <a:cxnLst/>
              <a:rect l="l" t="t" r="r" b="b"/>
              <a:pathLst>
                <a:path w="9501" h="5815" extrusionOk="0">
                  <a:moveTo>
                    <a:pt x="1" y="0"/>
                  </a:moveTo>
                  <a:cubicBezTo>
                    <a:pt x="3549" y="3303"/>
                    <a:pt x="6975" y="5241"/>
                    <a:pt x="9364" y="5814"/>
                  </a:cubicBezTo>
                  <a:cubicBezTo>
                    <a:pt x="9418" y="5746"/>
                    <a:pt x="9459" y="5678"/>
                    <a:pt x="9500" y="5596"/>
                  </a:cubicBezTo>
                  <a:cubicBezTo>
                    <a:pt x="7098" y="5146"/>
                    <a:pt x="3618" y="328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6" name="Google Shape;19116;p81"/>
            <p:cNvSpPr/>
            <p:nvPr/>
          </p:nvSpPr>
          <p:spPr>
            <a:xfrm>
              <a:off x="2323863" y="2402043"/>
              <a:ext cx="335643" cy="182184"/>
            </a:xfrm>
            <a:custGeom>
              <a:avLst/>
              <a:gdLst/>
              <a:ahLst/>
              <a:cxnLst/>
              <a:rect l="l" t="t" r="r" b="b"/>
              <a:pathLst>
                <a:path w="9733" h="5283" extrusionOk="0">
                  <a:moveTo>
                    <a:pt x="1" y="0"/>
                  </a:moveTo>
                  <a:lnTo>
                    <a:pt x="1" y="0"/>
                  </a:lnTo>
                  <a:cubicBezTo>
                    <a:pt x="3672" y="3235"/>
                    <a:pt x="7221" y="4996"/>
                    <a:pt x="9609" y="5282"/>
                  </a:cubicBezTo>
                  <a:cubicBezTo>
                    <a:pt x="9650" y="5214"/>
                    <a:pt x="9691" y="5132"/>
                    <a:pt x="9732" y="5064"/>
                  </a:cubicBezTo>
                  <a:cubicBezTo>
                    <a:pt x="7344" y="4886"/>
                    <a:pt x="3740" y="320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7" name="Google Shape;19117;p81"/>
            <p:cNvSpPr/>
            <p:nvPr/>
          </p:nvSpPr>
          <p:spPr>
            <a:xfrm>
              <a:off x="2326207" y="2401560"/>
              <a:ext cx="341298" cy="164287"/>
            </a:xfrm>
            <a:custGeom>
              <a:avLst/>
              <a:gdLst/>
              <a:ahLst/>
              <a:cxnLst/>
              <a:rect l="l" t="t" r="r" b="b"/>
              <a:pathLst>
                <a:path w="9897" h="4764" extrusionOk="0">
                  <a:moveTo>
                    <a:pt x="1" y="0"/>
                  </a:moveTo>
                  <a:lnTo>
                    <a:pt x="1" y="0"/>
                  </a:lnTo>
                  <a:cubicBezTo>
                    <a:pt x="3795" y="3153"/>
                    <a:pt x="7440" y="4737"/>
                    <a:pt x="9801" y="4764"/>
                  </a:cubicBezTo>
                  <a:cubicBezTo>
                    <a:pt x="9842" y="4682"/>
                    <a:pt x="9869" y="4614"/>
                    <a:pt x="9896" y="4532"/>
                  </a:cubicBezTo>
                  <a:lnTo>
                    <a:pt x="9896" y="4532"/>
                  </a:lnTo>
                  <a:cubicBezTo>
                    <a:pt x="9826" y="4535"/>
                    <a:pt x="9754" y="4536"/>
                    <a:pt x="9681" y="4536"/>
                  </a:cubicBezTo>
                  <a:cubicBezTo>
                    <a:pt x="7314" y="4536"/>
                    <a:pt x="3722" y="3033"/>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8" name="Google Shape;19118;p81"/>
            <p:cNvSpPr/>
            <p:nvPr/>
          </p:nvSpPr>
          <p:spPr>
            <a:xfrm>
              <a:off x="1789671" y="2413319"/>
              <a:ext cx="969166" cy="404440"/>
            </a:xfrm>
            <a:custGeom>
              <a:avLst/>
              <a:gdLst/>
              <a:ahLst/>
              <a:cxnLst/>
              <a:rect l="l" t="t" r="r" b="b"/>
              <a:pathLst>
                <a:path w="28104" h="11728" extrusionOk="0">
                  <a:moveTo>
                    <a:pt x="9063" y="1"/>
                  </a:moveTo>
                  <a:lnTo>
                    <a:pt x="1638" y="1270"/>
                  </a:lnTo>
                  <a:cubicBezTo>
                    <a:pt x="1638" y="1270"/>
                    <a:pt x="0" y="6811"/>
                    <a:pt x="2976" y="9609"/>
                  </a:cubicBezTo>
                  <a:cubicBezTo>
                    <a:pt x="4410" y="10971"/>
                    <a:pt x="8445" y="11727"/>
                    <a:pt x="12687" y="11727"/>
                  </a:cubicBezTo>
                  <a:cubicBezTo>
                    <a:pt x="17206" y="11727"/>
                    <a:pt x="21959" y="10869"/>
                    <a:pt x="24049" y="8968"/>
                  </a:cubicBezTo>
                  <a:cubicBezTo>
                    <a:pt x="28103" y="5283"/>
                    <a:pt x="26192" y="1"/>
                    <a:pt x="26192" y="1"/>
                  </a:cubicBezTo>
                  <a:lnTo>
                    <a:pt x="26192" y="1"/>
                  </a:lnTo>
                  <a:lnTo>
                    <a:pt x="19968" y="1011"/>
                  </a:lnTo>
                  <a:cubicBezTo>
                    <a:pt x="20146" y="3099"/>
                    <a:pt x="18453" y="6484"/>
                    <a:pt x="13786" y="6484"/>
                  </a:cubicBezTo>
                  <a:cubicBezTo>
                    <a:pt x="9118" y="6484"/>
                    <a:pt x="8422" y="1666"/>
                    <a:pt x="9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9" name="Google Shape;19119;p81"/>
            <p:cNvSpPr/>
            <p:nvPr/>
          </p:nvSpPr>
          <p:spPr>
            <a:xfrm>
              <a:off x="3044923" y="2052340"/>
              <a:ext cx="94627" cy="114870"/>
            </a:xfrm>
            <a:custGeom>
              <a:avLst/>
              <a:gdLst/>
              <a:ahLst/>
              <a:cxnLst/>
              <a:rect l="l" t="t" r="r" b="b"/>
              <a:pathLst>
                <a:path w="2744" h="3331" extrusionOk="0">
                  <a:moveTo>
                    <a:pt x="1529" y="0"/>
                  </a:moveTo>
                  <a:cubicBezTo>
                    <a:pt x="1229" y="0"/>
                    <a:pt x="997" y="232"/>
                    <a:pt x="997" y="519"/>
                  </a:cubicBezTo>
                  <a:lnTo>
                    <a:pt x="997" y="1692"/>
                  </a:lnTo>
                  <a:lnTo>
                    <a:pt x="151" y="1952"/>
                  </a:lnTo>
                  <a:cubicBezTo>
                    <a:pt x="69" y="1979"/>
                    <a:pt x="1" y="2061"/>
                    <a:pt x="1" y="2157"/>
                  </a:cubicBezTo>
                  <a:lnTo>
                    <a:pt x="1" y="3317"/>
                  </a:lnTo>
                  <a:lnTo>
                    <a:pt x="424" y="3330"/>
                  </a:lnTo>
                  <a:lnTo>
                    <a:pt x="424" y="2511"/>
                  </a:lnTo>
                  <a:lnTo>
                    <a:pt x="1161" y="2075"/>
                  </a:lnTo>
                  <a:cubicBezTo>
                    <a:pt x="1215" y="2034"/>
                    <a:pt x="1256" y="1965"/>
                    <a:pt x="1256" y="1897"/>
                  </a:cubicBezTo>
                  <a:lnTo>
                    <a:pt x="1256" y="764"/>
                  </a:lnTo>
                  <a:lnTo>
                    <a:pt x="2553" y="764"/>
                  </a:lnTo>
                  <a:cubicBezTo>
                    <a:pt x="2662" y="764"/>
                    <a:pt x="2744" y="669"/>
                    <a:pt x="2744" y="573"/>
                  </a:cubicBezTo>
                  <a:lnTo>
                    <a:pt x="2744" y="191"/>
                  </a:lnTo>
                  <a:cubicBezTo>
                    <a:pt x="2744" y="82"/>
                    <a:pt x="2662" y="0"/>
                    <a:pt x="2553" y="0"/>
                  </a:cubicBezTo>
                  <a:close/>
                </a:path>
              </a:pathLst>
            </a:custGeom>
            <a:solidFill>
              <a:srgbClr val="99999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0" name="Google Shape;19120;p81"/>
            <p:cNvSpPr/>
            <p:nvPr/>
          </p:nvSpPr>
          <p:spPr>
            <a:xfrm>
              <a:off x="3044923" y="2166689"/>
              <a:ext cx="39106" cy="115835"/>
            </a:xfrm>
            <a:custGeom>
              <a:avLst/>
              <a:gdLst/>
              <a:ahLst/>
              <a:cxnLst/>
              <a:rect l="l" t="t" r="r" b="b"/>
              <a:pathLst>
                <a:path w="1134" h="3359" extrusionOk="0">
                  <a:moveTo>
                    <a:pt x="1" y="1"/>
                  </a:moveTo>
                  <a:lnTo>
                    <a:pt x="1" y="3358"/>
                  </a:lnTo>
                  <a:lnTo>
                    <a:pt x="1133" y="3358"/>
                  </a:lnTo>
                  <a:lnTo>
                    <a:pt x="113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1" name="Google Shape;19121;p81"/>
            <p:cNvSpPr/>
            <p:nvPr/>
          </p:nvSpPr>
          <p:spPr>
            <a:xfrm>
              <a:off x="3083993" y="2156827"/>
              <a:ext cx="48520" cy="135561"/>
            </a:xfrm>
            <a:custGeom>
              <a:avLst/>
              <a:gdLst/>
              <a:ahLst/>
              <a:cxnLst/>
              <a:rect l="l" t="t" r="r" b="b"/>
              <a:pathLst>
                <a:path w="1407" h="3931" extrusionOk="0">
                  <a:moveTo>
                    <a:pt x="0" y="0"/>
                  </a:moveTo>
                  <a:lnTo>
                    <a:pt x="0" y="3931"/>
                  </a:lnTo>
                  <a:lnTo>
                    <a:pt x="1406" y="3931"/>
                  </a:lnTo>
                  <a:lnTo>
                    <a:pt x="1406" y="0"/>
                  </a:lnTo>
                  <a:close/>
                </a:path>
              </a:pathLst>
            </a:custGeom>
            <a:solidFill>
              <a:srgbClr val="757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2" name="Google Shape;19122;p81"/>
            <p:cNvSpPr/>
            <p:nvPr/>
          </p:nvSpPr>
          <p:spPr>
            <a:xfrm>
              <a:off x="3083993" y="2239175"/>
              <a:ext cx="48038" cy="53210"/>
            </a:xfrm>
            <a:custGeom>
              <a:avLst/>
              <a:gdLst/>
              <a:ahLst/>
              <a:cxnLst/>
              <a:rect l="l" t="t" r="r" b="b"/>
              <a:pathLst>
                <a:path w="1393" h="1543" extrusionOk="0">
                  <a:moveTo>
                    <a:pt x="0" y="1"/>
                  </a:moveTo>
                  <a:lnTo>
                    <a:pt x="0" y="1543"/>
                  </a:lnTo>
                  <a:lnTo>
                    <a:pt x="1393" y="1543"/>
                  </a:lnTo>
                  <a:lnTo>
                    <a:pt x="139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3" name="Google Shape;19123;p81"/>
            <p:cNvSpPr/>
            <p:nvPr/>
          </p:nvSpPr>
          <p:spPr>
            <a:xfrm>
              <a:off x="3083993" y="2156827"/>
              <a:ext cx="48520" cy="135561"/>
            </a:xfrm>
            <a:custGeom>
              <a:avLst/>
              <a:gdLst/>
              <a:ahLst/>
              <a:cxnLst/>
              <a:rect l="l" t="t" r="r" b="b"/>
              <a:pathLst>
                <a:path w="1407" h="3931" fill="none" extrusionOk="0">
                  <a:moveTo>
                    <a:pt x="0" y="0"/>
                  </a:moveTo>
                  <a:lnTo>
                    <a:pt x="1406" y="0"/>
                  </a:lnTo>
                  <a:lnTo>
                    <a:pt x="1406" y="3931"/>
                  </a:lnTo>
                  <a:lnTo>
                    <a:pt x="0" y="3931"/>
                  </a:lnTo>
                  <a:close/>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4" name="Google Shape;19124;p81"/>
            <p:cNvSpPr/>
            <p:nvPr/>
          </p:nvSpPr>
          <p:spPr>
            <a:xfrm>
              <a:off x="1465383" y="2166689"/>
              <a:ext cx="38623" cy="115835"/>
            </a:xfrm>
            <a:custGeom>
              <a:avLst/>
              <a:gdLst/>
              <a:ahLst/>
              <a:cxnLst/>
              <a:rect l="l" t="t" r="r" b="b"/>
              <a:pathLst>
                <a:path w="1120" h="3359" extrusionOk="0">
                  <a:moveTo>
                    <a:pt x="0" y="1"/>
                  </a:moveTo>
                  <a:lnTo>
                    <a:pt x="0" y="3358"/>
                  </a:lnTo>
                  <a:lnTo>
                    <a:pt x="1120" y="3358"/>
                  </a:lnTo>
                  <a:lnTo>
                    <a:pt x="11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5" name="Google Shape;19125;p81"/>
            <p:cNvSpPr/>
            <p:nvPr/>
          </p:nvSpPr>
          <p:spPr>
            <a:xfrm>
              <a:off x="1416899" y="2156827"/>
              <a:ext cx="48520" cy="135112"/>
            </a:xfrm>
            <a:custGeom>
              <a:avLst/>
              <a:gdLst/>
              <a:ahLst/>
              <a:cxnLst/>
              <a:rect l="l" t="t" r="r" b="b"/>
              <a:pathLst>
                <a:path w="1407" h="3918" extrusionOk="0">
                  <a:moveTo>
                    <a:pt x="1" y="0"/>
                  </a:moveTo>
                  <a:lnTo>
                    <a:pt x="1" y="3917"/>
                  </a:lnTo>
                  <a:lnTo>
                    <a:pt x="1406" y="3917"/>
                  </a:lnTo>
                  <a:lnTo>
                    <a:pt x="1406" y="0"/>
                  </a:lnTo>
                  <a:close/>
                </a:path>
              </a:pathLst>
            </a:custGeom>
            <a:solidFill>
              <a:srgbClr val="757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6" name="Google Shape;19126;p81"/>
            <p:cNvSpPr/>
            <p:nvPr/>
          </p:nvSpPr>
          <p:spPr>
            <a:xfrm>
              <a:off x="1416899" y="2239175"/>
              <a:ext cx="48520" cy="51796"/>
            </a:xfrm>
            <a:custGeom>
              <a:avLst/>
              <a:gdLst/>
              <a:ahLst/>
              <a:cxnLst/>
              <a:rect l="l" t="t" r="r" b="b"/>
              <a:pathLst>
                <a:path w="1407" h="1502" extrusionOk="0">
                  <a:moveTo>
                    <a:pt x="1" y="1"/>
                  </a:moveTo>
                  <a:lnTo>
                    <a:pt x="1" y="1502"/>
                  </a:lnTo>
                  <a:lnTo>
                    <a:pt x="1406" y="1502"/>
                  </a:lnTo>
                  <a:lnTo>
                    <a:pt x="140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7" name="Google Shape;19127;p81"/>
            <p:cNvSpPr/>
            <p:nvPr/>
          </p:nvSpPr>
          <p:spPr>
            <a:xfrm>
              <a:off x="1416899" y="2156827"/>
              <a:ext cx="48520" cy="135112"/>
            </a:xfrm>
            <a:custGeom>
              <a:avLst/>
              <a:gdLst/>
              <a:ahLst/>
              <a:cxnLst/>
              <a:rect l="l" t="t" r="r" b="b"/>
              <a:pathLst>
                <a:path w="1407" h="3918" fill="none" extrusionOk="0">
                  <a:moveTo>
                    <a:pt x="1406" y="3917"/>
                  </a:moveTo>
                  <a:lnTo>
                    <a:pt x="1" y="3917"/>
                  </a:lnTo>
                  <a:lnTo>
                    <a:pt x="1" y="0"/>
                  </a:lnTo>
                  <a:lnTo>
                    <a:pt x="1406" y="0"/>
                  </a:lnTo>
                  <a:close/>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8" name="Google Shape;19128;p81"/>
            <p:cNvSpPr/>
            <p:nvPr/>
          </p:nvSpPr>
          <p:spPr>
            <a:xfrm>
              <a:off x="1314309" y="2150758"/>
              <a:ext cx="191116" cy="357230"/>
            </a:xfrm>
            <a:custGeom>
              <a:avLst/>
              <a:gdLst/>
              <a:ahLst/>
              <a:cxnLst/>
              <a:rect l="l" t="t" r="r" b="b"/>
              <a:pathLst>
                <a:path w="5542" h="10359" extrusionOk="0">
                  <a:moveTo>
                    <a:pt x="3777" y="0"/>
                  </a:moveTo>
                  <a:cubicBezTo>
                    <a:pt x="3623" y="0"/>
                    <a:pt x="3473" y="71"/>
                    <a:pt x="3371" y="203"/>
                  </a:cubicBezTo>
                  <a:lnTo>
                    <a:pt x="96" y="4721"/>
                  </a:lnTo>
                  <a:cubicBezTo>
                    <a:pt x="41" y="4803"/>
                    <a:pt x="0" y="4912"/>
                    <a:pt x="0" y="5021"/>
                  </a:cubicBezTo>
                  <a:lnTo>
                    <a:pt x="0" y="9867"/>
                  </a:lnTo>
                  <a:cubicBezTo>
                    <a:pt x="0" y="10140"/>
                    <a:pt x="218" y="10358"/>
                    <a:pt x="491" y="10358"/>
                  </a:cubicBezTo>
                  <a:cubicBezTo>
                    <a:pt x="764" y="10358"/>
                    <a:pt x="996" y="10140"/>
                    <a:pt x="996" y="9867"/>
                  </a:cubicBezTo>
                  <a:lnTo>
                    <a:pt x="996" y="5922"/>
                  </a:lnTo>
                  <a:cubicBezTo>
                    <a:pt x="996" y="5827"/>
                    <a:pt x="1024" y="5731"/>
                    <a:pt x="1078" y="5663"/>
                  </a:cubicBezTo>
                  <a:lnTo>
                    <a:pt x="3521" y="2251"/>
                  </a:lnTo>
                  <a:cubicBezTo>
                    <a:pt x="3576" y="2172"/>
                    <a:pt x="3658" y="2134"/>
                    <a:pt x="3741" y="2134"/>
                  </a:cubicBezTo>
                  <a:cubicBezTo>
                    <a:pt x="3803" y="2134"/>
                    <a:pt x="3865" y="2155"/>
                    <a:pt x="3917" y="2196"/>
                  </a:cubicBezTo>
                  <a:lnTo>
                    <a:pt x="4368" y="2578"/>
                  </a:lnTo>
                  <a:cubicBezTo>
                    <a:pt x="4477" y="2674"/>
                    <a:pt x="4613" y="2728"/>
                    <a:pt x="4764" y="2728"/>
                  </a:cubicBezTo>
                  <a:cubicBezTo>
                    <a:pt x="5009" y="2728"/>
                    <a:pt x="5241" y="2565"/>
                    <a:pt x="5337" y="2333"/>
                  </a:cubicBezTo>
                  <a:cubicBezTo>
                    <a:pt x="5541" y="1787"/>
                    <a:pt x="5378" y="1172"/>
                    <a:pt x="4927" y="804"/>
                  </a:cubicBezTo>
                  <a:lnTo>
                    <a:pt x="4108" y="121"/>
                  </a:lnTo>
                  <a:cubicBezTo>
                    <a:pt x="4009" y="40"/>
                    <a:pt x="3892" y="0"/>
                    <a:pt x="3777" y="0"/>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9" name="Google Shape;19129;p81"/>
            <p:cNvSpPr/>
            <p:nvPr/>
          </p:nvSpPr>
          <p:spPr>
            <a:xfrm>
              <a:off x="1466797" y="2200105"/>
              <a:ext cx="16036" cy="16036"/>
            </a:xfrm>
            <a:custGeom>
              <a:avLst/>
              <a:gdLst/>
              <a:ahLst/>
              <a:cxnLst/>
              <a:rect l="l" t="t" r="r" b="b"/>
              <a:pathLst>
                <a:path w="465" h="465" extrusionOk="0">
                  <a:moveTo>
                    <a:pt x="232" y="1"/>
                  </a:moveTo>
                  <a:cubicBezTo>
                    <a:pt x="109" y="1"/>
                    <a:pt x="0" y="96"/>
                    <a:pt x="0" y="233"/>
                  </a:cubicBezTo>
                  <a:cubicBezTo>
                    <a:pt x="0" y="356"/>
                    <a:pt x="109" y="465"/>
                    <a:pt x="232" y="465"/>
                  </a:cubicBezTo>
                  <a:cubicBezTo>
                    <a:pt x="355" y="465"/>
                    <a:pt x="464" y="356"/>
                    <a:pt x="464" y="233"/>
                  </a:cubicBezTo>
                  <a:cubicBezTo>
                    <a:pt x="464" y="96"/>
                    <a:pt x="355" y="1"/>
                    <a:pt x="232" y="1"/>
                  </a:cubicBezTo>
                  <a:close/>
                </a:path>
              </a:pathLst>
            </a:custGeom>
            <a:solidFill>
              <a:srgbClr val="99999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0" name="Google Shape;19130;p81"/>
            <p:cNvSpPr/>
            <p:nvPr/>
          </p:nvSpPr>
          <p:spPr>
            <a:xfrm>
              <a:off x="1539731" y="2110687"/>
              <a:ext cx="1469509" cy="227360"/>
            </a:xfrm>
            <a:custGeom>
              <a:avLst/>
              <a:gdLst/>
              <a:ahLst/>
              <a:cxnLst/>
              <a:rect l="l" t="t" r="r" b="b"/>
              <a:pathLst>
                <a:path w="42613" h="6593" extrusionOk="0">
                  <a:moveTo>
                    <a:pt x="1" y="0"/>
                  </a:moveTo>
                  <a:lnTo>
                    <a:pt x="1" y="6593"/>
                  </a:lnTo>
                  <a:lnTo>
                    <a:pt x="42612" y="6593"/>
                  </a:lnTo>
                  <a:lnTo>
                    <a:pt x="426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1" name="Google Shape;19131;p81"/>
            <p:cNvSpPr/>
            <p:nvPr/>
          </p:nvSpPr>
          <p:spPr>
            <a:xfrm>
              <a:off x="1552455" y="2127619"/>
              <a:ext cx="1443611" cy="53245"/>
            </a:xfrm>
            <a:custGeom>
              <a:avLst/>
              <a:gdLst/>
              <a:ahLst/>
              <a:cxnLst/>
              <a:rect l="l" t="t" r="r" b="b"/>
              <a:pathLst>
                <a:path w="41862" h="1544" extrusionOk="0">
                  <a:moveTo>
                    <a:pt x="232" y="1"/>
                  </a:moveTo>
                  <a:cubicBezTo>
                    <a:pt x="110" y="1"/>
                    <a:pt x="0" y="110"/>
                    <a:pt x="0" y="247"/>
                  </a:cubicBezTo>
                  <a:lnTo>
                    <a:pt x="0" y="1311"/>
                  </a:lnTo>
                  <a:cubicBezTo>
                    <a:pt x="0" y="1434"/>
                    <a:pt x="110" y="1543"/>
                    <a:pt x="232" y="1543"/>
                  </a:cubicBezTo>
                  <a:lnTo>
                    <a:pt x="41629" y="1543"/>
                  </a:lnTo>
                  <a:cubicBezTo>
                    <a:pt x="41766" y="1543"/>
                    <a:pt x="41861" y="1434"/>
                    <a:pt x="41861" y="1311"/>
                  </a:cubicBezTo>
                  <a:lnTo>
                    <a:pt x="41861" y="247"/>
                  </a:lnTo>
                  <a:cubicBezTo>
                    <a:pt x="41861" y="110"/>
                    <a:pt x="41766" y="1"/>
                    <a:pt x="416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2" name="Google Shape;19132;p81"/>
            <p:cNvSpPr/>
            <p:nvPr/>
          </p:nvSpPr>
          <p:spPr>
            <a:xfrm>
              <a:off x="1618803" y="2137516"/>
              <a:ext cx="1312292" cy="246671"/>
            </a:xfrm>
            <a:custGeom>
              <a:avLst/>
              <a:gdLst/>
              <a:ahLst/>
              <a:cxnLst/>
              <a:rect l="l" t="t" r="r" b="b"/>
              <a:pathLst>
                <a:path w="38054" h="7153" extrusionOk="0">
                  <a:moveTo>
                    <a:pt x="1" y="0"/>
                  </a:moveTo>
                  <a:cubicBezTo>
                    <a:pt x="28" y="2471"/>
                    <a:pt x="547" y="4900"/>
                    <a:pt x="1529" y="7152"/>
                  </a:cubicBezTo>
                  <a:lnTo>
                    <a:pt x="36511" y="7152"/>
                  </a:lnTo>
                  <a:cubicBezTo>
                    <a:pt x="36511" y="7152"/>
                    <a:pt x="38054" y="3317"/>
                    <a:pt x="380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3" name="Google Shape;19133;p81"/>
            <p:cNvSpPr/>
            <p:nvPr/>
          </p:nvSpPr>
          <p:spPr>
            <a:xfrm>
              <a:off x="1768946" y="2346489"/>
              <a:ext cx="976684" cy="21208"/>
            </a:xfrm>
            <a:custGeom>
              <a:avLst/>
              <a:gdLst/>
              <a:ahLst/>
              <a:cxnLst/>
              <a:rect l="l" t="t" r="r" b="b"/>
              <a:pathLst>
                <a:path w="28322" h="615" fill="none" extrusionOk="0">
                  <a:moveTo>
                    <a:pt x="1" y="546"/>
                  </a:moveTo>
                  <a:cubicBezTo>
                    <a:pt x="1" y="546"/>
                    <a:pt x="779" y="506"/>
                    <a:pt x="1202" y="260"/>
                  </a:cubicBezTo>
                  <a:cubicBezTo>
                    <a:pt x="1625" y="1"/>
                    <a:pt x="1598" y="492"/>
                    <a:pt x="1843" y="519"/>
                  </a:cubicBezTo>
                  <a:cubicBezTo>
                    <a:pt x="2089" y="546"/>
                    <a:pt x="2676" y="342"/>
                    <a:pt x="2976" y="342"/>
                  </a:cubicBezTo>
                  <a:cubicBezTo>
                    <a:pt x="3276" y="342"/>
                    <a:pt x="3044" y="533"/>
                    <a:pt x="3399" y="519"/>
                  </a:cubicBezTo>
                  <a:cubicBezTo>
                    <a:pt x="3741" y="506"/>
                    <a:pt x="3563" y="533"/>
                    <a:pt x="3741" y="506"/>
                  </a:cubicBezTo>
                  <a:lnTo>
                    <a:pt x="5215" y="260"/>
                  </a:lnTo>
                  <a:cubicBezTo>
                    <a:pt x="5215" y="260"/>
                    <a:pt x="5979" y="110"/>
                    <a:pt x="6129" y="178"/>
                  </a:cubicBezTo>
                  <a:cubicBezTo>
                    <a:pt x="6279" y="246"/>
                    <a:pt x="6470" y="615"/>
                    <a:pt x="6702" y="519"/>
                  </a:cubicBezTo>
                  <a:cubicBezTo>
                    <a:pt x="6934" y="424"/>
                    <a:pt x="6798" y="355"/>
                    <a:pt x="7139" y="355"/>
                  </a:cubicBezTo>
                  <a:cubicBezTo>
                    <a:pt x="7344" y="355"/>
                    <a:pt x="7549" y="383"/>
                    <a:pt x="7753" y="437"/>
                  </a:cubicBezTo>
                  <a:cubicBezTo>
                    <a:pt x="7753" y="437"/>
                    <a:pt x="7781" y="355"/>
                    <a:pt x="7931" y="355"/>
                  </a:cubicBezTo>
                  <a:lnTo>
                    <a:pt x="8204" y="355"/>
                  </a:lnTo>
                  <a:cubicBezTo>
                    <a:pt x="8204" y="355"/>
                    <a:pt x="8791" y="506"/>
                    <a:pt x="8886" y="506"/>
                  </a:cubicBezTo>
                  <a:cubicBezTo>
                    <a:pt x="8968" y="506"/>
                    <a:pt x="9664" y="355"/>
                    <a:pt x="9678" y="355"/>
                  </a:cubicBezTo>
                  <a:cubicBezTo>
                    <a:pt x="9705" y="355"/>
                    <a:pt x="10360" y="178"/>
                    <a:pt x="10360" y="178"/>
                  </a:cubicBezTo>
                  <a:cubicBezTo>
                    <a:pt x="10497" y="328"/>
                    <a:pt x="10674" y="437"/>
                    <a:pt x="10865" y="492"/>
                  </a:cubicBezTo>
                  <a:cubicBezTo>
                    <a:pt x="11125" y="519"/>
                    <a:pt x="11384" y="451"/>
                    <a:pt x="11575" y="533"/>
                  </a:cubicBezTo>
                  <a:cubicBezTo>
                    <a:pt x="11752" y="615"/>
                    <a:pt x="12380" y="506"/>
                    <a:pt x="12380" y="506"/>
                  </a:cubicBezTo>
                  <a:cubicBezTo>
                    <a:pt x="12517" y="506"/>
                    <a:pt x="12667" y="519"/>
                    <a:pt x="12817" y="533"/>
                  </a:cubicBezTo>
                  <a:cubicBezTo>
                    <a:pt x="13008" y="574"/>
                    <a:pt x="13199" y="574"/>
                    <a:pt x="13390" y="519"/>
                  </a:cubicBezTo>
                  <a:cubicBezTo>
                    <a:pt x="13731" y="424"/>
                    <a:pt x="14100" y="424"/>
                    <a:pt x="14455" y="506"/>
                  </a:cubicBezTo>
                  <a:cubicBezTo>
                    <a:pt x="15001" y="601"/>
                    <a:pt x="15519" y="342"/>
                    <a:pt x="15751" y="342"/>
                  </a:cubicBezTo>
                  <a:cubicBezTo>
                    <a:pt x="15983" y="342"/>
                    <a:pt x="16925" y="451"/>
                    <a:pt x="17253" y="451"/>
                  </a:cubicBezTo>
                  <a:cubicBezTo>
                    <a:pt x="17580" y="451"/>
                    <a:pt x="18440" y="574"/>
                    <a:pt x="19027" y="506"/>
                  </a:cubicBezTo>
                  <a:cubicBezTo>
                    <a:pt x="19628" y="437"/>
                    <a:pt x="20024" y="587"/>
                    <a:pt x="20419" y="587"/>
                  </a:cubicBezTo>
                  <a:cubicBezTo>
                    <a:pt x="20815" y="587"/>
                    <a:pt x="21252" y="574"/>
                    <a:pt x="21347" y="574"/>
                  </a:cubicBezTo>
                  <a:cubicBezTo>
                    <a:pt x="21429" y="574"/>
                    <a:pt x="21880" y="274"/>
                    <a:pt x="22508" y="342"/>
                  </a:cubicBezTo>
                  <a:cubicBezTo>
                    <a:pt x="23149" y="424"/>
                    <a:pt x="22576" y="260"/>
                    <a:pt x="22972" y="342"/>
                  </a:cubicBezTo>
                  <a:cubicBezTo>
                    <a:pt x="23367" y="437"/>
                    <a:pt x="23668" y="519"/>
                    <a:pt x="23832" y="533"/>
                  </a:cubicBezTo>
                  <a:cubicBezTo>
                    <a:pt x="23968" y="546"/>
                    <a:pt x="24105" y="533"/>
                    <a:pt x="24241" y="519"/>
                  </a:cubicBezTo>
                  <a:lnTo>
                    <a:pt x="24923" y="465"/>
                  </a:lnTo>
                  <a:lnTo>
                    <a:pt x="28322" y="465"/>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4" name="Google Shape;19134;p81"/>
            <p:cNvSpPr/>
            <p:nvPr/>
          </p:nvSpPr>
          <p:spPr>
            <a:xfrm>
              <a:off x="1744945" y="2310729"/>
              <a:ext cx="1033171" cy="19794"/>
            </a:xfrm>
            <a:custGeom>
              <a:avLst/>
              <a:gdLst/>
              <a:ahLst/>
              <a:cxnLst/>
              <a:rect l="l" t="t" r="r" b="b"/>
              <a:pathLst>
                <a:path w="29960" h="574" fill="none" extrusionOk="0">
                  <a:moveTo>
                    <a:pt x="1" y="273"/>
                  </a:moveTo>
                  <a:cubicBezTo>
                    <a:pt x="1" y="273"/>
                    <a:pt x="2103" y="273"/>
                    <a:pt x="2485" y="232"/>
                  </a:cubicBezTo>
                  <a:cubicBezTo>
                    <a:pt x="2867" y="205"/>
                    <a:pt x="3072" y="14"/>
                    <a:pt x="3263" y="14"/>
                  </a:cubicBezTo>
                  <a:cubicBezTo>
                    <a:pt x="3467" y="14"/>
                    <a:pt x="4491" y="205"/>
                    <a:pt x="4491" y="205"/>
                  </a:cubicBezTo>
                  <a:cubicBezTo>
                    <a:pt x="4559" y="68"/>
                    <a:pt x="4696" y="0"/>
                    <a:pt x="4832" y="14"/>
                  </a:cubicBezTo>
                  <a:cubicBezTo>
                    <a:pt x="5119" y="14"/>
                    <a:pt x="4969" y="28"/>
                    <a:pt x="5228" y="137"/>
                  </a:cubicBezTo>
                  <a:cubicBezTo>
                    <a:pt x="5488" y="232"/>
                    <a:pt x="5351" y="137"/>
                    <a:pt x="5488" y="232"/>
                  </a:cubicBezTo>
                  <a:cubicBezTo>
                    <a:pt x="5692" y="328"/>
                    <a:pt x="5897" y="396"/>
                    <a:pt x="6115" y="423"/>
                  </a:cubicBezTo>
                  <a:cubicBezTo>
                    <a:pt x="6115" y="423"/>
                    <a:pt x="7071" y="464"/>
                    <a:pt x="7112" y="232"/>
                  </a:cubicBezTo>
                  <a:cubicBezTo>
                    <a:pt x="7139" y="14"/>
                    <a:pt x="7617" y="423"/>
                    <a:pt x="7617" y="423"/>
                  </a:cubicBezTo>
                  <a:cubicBezTo>
                    <a:pt x="7617" y="423"/>
                    <a:pt x="8913" y="232"/>
                    <a:pt x="9405" y="232"/>
                  </a:cubicBezTo>
                  <a:cubicBezTo>
                    <a:pt x="9910" y="232"/>
                    <a:pt x="11152" y="137"/>
                    <a:pt x="11152" y="137"/>
                  </a:cubicBezTo>
                  <a:cubicBezTo>
                    <a:pt x="11152" y="137"/>
                    <a:pt x="12175" y="273"/>
                    <a:pt x="12230" y="273"/>
                  </a:cubicBezTo>
                  <a:cubicBezTo>
                    <a:pt x="12271" y="273"/>
                    <a:pt x="12435" y="533"/>
                    <a:pt x="12626" y="423"/>
                  </a:cubicBezTo>
                  <a:cubicBezTo>
                    <a:pt x="12803" y="300"/>
                    <a:pt x="12981" y="164"/>
                    <a:pt x="13199" y="205"/>
                  </a:cubicBezTo>
                  <a:cubicBezTo>
                    <a:pt x="13390" y="260"/>
                    <a:pt x="13595" y="328"/>
                    <a:pt x="13772" y="423"/>
                  </a:cubicBezTo>
                  <a:lnTo>
                    <a:pt x="14264" y="164"/>
                  </a:lnTo>
                  <a:lnTo>
                    <a:pt x="14810" y="205"/>
                  </a:lnTo>
                  <a:cubicBezTo>
                    <a:pt x="14810" y="205"/>
                    <a:pt x="15369" y="573"/>
                    <a:pt x="15765" y="423"/>
                  </a:cubicBezTo>
                  <a:cubicBezTo>
                    <a:pt x="16065" y="300"/>
                    <a:pt x="16366" y="164"/>
                    <a:pt x="16652" y="14"/>
                  </a:cubicBezTo>
                  <a:lnTo>
                    <a:pt x="17144" y="423"/>
                  </a:lnTo>
                  <a:lnTo>
                    <a:pt x="17457" y="423"/>
                  </a:lnTo>
                  <a:lnTo>
                    <a:pt x="18413" y="232"/>
                  </a:lnTo>
                  <a:cubicBezTo>
                    <a:pt x="18563" y="423"/>
                    <a:pt x="18809" y="492"/>
                    <a:pt x="19041" y="423"/>
                  </a:cubicBezTo>
                  <a:cubicBezTo>
                    <a:pt x="19437" y="300"/>
                    <a:pt x="23285" y="423"/>
                    <a:pt x="24268" y="423"/>
                  </a:cubicBezTo>
                  <a:cubicBezTo>
                    <a:pt x="25251" y="423"/>
                    <a:pt x="25456" y="164"/>
                    <a:pt x="25456" y="164"/>
                  </a:cubicBezTo>
                  <a:lnTo>
                    <a:pt x="26206" y="423"/>
                  </a:lnTo>
                  <a:lnTo>
                    <a:pt x="29960" y="423"/>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5" name="Google Shape;19135;p81"/>
            <p:cNvSpPr/>
            <p:nvPr/>
          </p:nvSpPr>
          <p:spPr>
            <a:xfrm>
              <a:off x="1657425" y="2349800"/>
              <a:ext cx="1232735" cy="34382"/>
            </a:xfrm>
            <a:custGeom>
              <a:avLst/>
              <a:gdLst/>
              <a:ahLst/>
              <a:cxnLst/>
              <a:rect l="l" t="t" r="r" b="b"/>
              <a:pathLst>
                <a:path w="35747" h="997" extrusionOk="0">
                  <a:moveTo>
                    <a:pt x="0" y="0"/>
                  </a:moveTo>
                  <a:cubicBezTo>
                    <a:pt x="232" y="628"/>
                    <a:pt x="409" y="996"/>
                    <a:pt x="409" y="996"/>
                  </a:cubicBezTo>
                  <a:lnTo>
                    <a:pt x="35378" y="996"/>
                  </a:lnTo>
                  <a:cubicBezTo>
                    <a:pt x="35378" y="996"/>
                    <a:pt x="35528" y="614"/>
                    <a:pt x="35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6" name="Google Shape;19136;p81"/>
            <p:cNvSpPr/>
            <p:nvPr/>
          </p:nvSpPr>
          <p:spPr>
            <a:xfrm>
              <a:off x="1632010" y="2260831"/>
              <a:ext cx="1283083" cy="50383"/>
            </a:xfrm>
            <a:custGeom>
              <a:avLst/>
              <a:gdLst/>
              <a:ahLst/>
              <a:cxnLst/>
              <a:rect l="l" t="t" r="r" b="b"/>
              <a:pathLst>
                <a:path w="37207" h="1461" extrusionOk="0">
                  <a:moveTo>
                    <a:pt x="0" y="0"/>
                  </a:moveTo>
                  <a:cubicBezTo>
                    <a:pt x="109" y="533"/>
                    <a:pt x="232" y="1024"/>
                    <a:pt x="369" y="1461"/>
                  </a:cubicBezTo>
                  <a:lnTo>
                    <a:pt x="36838" y="1461"/>
                  </a:lnTo>
                  <a:cubicBezTo>
                    <a:pt x="36961" y="1010"/>
                    <a:pt x="37097" y="519"/>
                    <a:pt x="372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7" name="Google Shape;19137;p81"/>
            <p:cNvSpPr/>
            <p:nvPr/>
          </p:nvSpPr>
          <p:spPr>
            <a:xfrm>
              <a:off x="1618803" y="2137516"/>
              <a:ext cx="1312292" cy="246671"/>
            </a:xfrm>
            <a:custGeom>
              <a:avLst/>
              <a:gdLst/>
              <a:ahLst/>
              <a:cxnLst/>
              <a:rect l="l" t="t" r="r" b="b"/>
              <a:pathLst>
                <a:path w="38054" h="7153" fill="none" extrusionOk="0">
                  <a:moveTo>
                    <a:pt x="36511" y="7152"/>
                  </a:moveTo>
                  <a:lnTo>
                    <a:pt x="1529" y="7152"/>
                  </a:lnTo>
                  <a:cubicBezTo>
                    <a:pt x="547" y="4900"/>
                    <a:pt x="28" y="2471"/>
                    <a:pt x="1" y="0"/>
                  </a:cubicBezTo>
                  <a:lnTo>
                    <a:pt x="38054" y="0"/>
                  </a:lnTo>
                  <a:cubicBezTo>
                    <a:pt x="38054" y="3317"/>
                    <a:pt x="36511" y="7152"/>
                    <a:pt x="36511" y="7152"/>
                  </a:cubicBezTo>
                  <a:close/>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8" name="Google Shape;19138;p81"/>
            <p:cNvSpPr/>
            <p:nvPr/>
          </p:nvSpPr>
          <p:spPr>
            <a:xfrm>
              <a:off x="1503488" y="2098928"/>
              <a:ext cx="36278" cy="250913"/>
            </a:xfrm>
            <a:custGeom>
              <a:avLst/>
              <a:gdLst/>
              <a:ahLst/>
              <a:cxnLst/>
              <a:rect l="l" t="t" r="r" b="b"/>
              <a:pathLst>
                <a:path w="1052" h="7276" extrusionOk="0">
                  <a:moveTo>
                    <a:pt x="1" y="0"/>
                  </a:moveTo>
                  <a:lnTo>
                    <a:pt x="1" y="7275"/>
                  </a:lnTo>
                  <a:lnTo>
                    <a:pt x="1052" y="7275"/>
                  </a:lnTo>
                  <a:lnTo>
                    <a:pt x="1052" y="0"/>
                  </a:lnTo>
                  <a:close/>
                </a:path>
              </a:pathLst>
            </a:custGeom>
            <a:solidFill>
              <a:srgbClr val="757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9" name="Google Shape;19139;p81"/>
            <p:cNvSpPr/>
            <p:nvPr/>
          </p:nvSpPr>
          <p:spPr>
            <a:xfrm>
              <a:off x="1503971" y="2275418"/>
              <a:ext cx="34864" cy="74419"/>
            </a:xfrm>
            <a:custGeom>
              <a:avLst/>
              <a:gdLst/>
              <a:ahLst/>
              <a:cxnLst/>
              <a:rect l="l" t="t" r="r" b="b"/>
              <a:pathLst>
                <a:path w="1011" h="2158" extrusionOk="0">
                  <a:moveTo>
                    <a:pt x="1" y="1"/>
                  </a:moveTo>
                  <a:lnTo>
                    <a:pt x="1" y="2157"/>
                  </a:lnTo>
                  <a:lnTo>
                    <a:pt x="1011" y="2157"/>
                  </a:lnTo>
                  <a:lnTo>
                    <a:pt x="10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0" name="Google Shape;19140;p81"/>
            <p:cNvSpPr/>
            <p:nvPr/>
          </p:nvSpPr>
          <p:spPr>
            <a:xfrm>
              <a:off x="1503488" y="2098928"/>
              <a:ext cx="36278" cy="250913"/>
            </a:xfrm>
            <a:custGeom>
              <a:avLst/>
              <a:gdLst/>
              <a:ahLst/>
              <a:cxnLst/>
              <a:rect l="l" t="t" r="r" b="b"/>
              <a:pathLst>
                <a:path w="1052" h="7276" fill="none" extrusionOk="0">
                  <a:moveTo>
                    <a:pt x="1" y="0"/>
                  </a:moveTo>
                  <a:lnTo>
                    <a:pt x="1052" y="0"/>
                  </a:lnTo>
                  <a:lnTo>
                    <a:pt x="1052" y="7275"/>
                  </a:lnTo>
                  <a:lnTo>
                    <a:pt x="1" y="7275"/>
                  </a:lnTo>
                  <a:close/>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1" name="Google Shape;19141;p81"/>
            <p:cNvSpPr/>
            <p:nvPr/>
          </p:nvSpPr>
          <p:spPr>
            <a:xfrm>
              <a:off x="3009611" y="2098928"/>
              <a:ext cx="35830" cy="250913"/>
            </a:xfrm>
            <a:custGeom>
              <a:avLst/>
              <a:gdLst/>
              <a:ahLst/>
              <a:cxnLst/>
              <a:rect l="l" t="t" r="r" b="b"/>
              <a:pathLst>
                <a:path w="1039" h="7276" extrusionOk="0">
                  <a:moveTo>
                    <a:pt x="1" y="0"/>
                  </a:moveTo>
                  <a:lnTo>
                    <a:pt x="1" y="7275"/>
                  </a:lnTo>
                  <a:lnTo>
                    <a:pt x="1038" y="7275"/>
                  </a:lnTo>
                  <a:lnTo>
                    <a:pt x="1038" y="0"/>
                  </a:lnTo>
                  <a:close/>
                </a:path>
              </a:pathLst>
            </a:custGeom>
            <a:solidFill>
              <a:srgbClr val="757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2" name="Google Shape;19142;p81"/>
            <p:cNvSpPr/>
            <p:nvPr/>
          </p:nvSpPr>
          <p:spPr>
            <a:xfrm>
              <a:off x="3009163" y="2275418"/>
              <a:ext cx="36278" cy="74419"/>
            </a:xfrm>
            <a:custGeom>
              <a:avLst/>
              <a:gdLst/>
              <a:ahLst/>
              <a:cxnLst/>
              <a:rect l="l" t="t" r="r" b="b"/>
              <a:pathLst>
                <a:path w="1052" h="2158" extrusionOk="0">
                  <a:moveTo>
                    <a:pt x="0" y="1"/>
                  </a:moveTo>
                  <a:lnTo>
                    <a:pt x="0" y="2157"/>
                  </a:lnTo>
                  <a:lnTo>
                    <a:pt x="1051" y="2157"/>
                  </a:lnTo>
                  <a:lnTo>
                    <a:pt x="10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3" name="Google Shape;19143;p81"/>
            <p:cNvSpPr/>
            <p:nvPr/>
          </p:nvSpPr>
          <p:spPr>
            <a:xfrm>
              <a:off x="3009611" y="2098928"/>
              <a:ext cx="35830" cy="250913"/>
            </a:xfrm>
            <a:custGeom>
              <a:avLst/>
              <a:gdLst/>
              <a:ahLst/>
              <a:cxnLst/>
              <a:rect l="l" t="t" r="r" b="b"/>
              <a:pathLst>
                <a:path w="1039" h="7276" fill="none" extrusionOk="0">
                  <a:moveTo>
                    <a:pt x="1" y="0"/>
                  </a:moveTo>
                  <a:lnTo>
                    <a:pt x="1038" y="0"/>
                  </a:lnTo>
                  <a:lnTo>
                    <a:pt x="1038" y="7275"/>
                  </a:lnTo>
                  <a:lnTo>
                    <a:pt x="1" y="7275"/>
                  </a:lnTo>
                  <a:close/>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4" name="Google Shape;19144;p81"/>
            <p:cNvSpPr/>
            <p:nvPr/>
          </p:nvSpPr>
          <p:spPr>
            <a:xfrm>
              <a:off x="1525144" y="2088549"/>
              <a:ext cx="1498684" cy="195392"/>
            </a:xfrm>
            <a:custGeom>
              <a:avLst/>
              <a:gdLst/>
              <a:ahLst/>
              <a:cxnLst/>
              <a:rect l="l" t="t" r="r" b="b"/>
              <a:pathLst>
                <a:path w="43459" h="5666" extrusionOk="0">
                  <a:moveTo>
                    <a:pt x="1" y="1"/>
                  </a:moveTo>
                  <a:lnTo>
                    <a:pt x="1" y="5665"/>
                  </a:lnTo>
                  <a:lnTo>
                    <a:pt x="43458" y="5665"/>
                  </a:lnTo>
                  <a:lnTo>
                    <a:pt x="43458" y="1"/>
                  </a:lnTo>
                  <a:lnTo>
                    <a:pt x="43049" y="1"/>
                  </a:lnTo>
                  <a:lnTo>
                    <a:pt x="43049" y="5310"/>
                  </a:lnTo>
                  <a:lnTo>
                    <a:pt x="410" y="5310"/>
                  </a:lnTo>
                  <a:lnTo>
                    <a:pt x="410" y="1"/>
                  </a:lnTo>
                  <a:close/>
                </a:path>
              </a:pathLst>
            </a:custGeom>
            <a:solidFill>
              <a:srgbClr val="99999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5" name="Google Shape;19145;p81"/>
            <p:cNvSpPr/>
            <p:nvPr/>
          </p:nvSpPr>
          <p:spPr>
            <a:xfrm>
              <a:off x="1452211" y="2370973"/>
              <a:ext cx="1644555" cy="462720"/>
            </a:xfrm>
            <a:custGeom>
              <a:avLst/>
              <a:gdLst/>
              <a:ahLst/>
              <a:cxnLst/>
              <a:rect l="l" t="t" r="r" b="b"/>
              <a:pathLst>
                <a:path w="47689" h="13418" extrusionOk="0">
                  <a:moveTo>
                    <a:pt x="765" y="0"/>
                  </a:moveTo>
                  <a:cubicBezTo>
                    <a:pt x="341" y="0"/>
                    <a:pt x="0" y="328"/>
                    <a:pt x="0" y="751"/>
                  </a:cubicBezTo>
                  <a:lnTo>
                    <a:pt x="0" y="12666"/>
                  </a:lnTo>
                  <a:cubicBezTo>
                    <a:pt x="0" y="13076"/>
                    <a:pt x="341" y="13417"/>
                    <a:pt x="765" y="13417"/>
                  </a:cubicBezTo>
                  <a:lnTo>
                    <a:pt x="46938" y="13417"/>
                  </a:lnTo>
                  <a:cubicBezTo>
                    <a:pt x="47348" y="13417"/>
                    <a:pt x="47689" y="13076"/>
                    <a:pt x="47689" y="12666"/>
                  </a:cubicBezTo>
                  <a:lnTo>
                    <a:pt x="47689" y="751"/>
                  </a:lnTo>
                  <a:cubicBezTo>
                    <a:pt x="47689" y="328"/>
                    <a:pt x="47348" y="0"/>
                    <a:pt x="46938" y="0"/>
                  </a:cubicBezTo>
                  <a:lnTo>
                    <a:pt x="25660" y="0"/>
                  </a:lnTo>
                  <a:lnTo>
                    <a:pt x="25660" y="751"/>
                  </a:lnTo>
                  <a:cubicBezTo>
                    <a:pt x="25660" y="751"/>
                    <a:pt x="29290" y="3904"/>
                    <a:pt x="35569" y="5064"/>
                  </a:cubicBezTo>
                  <a:cubicBezTo>
                    <a:pt x="34668" y="9131"/>
                    <a:pt x="29768" y="12230"/>
                    <a:pt x="23845" y="12230"/>
                  </a:cubicBezTo>
                  <a:cubicBezTo>
                    <a:pt x="17935" y="12230"/>
                    <a:pt x="13021" y="9131"/>
                    <a:pt x="12134" y="5064"/>
                  </a:cubicBezTo>
                  <a:cubicBezTo>
                    <a:pt x="18399" y="3904"/>
                    <a:pt x="22029" y="751"/>
                    <a:pt x="22029" y="751"/>
                  </a:cubicBezTo>
                  <a:lnTo>
                    <a:pt x="22029" y="0"/>
                  </a:lnTo>
                  <a:close/>
                </a:path>
              </a:pathLst>
            </a:custGeom>
            <a:solidFill>
              <a:srgbClr val="92E3A9"/>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6" name="Google Shape;19146;p81"/>
            <p:cNvSpPr/>
            <p:nvPr/>
          </p:nvSpPr>
          <p:spPr>
            <a:xfrm>
              <a:off x="1452211" y="2370939"/>
              <a:ext cx="1644555" cy="462754"/>
            </a:xfrm>
            <a:custGeom>
              <a:avLst/>
              <a:gdLst/>
              <a:ahLst/>
              <a:cxnLst/>
              <a:rect l="l" t="t" r="r" b="b"/>
              <a:pathLst>
                <a:path w="47689" h="13419" extrusionOk="0">
                  <a:moveTo>
                    <a:pt x="46962" y="1"/>
                  </a:moveTo>
                  <a:cubicBezTo>
                    <a:pt x="46954" y="1"/>
                    <a:pt x="46946" y="1"/>
                    <a:pt x="46938" y="1"/>
                  </a:cubicBezTo>
                  <a:lnTo>
                    <a:pt x="25660" y="1"/>
                  </a:lnTo>
                  <a:lnTo>
                    <a:pt x="25660" y="752"/>
                  </a:lnTo>
                  <a:cubicBezTo>
                    <a:pt x="25660" y="752"/>
                    <a:pt x="29290" y="3905"/>
                    <a:pt x="35569" y="5065"/>
                  </a:cubicBezTo>
                  <a:cubicBezTo>
                    <a:pt x="34668" y="9132"/>
                    <a:pt x="29768" y="12231"/>
                    <a:pt x="23845" y="12231"/>
                  </a:cubicBezTo>
                  <a:cubicBezTo>
                    <a:pt x="17935" y="12231"/>
                    <a:pt x="13021" y="9132"/>
                    <a:pt x="12134" y="5065"/>
                  </a:cubicBezTo>
                  <a:cubicBezTo>
                    <a:pt x="18399" y="3905"/>
                    <a:pt x="22029" y="752"/>
                    <a:pt x="22029" y="752"/>
                  </a:cubicBezTo>
                  <a:lnTo>
                    <a:pt x="22029" y="1"/>
                  </a:lnTo>
                  <a:lnTo>
                    <a:pt x="765" y="1"/>
                  </a:lnTo>
                  <a:cubicBezTo>
                    <a:pt x="341" y="1"/>
                    <a:pt x="0" y="329"/>
                    <a:pt x="0" y="752"/>
                  </a:cubicBezTo>
                  <a:lnTo>
                    <a:pt x="0" y="12667"/>
                  </a:lnTo>
                  <a:cubicBezTo>
                    <a:pt x="0" y="13077"/>
                    <a:pt x="341" y="13418"/>
                    <a:pt x="765" y="13418"/>
                  </a:cubicBezTo>
                  <a:lnTo>
                    <a:pt x="46938" y="13418"/>
                  </a:lnTo>
                  <a:cubicBezTo>
                    <a:pt x="47348" y="13418"/>
                    <a:pt x="47689" y="13077"/>
                    <a:pt x="47689" y="12667"/>
                  </a:cubicBezTo>
                  <a:lnTo>
                    <a:pt x="47689" y="752"/>
                  </a:lnTo>
                  <a:cubicBezTo>
                    <a:pt x="47689" y="337"/>
                    <a:pt x="47361" y="1"/>
                    <a:pt x="46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7" name="Google Shape;19147;p81"/>
            <p:cNvSpPr/>
            <p:nvPr/>
          </p:nvSpPr>
          <p:spPr>
            <a:xfrm>
              <a:off x="1474798" y="2384146"/>
              <a:ext cx="1586689" cy="417510"/>
            </a:xfrm>
            <a:custGeom>
              <a:avLst/>
              <a:gdLst/>
              <a:ahLst/>
              <a:cxnLst/>
              <a:rect l="l" t="t" r="r" b="b"/>
              <a:pathLst>
                <a:path w="46011" h="12107" extrusionOk="0">
                  <a:moveTo>
                    <a:pt x="560" y="0"/>
                  </a:moveTo>
                  <a:cubicBezTo>
                    <a:pt x="246" y="0"/>
                    <a:pt x="0" y="246"/>
                    <a:pt x="0" y="560"/>
                  </a:cubicBezTo>
                  <a:lnTo>
                    <a:pt x="0" y="11547"/>
                  </a:lnTo>
                  <a:cubicBezTo>
                    <a:pt x="0" y="11861"/>
                    <a:pt x="246" y="12107"/>
                    <a:pt x="560" y="12107"/>
                  </a:cubicBezTo>
                  <a:lnTo>
                    <a:pt x="45451" y="12107"/>
                  </a:lnTo>
                  <a:cubicBezTo>
                    <a:pt x="45765" y="12107"/>
                    <a:pt x="46010" y="11861"/>
                    <a:pt x="46010" y="11547"/>
                  </a:cubicBezTo>
                  <a:lnTo>
                    <a:pt x="46010" y="560"/>
                  </a:lnTo>
                  <a:cubicBezTo>
                    <a:pt x="46010" y="246"/>
                    <a:pt x="45765" y="0"/>
                    <a:pt x="45451" y="0"/>
                  </a:cubicBezTo>
                  <a:lnTo>
                    <a:pt x="25005" y="0"/>
                  </a:lnTo>
                  <a:lnTo>
                    <a:pt x="25005" y="369"/>
                  </a:lnTo>
                  <a:cubicBezTo>
                    <a:pt x="25005" y="369"/>
                    <a:pt x="28635" y="3522"/>
                    <a:pt x="34900" y="4682"/>
                  </a:cubicBezTo>
                  <a:cubicBezTo>
                    <a:pt x="33999" y="8749"/>
                    <a:pt x="29099" y="11848"/>
                    <a:pt x="23190" y="11848"/>
                  </a:cubicBezTo>
                  <a:cubicBezTo>
                    <a:pt x="17266" y="11848"/>
                    <a:pt x="12366" y="8749"/>
                    <a:pt x="11465" y="4682"/>
                  </a:cubicBezTo>
                  <a:cubicBezTo>
                    <a:pt x="17744" y="3522"/>
                    <a:pt x="21374" y="369"/>
                    <a:pt x="21374" y="369"/>
                  </a:cubicBezTo>
                  <a:lnTo>
                    <a:pt x="21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8" name="Google Shape;19148;p81"/>
            <p:cNvSpPr/>
            <p:nvPr/>
          </p:nvSpPr>
          <p:spPr>
            <a:xfrm>
              <a:off x="1452211" y="2370490"/>
              <a:ext cx="1644555" cy="463203"/>
            </a:xfrm>
            <a:custGeom>
              <a:avLst/>
              <a:gdLst/>
              <a:ahLst/>
              <a:cxnLst/>
              <a:rect l="l" t="t" r="r" b="b"/>
              <a:pathLst>
                <a:path w="47689" h="13432" fill="none" extrusionOk="0">
                  <a:moveTo>
                    <a:pt x="47689" y="765"/>
                  </a:moveTo>
                  <a:lnTo>
                    <a:pt x="47689" y="12680"/>
                  </a:lnTo>
                  <a:cubicBezTo>
                    <a:pt x="47689" y="13090"/>
                    <a:pt x="47348" y="13431"/>
                    <a:pt x="46938" y="13431"/>
                  </a:cubicBezTo>
                  <a:lnTo>
                    <a:pt x="765" y="13431"/>
                  </a:lnTo>
                  <a:cubicBezTo>
                    <a:pt x="341" y="13431"/>
                    <a:pt x="0" y="13090"/>
                    <a:pt x="0" y="12680"/>
                  </a:cubicBezTo>
                  <a:lnTo>
                    <a:pt x="0" y="765"/>
                  </a:lnTo>
                  <a:cubicBezTo>
                    <a:pt x="0" y="342"/>
                    <a:pt x="341" y="14"/>
                    <a:pt x="765" y="14"/>
                  </a:cubicBezTo>
                  <a:lnTo>
                    <a:pt x="22029" y="14"/>
                  </a:lnTo>
                  <a:lnTo>
                    <a:pt x="22029" y="765"/>
                  </a:lnTo>
                  <a:cubicBezTo>
                    <a:pt x="22029" y="765"/>
                    <a:pt x="18399" y="3918"/>
                    <a:pt x="12134" y="5078"/>
                  </a:cubicBezTo>
                  <a:cubicBezTo>
                    <a:pt x="13021" y="9145"/>
                    <a:pt x="17935" y="12244"/>
                    <a:pt x="23845" y="12244"/>
                  </a:cubicBezTo>
                  <a:cubicBezTo>
                    <a:pt x="29768" y="12244"/>
                    <a:pt x="34668" y="9145"/>
                    <a:pt x="35569" y="5078"/>
                  </a:cubicBezTo>
                  <a:cubicBezTo>
                    <a:pt x="29290" y="3918"/>
                    <a:pt x="25660" y="765"/>
                    <a:pt x="25660" y="765"/>
                  </a:cubicBezTo>
                  <a:lnTo>
                    <a:pt x="25660" y="14"/>
                  </a:lnTo>
                  <a:lnTo>
                    <a:pt x="46938" y="14"/>
                  </a:lnTo>
                  <a:cubicBezTo>
                    <a:pt x="47348" y="1"/>
                    <a:pt x="47689" y="342"/>
                    <a:pt x="47689" y="765"/>
                  </a:cubicBezTo>
                  <a:close/>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9" name="Google Shape;19149;p81"/>
            <p:cNvSpPr/>
            <p:nvPr/>
          </p:nvSpPr>
          <p:spPr>
            <a:xfrm>
              <a:off x="2420832" y="2933408"/>
              <a:ext cx="449995" cy="1180042"/>
            </a:xfrm>
            <a:custGeom>
              <a:avLst/>
              <a:gdLst/>
              <a:ahLst/>
              <a:cxnLst/>
              <a:rect l="l" t="t" r="r" b="b"/>
              <a:pathLst>
                <a:path w="13049" h="34219" extrusionOk="0">
                  <a:moveTo>
                    <a:pt x="8176" y="1"/>
                  </a:moveTo>
                  <a:cubicBezTo>
                    <a:pt x="7589" y="1"/>
                    <a:pt x="6606" y="6961"/>
                    <a:pt x="6606" y="6961"/>
                  </a:cubicBezTo>
                  <a:lnTo>
                    <a:pt x="4341" y="642"/>
                  </a:lnTo>
                  <a:cubicBezTo>
                    <a:pt x="4232" y="614"/>
                    <a:pt x="4128" y="600"/>
                    <a:pt x="4030" y="600"/>
                  </a:cubicBezTo>
                  <a:cubicBezTo>
                    <a:pt x="1929" y="600"/>
                    <a:pt x="2120" y="6752"/>
                    <a:pt x="2198" y="8395"/>
                  </a:cubicBezTo>
                  <a:cubicBezTo>
                    <a:pt x="2280" y="10114"/>
                    <a:pt x="887" y="12448"/>
                    <a:pt x="887" y="12448"/>
                  </a:cubicBezTo>
                  <a:cubicBezTo>
                    <a:pt x="915" y="13431"/>
                    <a:pt x="601" y="14400"/>
                    <a:pt x="0" y="15164"/>
                  </a:cubicBezTo>
                  <a:cubicBezTo>
                    <a:pt x="0" y="15164"/>
                    <a:pt x="123" y="19109"/>
                    <a:pt x="601" y="19860"/>
                  </a:cubicBezTo>
                  <a:cubicBezTo>
                    <a:pt x="1079" y="20610"/>
                    <a:pt x="2730" y="24323"/>
                    <a:pt x="4450" y="26002"/>
                  </a:cubicBezTo>
                  <a:cubicBezTo>
                    <a:pt x="6183" y="27680"/>
                    <a:pt x="12120" y="34218"/>
                    <a:pt x="12120" y="34218"/>
                  </a:cubicBezTo>
                  <a:lnTo>
                    <a:pt x="13049" y="17608"/>
                  </a:lnTo>
                  <a:lnTo>
                    <a:pt x="12939" y="6634"/>
                  </a:lnTo>
                  <a:cubicBezTo>
                    <a:pt x="12939" y="6634"/>
                    <a:pt x="12280" y="1747"/>
                    <a:pt x="11549" y="1747"/>
                  </a:cubicBezTo>
                  <a:cubicBezTo>
                    <a:pt x="11544" y="1747"/>
                    <a:pt x="11539" y="1747"/>
                    <a:pt x="11534" y="1748"/>
                  </a:cubicBezTo>
                  <a:cubicBezTo>
                    <a:pt x="10797" y="1830"/>
                    <a:pt x="10019" y="3809"/>
                    <a:pt x="10019" y="3809"/>
                  </a:cubicBezTo>
                  <a:cubicBezTo>
                    <a:pt x="10019" y="3809"/>
                    <a:pt x="8763" y="1"/>
                    <a:pt x="8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0" name="Google Shape;19150;p81"/>
            <p:cNvSpPr/>
            <p:nvPr/>
          </p:nvSpPr>
          <p:spPr>
            <a:xfrm>
              <a:off x="2463178" y="2907441"/>
              <a:ext cx="723013" cy="1267669"/>
            </a:xfrm>
            <a:custGeom>
              <a:avLst/>
              <a:gdLst/>
              <a:ahLst/>
              <a:cxnLst/>
              <a:rect l="l" t="t" r="r" b="b"/>
              <a:pathLst>
                <a:path w="20966" h="36760" extrusionOk="0">
                  <a:moveTo>
                    <a:pt x="7328" y="0"/>
                  </a:moveTo>
                  <a:cubicBezTo>
                    <a:pt x="7188" y="0"/>
                    <a:pt x="7030" y="21"/>
                    <a:pt x="6852" y="71"/>
                  </a:cubicBezTo>
                  <a:cubicBezTo>
                    <a:pt x="6102" y="276"/>
                    <a:pt x="6429" y="2432"/>
                    <a:pt x="6429" y="2432"/>
                  </a:cubicBezTo>
                  <a:lnTo>
                    <a:pt x="6593" y="6008"/>
                  </a:lnTo>
                  <a:cubicBezTo>
                    <a:pt x="6484" y="7141"/>
                    <a:pt x="6429" y="9871"/>
                    <a:pt x="6429" y="9871"/>
                  </a:cubicBezTo>
                  <a:cubicBezTo>
                    <a:pt x="6429" y="9871"/>
                    <a:pt x="5993" y="10552"/>
                    <a:pt x="5684" y="10552"/>
                  </a:cubicBezTo>
                  <a:cubicBezTo>
                    <a:pt x="5643" y="10552"/>
                    <a:pt x="5605" y="10540"/>
                    <a:pt x="5569" y="10512"/>
                  </a:cubicBezTo>
                  <a:cubicBezTo>
                    <a:pt x="5255" y="10280"/>
                    <a:pt x="4614" y="7032"/>
                    <a:pt x="4286" y="5913"/>
                  </a:cubicBezTo>
                  <a:cubicBezTo>
                    <a:pt x="3945" y="4794"/>
                    <a:pt x="3563" y="2350"/>
                    <a:pt x="3126" y="1395"/>
                  </a:cubicBezTo>
                  <a:cubicBezTo>
                    <a:pt x="3048" y="1222"/>
                    <a:pt x="2856" y="1090"/>
                    <a:pt x="2605" y="1090"/>
                  </a:cubicBezTo>
                  <a:cubicBezTo>
                    <a:pt x="2421" y="1090"/>
                    <a:pt x="2205" y="1161"/>
                    <a:pt x="1980" y="1340"/>
                  </a:cubicBezTo>
                  <a:cubicBezTo>
                    <a:pt x="1447" y="1764"/>
                    <a:pt x="1884" y="6336"/>
                    <a:pt x="1898" y="7646"/>
                  </a:cubicBezTo>
                  <a:cubicBezTo>
                    <a:pt x="1912" y="8957"/>
                    <a:pt x="2567" y="11522"/>
                    <a:pt x="2567" y="11522"/>
                  </a:cubicBezTo>
                  <a:cubicBezTo>
                    <a:pt x="2567" y="11522"/>
                    <a:pt x="1939" y="12642"/>
                    <a:pt x="1338" y="13065"/>
                  </a:cubicBezTo>
                  <a:cubicBezTo>
                    <a:pt x="738" y="13488"/>
                    <a:pt x="1" y="14348"/>
                    <a:pt x="260" y="15262"/>
                  </a:cubicBezTo>
                  <a:cubicBezTo>
                    <a:pt x="519" y="16177"/>
                    <a:pt x="656" y="20039"/>
                    <a:pt x="1243" y="21281"/>
                  </a:cubicBezTo>
                  <a:cubicBezTo>
                    <a:pt x="1830" y="22523"/>
                    <a:pt x="4464" y="25717"/>
                    <a:pt x="4805" y="26577"/>
                  </a:cubicBezTo>
                  <a:cubicBezTo>
                    <a:pt x="4914" y="26864"/>
                    <a:pt x="6293" y="28174"/>
                    <a:pt x="7371" y="29703"/>
                  </a:cubicBezTo>
                  <a:cubicBezTo>
                    <a:pt x="8040" y="30631"/>
                    <a:pt x="8736" y="31654"/>
                    <a:pt x="9377" y="32637"/>
                  </a:cubicBezTo>
                  <a:cubicBezTo>
                    <a:pt x="10811" y="34794"/>
                    <a:pt x="11984" y="36718"/>
                    <a:pt x="11984" y="36759"/>
                  </a:cubicBezTo>
                  <a:lnTo>
                    <a:pt x="20965" y="32037"/>
                  </a:lnTo>
                  <a:cubicBezTo>
                    <a:pt x="20924" y="31927"/>
                    <a:pt x="20010" y="30972"/>
                    <a:pt x="18918" y="29812"/>
                  </a:cubicBezTo>
                  <a:cubicBezTo>
                    <a:pt x="17362" y="28119"/>
                    <a:pt x="15451" y="26004"/>
                    <a:pt x="15342" y="25417"/>
                  </a:cubicBezTo>
                  <a:cubicBezTo>
                    <a:pt x="15192" y="24612"/>
                    <a:pt x="14659" y="23711"/>
                    <a:pt x="14632" y="23656"/>
                  </a:cubicBezTo>
                  <a:cubicBezTo>
                    <a:pt x="14632" y="23656"/>
                    <a:pt x="15451" y="21131"/>
                    <a:pt x="15424" y="20053"/>
                  </a:cubicBezTo>
                  <a:cubicBezTo>
                    <a:pt x="15410" y="18961"/>
                    <a:pt x="14919" y="16846"/>
                    <a:pt x="15110" y="14007"/>
                  </a:cubicBezTo>
                  <a:cubicBezTo>
                    <a:pt x="15192" y="12683"/>
                    <a:pt x="14550" y="10676"/>
                    <a:pt x="14482" y="10676"/>
                  </a:cubicBezTo>
                  <a:cubicBezTo>
                    <a:pt x="14414" y="10663"/>
                    <a:pt x="14004" y="6800"/>
                    <a:pt x="13963" y="6199"/>
                  </a:cubicBezTo>
                  <a:cubicBezTo>
                    <a:pt x="13936" y="5599"/>
                    <a:pt x="13854" y="4220"/>
                    <a:pt x="13295" y="3947"/>
                  </a:cubicBezTo>
                  <a:cubicBezTo>
                    <a:pt x="13229" y="3914"/>
                    <a:pt x="13168" y="3899"/>
                    <a:pt x="13111" y="3899"/>
                  </a:cubicBezTo>
                  <a:cubicBezTo>
                    <a:pt x="12681" y="3899"/>
                    <a:pt x="12489" y="4739"/>
                    <a:pt x="12489" y="4739"/>
                  </a:cubicBezTo>
                  <a:lnTo>
                    <a:pt x="12326" y="4289"/>
                  </a:lnTo>
                  <a:cubicBezTo>
                    <a:pt x="12148" y="3825"/>
                    <a:pt x="11165" y="2637"/>
                    <a:pt x="11056" y="2432"/>
                  </a:cubicBezTo>
                  <a:cubicBezTo>
                    <a:pt x="10970" y="2298"/>
                    <a:pt x="10444" y="1981"/>
                    <a:pt x="10069" y="1981"/>
                  </a:cubicBezTo>
                  <a:cubicBezTo>
                    <a:pt x="9911" y="1981"/>
                    <a:pt x="9779" y="2037"/>
                    <a:pt x="9719" y="2187"/>
                  </a:cubicBezTo>
                  <a:cubicBezTo>
                    <a:pt x="9500" y="2692"/>
                    <a:pt x="10251" y="6172"/>
                    <a:pt x="10251" y="6172"/>
                  </a:cubicBezTo>
                  <a:lnTo>
                    <a:pt x="9787" y="10704"/>
                  </a:lnTo>
                  <a:cubicBezTo>
                    <a:pt x="9500" y="10021"/>
                    <a:pt x="9705" y="6745"/>
                    <a:pt x="9732" y="6159"/>
                  </a:cubicBezTo>
                  <a:cubicBezTo>
                    <a:pt x="9746" y="5708"/>
                    <a:pt x="9309" y="3934"/>
                    <a:pt x="9091" y="3047"/>
                  </a:cubicBezTo>
                  <a:cubicBezTo>
                    <a:pt x="9063" y="2951"/>
                    <a:pt x="9036" y="2869"/>
                    <a:pt x="9023" y="2787"/>
                  </a:cubicBezTo>
                  <a:cubicBezTo>
                    <a:pt x="9009" y="2760"/>
                    <a:pt x="9009" y="2719"/>
                    <a:pt x="8995" y="2692"/>
                  </a:cubicBezTo>
                  <a:lnTo>
                    <a:pt x="8995" y="2678"/>
                  </a:lnTo>
                  <a:cubicBezTo>
                    <a:pt x="8995" y="2664"/>
                    <a:pt x="8995" y="2651"/>
                    <a:pt x="8995" y="2637"/>
                  </a:cubicBezTo>
                  <a:lnTo>
                    <a:pt x="8968" y="2542"/>
                  </a:lnTo>
                  <a:cubicBezTo>
                    <a:pt x="8968" y="2542"/>
                    <a:pt x="8477" y="972"/>
                    <a:pt x="8367" y="699"/>
                  </a:cubicBezTo>
                  <a:cubicBezTo>
                    <a:pt x="8266" y="485"/>
                    <a:pt x="7997" y="0"/>
                    <a:pt x="73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1" name="Google Shape;19151;p81"/>
            <p:cNvSpPr/>
            <p:nvPr/>
          </p:nvSpPr>
          <p:spPr>
            <a:xfrm>
              <a:off x="2463178" y="2907441"/>
              <a:ext cx="323400" cy="1125521"/>
            </a:xfrm>
            <a:custGeom>
              <a:avLst/>
              <a:gdLst/>
              <a:ahLst/>
              <a:cxnLst/>
              <a:rect l="l" t="t" r="r" b="b"/>
              <a:pathLst>
                <a:path w="9378" h="32638" extrusionOk="0">
                  <a:moveTo>
                    <a:pt x="7328" y="0"/>
                  </a:moveTo>
                  <a:cubicBezTo>
                    <a:pt x="7188" y="0"/>
                    <a:pt x="7030" y="21"/>
                    <a:pt x="6852" y="71"/>
                  </a:cubicBezTo>
                  <a:cubicBezTo>
                    <a:pt x="6102" y="276"/>
                    <a:pt x="6429" y="2432"/>
                    <a:pt x="6429" y="2432"/>
                  </a:cubicBezTo>
                  <a:lnTo>
                    <a:pt x="6593" y="6008"/>
                  </a:lnTo>
                  <a:cubicBezTo>
                    <a:pt x="6484" y="7141"/>
                    <a:pt x="6429" y="9871"/>
                    <a:pt x="6429" y="9871"/>
                  </a:cubicBezTo>
                  <a:cubicBezTo>
                    <a:pt x="6429" y="9871"/>
                    <a:pt x="5993" y="10552"/>
                    <a:pt x="5684" y="10552"/>
                  </a:cubicBezTo>
                  <a:cubicBezTo>
                    <a:pt x="5643" y="10552"/>
                    <a:pt x="5605" y="10540"/>
                    <a:pt x="5569" y="10512"/>
                  </a:cubicBezTo>
                  <a:cubicBezTo>
                    <a:pt x="5255" y="10280"/>
                    <a:pt x="4614" y="7032"/>
                    <a:pt x="4286" y="5913"/>
                  </a:cubicBezTo>
                  <a:cubicBezTo>
                    <a:pt x="3945" y="4794"/>
                    <a:pt x="3563" y="2350"/>
                    <a:pt x="3126" y="1395"/>
                  </a:cubicBezTo>
                  <a:cubicBezTo>
                    <a:pt x="3048" y="1222"/>
                    <a:pt x="2856" y="1090"/>
                    <a:pt x="2605" y="1090"/>
                  </a:cubicBezTo>
                  <a:cubicBezTo>
                    <a:pt x="2421" y="1090"/>
                    <a:pt x="2205" y="1161"/>
                    <a:pt x="1980" y="1340"/>
                  </a:cubicBezTo>
                  <a:cubicBezTo>
                    <a:pt x="1447" y="1764"/>
                    <a:pt x="1884" y="6336"/>
                    <a:pt x="1898" y="7646"/>
                  </a:cubicBezTo>
                  <a:cubicBezTo>
                    <a:pt x="1912" y="8957"/>
                    <a:pt x="2567" y="11522"/>
                    <a:pt x="2567" y="11522"/>
                  </a:cubicBezTo>
                  <a:cubicBezTo>
                    <a:pt x="2567" y="11522"/>
                    <a:pt x="1939" y="12642"/>
                    <a:pt x="1338" y="13065"/>
                  </a:cubicBezTo>
                  <a:cubicBezTo>
                    <a:pt x="738" y="13488"/>
                    <a:pt x="1" y="14348"/>
                    <a:pt x="260" y="15262"/>
                  </a:cubicBezTo>
                  <a:cubicBezTo>
                    <a:pt x="519" y="16177"/>
                    <a:pt x="656" y="20039"/>
                    <a:pt x="1243" y="21281"/>
                  </a:cubicBezTo>
                  <a:cubicBezTo>
                    <a:pt x="1830" y="22523"/>
                    <a:pt x="4464" y="25717"/>
                    <a:pt x="4805" y="26577"/>
                  </a:cubicBezTo>
                  <a:cubicBezTo>
                    <a:pt x="4928" y="26864"/>
                    <a:pt x="6293" y="28174"/>
                    <a:pt x="7371" y="29703"/>
                  </a:cubicBezTo>
                  <a:cubicBezTo>
                    <a:pt x="8040" y="30631"/>
                    <a:pt x="8736" y="31654"/>
                    <a:pt x="9377" y="32637"/>
                  </a:cubicBezTo>
                  <a:cubicBezTo>
                    <a:pt x="7494" y="29402"/>
                    <a:pt x="7289" y="28092"/>
                    <a:pt x="6975" y="27655"/>
                  </a:cubicBezTo>
                  <a:cubicBezTo>
                    <a:pt x="6470" y="26946"/>
                    <a:pt x="4846" y="26468"/>
                    <a:pt x="5010" y="25731"/>
                  </a:cubicBezTo>
                  <a:cubicBezTo>
                    <a:pt x="5119" y="25240"/>
                    <a:pt x="5324" y="24789"/>
                    <a:pt x="5583" y="24366"/>
                  </a:cubicBezTo>
                  <a:cubicBezTo>
                    <a:pt x="5490" y="24334"/>
                    <a:pt x="5405" y="24319"/>
                    <a:pt x="5327" y="24319"/>
                  </a:cubicBezTo>
                  <a:cubicBezTo>
                    <a:pt x="4750" y="24319"/>
                    <a:pt x="4559" y="25103"/>
                    <a:pt x="4559" y="25103"/>
                  </a:cubicBezTo>
                  <a:cubicBezTo>
                    <a:pt x="4218" y="24871"/>
                    <a:pt x="2185" y="22537"/>
                    <a:pt x="1802" y="21650"/>
                  </a:cubicBezTo>
                  <a:cubicBezTo>
                    <a:pt x="1516" y="20763"/>
                    <a:pt x="1652" y="19794"/>
                    <a:pt x="2144" y="18988"/>
                  </a:cubicBezTo>
                  <a:cubicBezTo>
                    <a:pt x="2799" y="17910"/>
                    <a:pt x="2826" y="17542"/>
                    <a:pt x="2799" y="17432"/>
                  </a:cubicBezTo>
                  <a:lnTo>
                    <a:pt x="2799" y="17432"/>
                  </a:lnTo>
                  <a:lnTo>
                    <a:pt x="3113" y="18238"/>
                  </a:lnTo>
                  <a:cubicBezTo>
                    <a:pt x="3113" y="18238"/>
                    <a:pt x="3113" y="15139"/>
                    <a:pt x="3372" y="14320"/>
                  </a:cubicBezTo>
                  <a:cubicBezTo>
                    <a:pt x="3631" y="13488"/>
                    <a:pt x="2539" y="10007"/>
                    <a:pt x="2594" y="8847"/>
                  </a:cubicBezTo>
                  <a:cubicBezTo>
                    <a:pt x="2638" y="7908"/>
                    <a:pt x="3442" y="6889"/>
                    <a:pt x="3979" y="6889"/>
                  </a:cubicBezTo>
                  <a:cubicBezTo>
                    <a:pt x="4105" y="6889"/>
                    <a:pt x="4217" y="6945"/>
                    <a:pt x="4300" y="7073"/>
                  </a:cubicBezTo>
                  <a:cubicBezTo>
                    <a:pt x="4737" y="7742"/>
                    <a:pt x="4942" y="11454"/>
                    <a:pt x="5515" y="11700"/>
                  </a:cubicBezTo>
                  <a:cubicBezTo>
                    <a:pt x="5646" y="11753"/>
                    <a:pt x="5780" y="11780"/>
                    <a:pt x="5910" y="11780"/>
                  </a:cubicBezTo>
                  <a:cubicBezTo>
                    <a:pt x="6348" y="11780"/>
                    <a:pt x="6730" y="11475"/>
                    <a:pt x="6730" y="10854"/>
                  </a:cubicBezTo>
                  <a:cubicBezTo>
                    <a:pt x="6730" y="10048"/>
                    <a:pt x="7084" y="6404"/>
                    <a:pt x="7330" y="5967"/>
                  </a:cubicBezTo>
                  <a:lnTo>
                    <a:pt x="7330" y="5967"/>
                  </a:lnTo>
                  <a:lnTo>
                    <a:pt x="6989" y="6159"/>
                  </a:lnTo>
                  <a:cubicBezTo>
                    <a:pt x="7098" y="5558"/>
                    <a:pt x="7112" y="4944"/>
                    <a:pt x="7030" y="4343"/>
                  </a:cubicBezTo>
                  <a:cubicBezTo>
                    <a:pt x="6916" y="3499"/>
                    <a:pt x="6652" y="2144"/>
                    <a:pt x="7685" y="2144"/>
                  </a:cubicBezTo>
                  <a:cubicBezTo>
                    <a:pt x="7771" y="2144"/>
                    <a:pt x="7866" y="2153"/>
                    <a:pt x="7972" y="2173"/>
                  </a:cubicBezTo>
                  <a:cubicBezTo>
                    <a:pt x="8463" y="2269"/>
                    <a:pt x="8818" y="2623"/>
                    <a:pt x="9091" y="3047"/>
                  </a:cubicBezTo>
                  <a:cubicBezTo>
                    <a:pt x="9063" y="2951"/>
                    <a:pt x="9036" y="2869"/>
                    <a:pt x="9023" y="2787"/>
                  </a:cubicBezTo>
                  <a:cubicBezTo>
                    <a:pt x="9009" y="2760"/>
                    <a:pt x="9009" y="2719"/>
                    <a:pt x="8995" y="2692"/>
                  </a:cubicBezTo>
                  <a:lnTo>
                    <a:pt x="8995" y="2678"/>
                  </a:lnTo>
                  <a:cubicBezTo>
                    <a:pt x="8995" y="2664"/>
                    <a:pt x="8995" y="2651"/>
                    <a:pt x="8995" y="2637"/>
                  </a:cubicBezTo>
                  <a:lnTo>
                    <a:pt x="8968" y="2542"/>
                  </a:lnTo>
                  <a:cubicBezTo>
                    <a:pt x="8968" y="2542"/>
                    <a:pt x="8477" y="972"/>
                    <a:pt x="8367" y="699"/>
                  </a:cubicBezTo>
                  <a:cubicBezTo>
                    <a:pt x="8266" y="485"/>
                    <a:pt x="7997" y="0"/>
                    <a:pt x="73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2" name="Google Shape;19152;p81"/>
            <p:cNvSpPr/>
            <p:nvPr/>
          </p:nvSpPr>
          <p:spPr>
            <a:xfrm>
              <a:off x="2893848" y="3042033"/>
              <a:ext cx="222187" cy="893955"/>
            </a:xfrm>
            <a:custGeom>
              <a:avLst/>
              <a:gdLst/>
              <a:ahLst/>
              <a:cxnLst/>
              <a:rect l="l" t="t" r="r" b="b"/>
              <a:pathLst>
                <a:path w="6443" h="25923" extrusionOk="0">
                  <a:moveTo>
                    <a:pt x="629" y="0"/>
                  </a:moveTo>
                  <a:cubicBezTo>
                    <a:pt x="194" y="0"/>
                    <a:pt x="0" y="850"/>
                    <a:pt x="0" y="850"/>
                  </a:cubicBezTo>
                  <a:lnTo>
                    <a:pt x="587" y="3852"/>
                  </a:lnTo>
                  <a:lnTo>
                    <a:pt x="14" y="7633"/>
                  </a:lnTo>
                  <a:cubicBezTo>
                    <a:pt x="14" y="7633"/>
                    <a:pt x="301" y="9517"/>
                    <a:pt x="314" y="10185"/>
                  </a:cubicBezTo>
                  <a:cubicBezTo>
                    <a:pt x="318" y="10358"/>
                    <a:pt x="369" y="10429"/>
                    <a:pt x="441" y="10429"/>
                  </a:cubicBezTo>
                  <a:cubicBezTo>
                    <a:pt x="654" y="10429"/>
                    <a:pt x="1047" y="9815"/>
                    <a:pt x="915" y="9407"/>
                  </a:cubicBezTo>
                  <a:cubicBezTo>
                    <a:pt x="737" y="8875"/>
                    <a:pt x="505" y="7224"/>
                    <a:pt x="710" y="6801"/>
                  </a:cubicBezTo>
                  <a:cubicBezTo>
                    <a:pt x="807" y="6612"/>
                    <a:pt x="1024" y="6461"/>
                    <a:pt x="1269" y="6461"/>
                  </a:cubicBezTo>
                  <a:cubicBezTo>
                    <a:pt x="1572" y="6461"/>
                    <a:pt x="1918" y="6693"/>
                    <a:pt x="2130" y="7374"/>
                  </a:cubicBezTo>
                  <a:cubicBezTo>
                    <a:pt x="2512" y="8602"/>
                    <a:pt x="2280" y="10690"/>
                    <a:pt x="1993" y="11537"/>
                  </a:cubicBezTo>
                  <a:cubicBezTo>
                    <a:pt x="1720" y="12397"/>
                    <a:pt x="1652" y="13966"/>
                    <a:pt x="1652" y="13966"/>
                  </a:cubicBezTo>
                  <a:cubicBezTo>
                    <a:pt x="1652" y="13966"/>
                    <a:pt x="1694" y="13861"/>
                    <a:pt x="1765" y="13861"/>
                  </a:cubicBezTo>
                  <a:cubicBezTo>
                    <a:pt x="1866" y="13861"/>
                    <a:pt x="2027" y="14073"/>
                    <a:pt x="2211" y="15099"/>
                  </a:cubicBezTo>
                  <a:cubicBezTo>
                    <a:pt x="2403" y="16123"/>
                    <a:pt x="2375" y="17174"/>
                    <a:pt x="2130" y="18184"/>
                  </a:cubicBezTo>
                  <a:lnTo>
                    <a:pt x="1829" y="17310"/>
                  </a:lnTo>
                  <a:cubicBezTo>
                    <a:pt x="1829" y="17310"/>
                    <a:pt x="1160" y="18825"/>
                    <a:pt x="1652" y="19753"/>
                  </a:cubicBezTo>
                  <a:cubicBezTo>
                    <a:pt x="2143" y="20681"/>
                    <a:pt x="2430" y="21828"/>
                    <a:pt x="2211" y="22374"/>
                  </a:cubicBezTo>
                  <a:cubicBezTo>
                    <a:pt x="2042" y="22751"/>
                    <a:pt x="4590" y="24171"/>
                    <a:pt x="6212" y="25686"/>
                  </a:cubicBezTo>
                  <a:lnTo>
                    <a:pt x="6212" y="25686"/>
                  </a:lnTo>
                  <a:cubicBezTo>
                    <a:pt x="4701" y="24038"/>
                    <a:pt x="2957" y="22087"/>
                    <a:pt x="2853" y="21528"/>
                  </a:cubicBezTo>
                  <a:cubicBezTo>
                    <a:pt x="2703" y="20722"/>
                    <a:pt x="2170" y="19808"/>
                    <a:pt x="2143" y="19767"/>
                  </a:cubicBezTo>
                  <a:cubicBezTo>
                    <a:pt x="2143" y="19767"/>
                    <a:pt x="2962" y="17242"/>
                    <a:pt x="2948" y="16150"/>
                  </a:cubicBezTo>
                  <a:cubicBezTo>
                    <a:pt x="2921" y="15058"/>
                    <a:pt x="2430" y="12956"/>
                    <a:pt x="2621" y="10117"/>
                  </a:cubicBezTo>
                  <a:cubicBezTo>
                    <a:pt x="2703" y="8793"/>
                    <a:pt x="2061" y="6787"/>
                    <a:pt x="1993" y="6773"/>
                  </a:cubicBezTo>
                  <a:cubicBezTo>
                    <a:pt x="1925" y="6773"/>
                    <a:pt x="1515" y="2911"/>
                    <a:pt x="1488" y="2310"/>
                  </a:cubicBezTo>
                  <a:cubicBezTo>
                    <a:pt x="1447" y="1710"/>
                    <a:pt x="1379" y="331"/>
                    <a:pt x="806" y="44"/>
                  </a:cubicBezTo>
                  <a:cubicBezTo>
                    <a:pt x="743" y="14"/>
                    <a:pt x="684" y="0"/>
                    <a:pt x="629" y="0"/>
                  </a:cubicBezTo>
                  <a:close/>
                  <a:moveTo>
                    <a:pt x="6212" y="25686"/>
                  </a:moveTo>
                  <a:cubicBezTo>
                    <a:pt x="6285" y="25766"/>
                    <a:pt x="6357" y="25845"/>
                    <a:pt x="6429" y="25923"/>
                  </a:cubicBezTo>
                  <a:lnTo>
                    <a:pt x="6443" y="25909"/>
                  </a:lnTo>
                  <a:cubicBezTo>
                    <a:pt x="6368" y="25834"/>
                    <a:pt x="6291" y="25760"/>
                    <a:pt x="6212" y="256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3" name="Google Shape;19153;p81"/>
            <p:cNvSpPr/>
            <p:nvPr/>
          </p:nvSpPr>
          <p:spPr>
            <a:xfrm>
              <a:off x="2790776" y="2975754"/>
              <a:ext cx="99800" cy="346057"/>
            </a:xfrm>
            <a:custGeom>
              <a:avLst/>
              <a:gdLst/>
              <a:ahLst/>
              <a:cxnLst/>
              <a:rect l="l" t="t" r="r" b="b"/>
              <a:pathLst>
                <a:path w="2894" h="10035" extrusionOk="0">
                  <a:moveTo>
                    <a:pt x="567" y="0"/>
                  </a:moveTo>
                  <a:cubicBezTo>
                    <a:pt x="410" y="0"/>
                    <a:pt x="279" y="57"/>
                    <a:pt x="219" y="206"/>
                  </a:cubicBezTo>
                  <a:cubicBezTo>
                    <a:pt x="0" y="711"/>
                    <a:pt x="751" y="4205"/>
                    <a:pt x="751" y="4205"/>
                  </a:cubicBezTo>
                  <a:lnTo>
                    <a:pt x="301" y="8736"/>
                  </a:lnTo>
                  <a:cubicBezTo>
                    <a:pt x="232" y="8545"/>
                    <a:pt x="191" y="8354"/>
                    <a:pt x="178" y="8163"/>
                  </a:cubicBezTo>
                  <a:lnTo>
                    <a:pt x="178" y="8163"/>
                  </a:lnTo>
                  <a:cubicBezTo>
                    <a:pt x="178" y="8391"/>
                    <a:pt x="244" y="10034"/>
                    <a:pt x="831" y="10034"/>
                  </a:cubicBezTo>
                  <a:cubicBezTo>
                    <a:pt x="841" y="10034"/>
                    <a:pt x="850" y="10034"/>
                    <a:pt x="860" y="10033"/>
                  </a:cubicBezTo>
                  <a:cubicBezTo>
                    <a:pt x="860" y="10033"/>
                    <a:pt x="1106" y="9855"/>
                    <a:pt x="1201" y="8941"/>
                  </a:cubicBezTo>
                  <a:cubicBezTo>
                    <a:pt x="1283" y="8026"/>
                    <a:pt x="1911" y="5283"/>
                    <a:pt x="1775" y="4928"/>
                  </a:cubicBezTo>
                  <a:cubicBezTo>
                    <a:pt x="1652" y="4587"/>
                    <a:pt x="1106" y="2362"/>
                    <a:pt x="1270" y="2007"/>
                  </a:cubicBezTo>
                  <a:cubicBezTo>
                    <a:pt x="1349" y="1836"/>
                    <a:pt x="1606" y="1655"/>
                    <a:pt x="1911" y="1655"/>
                  </a:cubicBezTo>
                  <a:cubicBezTo>
                    <a:pt x="2237" y="1655"/>
                    <a:pt x="2618" y="1863"/>
                    <a:pt x="2894" y="2512"/>
                  </a:cubicBezTo>
                  <a:cubicBezTo>
                    <a:pt x="2880" y="2458"/>
                    <a:pt x="2853" y="2390"/>
                    <a:pt x="2826" y="2308"/>
                  </a:cubicBezTo>
                  <a:cubicBezTo>
                    <a:pt x="2648" y="1857"/>
                    <a:pt x="1665" y="656"/>
                    <a:pt x="1556" y="465"/>
                  </a:cubicBezTo>
                  <a:cubicBezTo>
                    <a:pt x="1470" y="321"/>
                    <a:pt x="943"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4" name="Google Shape;19154;p81"/>
            <p:cNvSpPr/>
            <p:nvPr/>
          </p:nvSpPr>
          <p:spPr>
            <a:xfrm>
              <a:off x="2463178" y="2899993"/>
              <a:ext cx="723013" cy="1274635"/>
            </a:xfrm>
            <a:custGeom>
              <a:avLst/>
              <a:gdLst/>
              <a:ahLst/>
              <a:cxnLst/>
              <a:rect l="l" t="t" r="r" b="b"/>
              <a:pathLst>
                <a:path w="20966" h="36962" fill="none" extrusionOk="0">
                  <a:moveTo>
                    <a:pt x="20965" y="32253"/>
                  </a:moveTo>
                  <a:cubicBezTo>
                    <a:pt x="20856" y="31993"/>
                    <a:pt x="15519" y="26616"/>
                    <a:pt x="15342" y="25633"/>
                  </a:cubicBezTo>
                  <a:cubicBezTo>
                    <a:pt x="15192" y="24814"/>
                    <a:pt x="14619" y="23872"/>
                    <a:pt x="14619" y="23872"/>
                  </a:cubicBezTo>
                  <a:cubicBezTo>
                    <a:pt x="14619" y="23872"/>
                    <a:pt x="15451" y="21361"/>
                    <a:pt x="15437" y="20255"/>
                  </a:cubicBezTo>
                  <a:cubicBezTo>
                    <a:pt x="15424" y="19150"/>
                    <a:pt x="14919" y="17062"/>
                    <a:pt x="15110" y="14223"/>
                  </a:cubicBezTo>
                  <a:cubicBezTo>
                    <a:pt x="15192" y="12899"/>
                    <a:pt x="14550" y="10892"/>
                    <a:pt x="14482" y="10879"/>
                  </a:cubicBezTo>
                  <a:cubicBezTo>
                    <a:pt x="14414" y="10879"/>
                    <a:pt x="14004" y="7016"/>
                    <a:pt x="13977" y="6415"/>
                  </a:cubicBezTo>
                  <a:cubicBezTo>
                    <a:pt x="13936" y="5815"/>
                    <a:pt x="13868" y="4436"/>
                    <a:pt x="13295" y="4150"/>
                  </a:cubicBezTo>
                  <a:cubicBezTo>
                    <a:pt x="12735" y="3877"/>
                    <a:pt x="12489" y="4955"/>
                    <a:pt x="12489" y="4955"/>
                  </a:cubicBezTo>
                  <a:lnTo>
                    <a:pt x="12326" y="4491"/>
                  </a:lnTo>
                  <a:cubicBezTo>
                    <a:pt x="12148" y="4041"/>
                    <a:pt x="11165" y="2839"/>
                    <a:pt x="11056" y="2648"/>
                  </a:cubicBezTo>
                  <a:cubicBezTo>
                    <a:pt x="10933" y="2444"/>
                    <a:pt x="9923" y="1884"/>
                    <a:pt x="9719" y="2389"/>
                  </a:cubicBezTo>
                  <a:cubicBezTo>
                    <a:pt x="9500" y="2894"/>
                    <a:pt x="10251" y="6388"/>
                    <a:pt x="10251" y="6388"/>
                  </a:cubicBezTo>
                  <a:lnTo>
                    <a:pt x="9801" y="10920"/>
                  </a:lnTo>
                  <a:cubicBezTo>
                    <a:pt x="9500" y="10237"/>
                    <a:pt x="9705" y="6948"/>
                    <a:pt x="9732" y="6361"/>
                  </a:cubicBezTo>
                  <a:cubicBezTo>
                    <a:pt x="9760" y="5774"/>
                    <a:pt x="8968" y="2758"/>
                    <a:pt x="8968" y="2758"/>
                  </a:cubicBezTo>
                  <a:cubicBezTo>
                    <a:pt x="8968" y="2758"/>
                    <a:pt x="8490" y="1188"/>
                    <a:pt x="8367" y="915"/>
                  </a:cubicBezTo>
                  <a:cubicBezTo>
                    <a:pt x="8245" y="642"/>
                    <a:pt x="7876" y="1"/>
                    <a:pt x="6852" y="287"/>
                  </a:cubicBezTo>
                  <a:cubicBezTo>
                    <a:pt x="6115" y="492"/>
                    <a:pt x="6429" y="2648"/>
                    <a:pt x="6429" y="2648"/>
                  </a:cubicBezTo>
                  <a:lnTo>
                    <a:pt x="6607" y="6224"/>
                  </a:lnTo>
                  <a:cubicBezTo>
                    <a:pt x="6484" y="7357"/>
                    <a:pt x="6429" y="10087"/>
                    <a:pt x="6429" y="10087"/>
                  </a:cubicBezTo>
                  <a:cubicBezTo>
                    <a:pt x="6429" y="10087"/>
                    <a:pt x="5883" y="10961"/>
                    <a:pt x="5569" y="10728"/>
                  </a:cubicBezTo>
                  <a:cubicBezTo>
                    <a:pt x="5255" y="10496"/>
                    <a:pt x="4628" y="7248"/>
                    <a:pt x="4286" y="6129"/>
                  </a:cubicBezTo>
                  <a:cubicBezTo>
                    <a:pt x="3959" y="4996"/>
                    <a:pt x="3563" y="2566"/>
                    <a:pt x="3126" y="1597"/>
                  </a:cubicBezTo>
                  <a:cubicBezTo>
                    <a:pt x="2990" y="1311"/>
                    <a:pt x="2512" y="1133"/>
                    <a:pt x="1980" y="1556"/>
                  </a:cubicBezTo>
                  <a:cubicBezTo>
                    <a:pt x="1447" y="1980"/>
                    <a:pt x="1898" y="6552"/>
                    <a:pt x="1898" y="7862"/>
                  </a:cubicBezTo>
                  <a:cubicBezTo>
                    <a:pt x="1912" y="9173"/>
                    <a:pt x="2567" y="11738"/>
                    <a:pt x="2567" y="11738"/>
                  </a:cubicBezTo>
                  <a:cubicBezTo>
                    <a:pt x="2567" y="11738"/>
                    <a:pt x="1939" y="12844"/>
                    <a:pt x="1352" y="13281"/>
                  </a:cubicBezTo>
                  <a:cubicBezTo>
                    <a:pt x="751" y="13704"/>
                    <a:pt x="1" y="14564"/>
                    <a:pt x="260" y="15478"/>
                  </a:cubicBezTo>
                  <a:cubicBezTo>
                    <a:pt x="519" y="16379"/>
                    <a:pt x="656" y="20255"/>
                    <a:pt x="1243" y="21484"/>
                  </a:cubicBezTo>
                  <a:cubicBezTo>
                    <a:pt x="1830" y="22726"/>
                    <a:pt x="4464" y="25920"/>
                    <a:pt x="4805" y="26779"/>
                  </a:cubicBezTo>
                  <a:cubicBezTo>
                    <a:pt x="4928" y="27066"/>
                    <a:pt x="6306" y="28376"/>
                    <a:pt x="7385" y="29905"/>
                  </a:cubicBezTo>
                  <a:cubicBezTo>
                    <a:pt x="9500" y="32894"/>
                    <a:pt x="11984" y="36893"/>
                    <a:pt x="11984" y="36961"/>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5" name="Google Shape;19155;p81"/>
            <p:cNvSpPr/>
            <p:nvPr/>
          </p:nvSpPr>
          <p:spPr>
            <a:xfrm>
              <a:off x="2514973" y="3305249"/>
              <a:ext cx="51314" cy="281949"/>
            </a:xfrm>
            <a:custGeom>
              <a:avLst/>
              <a:gdLst/>
              <a:ahLst/>
              <a:cxnLst/>
              <a:rect l="l" t="t" r="r" b="b"/>
              <a:pathLst>
                <a:path w="1488" h="8176" fill="none" extrusionOk="0">
                  <a:moveTo>
                    <a:pt x="1065" y="0"/>
                  </a:moveTo>
                  <a:cubicBezTo>
                    <a:pt x="1065" y="0"/>
                    <a:pt x="1488" y="2088"/>
                    <a:pt x="1474" y="2443"/>
                  </a:cubicBezTo>
                  <a:cubicBezTo>
                    <a:pt x="1474" y="2443"/>
                    <a:pt x="1092" y="4067"/>
                    <a:pt x="1092" y="5105"/>
                  </a:cubicBezTo>
                  <a:cubicBezTo>
                    <a:pt x="833" y="5501"/>
                    <a:pt x="601" y="5924"/>
                    <a:pt x="396" y="6347"/>
                  </a:cubicBezTo>
                  <a:cubicBezTo>
                    <a:pt x="259" y="6729"/>
                    <a:pt x="0" y="7657"/>
                    <a:pt x="109" y="8176"/>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6" name="Google Shape;19156;p81"/>
            <p:cNvSpPr/>
            <p:nvPr/>
          </p:nvSpPr>
          <p:spPr>
            <a:xfrm>
              <a:off x="2525318" y="3411598"/>
              <a:ext cx="35795" cy="15587"/>
            </a:xfrm>
            <a:custGeom>
              <a:avLst/>
              <a:gdLst/>
              <a:ahLst/>
              <a:cxnLst/>
              <a:rect l="l" t="t" r="r" b="b"/>
              <a:pathLst>
                <a:path w="1038" h="452" fill="none" extrusionOk="0">
                  <a:moveTo>
                    <a:pt x="0" y="1"/>
                  </a:moveTo>
                  <a:cubicBezTo>
                    <a:pt x="0" y="1"/>
                    <a:pt x="1038" y="14"/>
                    <a:pt x="969" y="451"/>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7" name="Google Shape;19157;p81"/>
            <p:cNvSpPr/>
            <p:nvPr/>
          </p:nvSpPr>
          <p:spPr>
            <a:xfrm>
              <a:off x="2521559" y="3471393"/>
              <a:ext cx="31071" cy="13656"/>
            </a:xfrm>
            <a:custGeom>
              <a:avLst/>
              <a:gdLst/>
              <a:ahLst/>
              <a:cxnLst/>
              <a:rect l="l" t="t" r="r" b="b"/>
              <a:pathLst>
                <a:path w="901" h="396" fill="none" extrusionOk="0">
                  <a:moveTo>
                    <a:pt x="901" y="300"/>
                  </a:moveTo>
                  <a:cubicBezTo>
                    <a:pt x="901" y="300"/>
                    <a:pt x="246" y="0"/>
                    <a:pt x="0" y="396"/>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8" name="Google Shape;19158;p81"/>
            <p:cNvSpPr/>
            <p:nvPr/>
          </p:nvSpPr>
          <p:spPr>
            <a:xfrm>
              <a:off x="2668392" y="3247799"/>
              <a:ext cx="16518" cy="55590"/>
            </a:xfrm>
            <a:custGeom>
              <a:avLst/>
              <a:gdLst/>
              <a:ahLst/>
              <a:cxnLst/>
              <a:rect l="l" t="t" r="r" b="b"/>
              <a:pathLst>
                <a:path w="479" h="1612" fill="none" extrusionOk="0">
                  <a:moveTo>
                    <a:pt x="478" y="1"/>
                  </a:moveTo>
                  <a:cubicBezTo>
                    <a:pt x="478" y="1"/>
                    <a:pt x="424" y="1612"/>
                    <a:pt x="1" y="1489"/>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9" name="Google Shape;19159;p81"/>
            <p:cNvSpPr/>
            <p:nvPr/>
          </p:nvSpPr>
          <p:spPr>
            <a:xfrm>
              <a:off x="2796431" y="3276524"/>
              <a:ext cx="11794" cy="39589"/>
            </a:xfrm>
            <a:custGeom>
              <a:avLst/>
              <a:gdLst/>
              <a:ahLst/>
              <a:cxnLst/>
              <a:rect l="l" t="t" r="r" b="b"/>
              <a:pathLst>
                <a:path w="342" h="1148" fill="none" extrusionOk="0">
                  <a:moveTo>
                    <a:pt x="123" y="1"/>
                  </a:moveTo>
                  <a:cubicBezTo>
                    <a:pt x="123" y="1"/>
                    <a:pt x="0" y="874"/>
                    <a:pt x="341" y="1147"/>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0" name="Google Shape;19160;p81"/>
            <p:cNvSpPr/>
            <p:nvPr/>
          </p:nvSpPr>
          <p:spPr>
            <a:xfrm>
              <a:off x="2893848" y="3070861"/>
              <a:ext cx="23105" cy="304089"/>
            </a:xfrm>
            <a:custGeom>
              <a:avLst/>
              <a:gdLst/>
              <a:ahLst/>
              <a:cxnLst/>
              <a:rect l="l" t="t" r="r" b="b"/>
              <a:pathLst>
                <a:path w="670" h="8818" fill="none" extrusionOk="0">
                  <a:moveTo>
                    <a:pt x="0" y="0"/>
                  </a:moveTo>
                  <a:cubicBezTo>
                    <a:pt x="0" y="0"/>
                    <a:pt x="464" y="2225"/>
                    <a:pt x="574" y="2743"/>
                  </a:cubicBezTo>
                  <a:cubicBezTo>
                    <a:pt x="669" y="3276"/>
                    <a:pt x="41" y="5951"/>
                    <a:pt x="55" y="6661"/>
                  </a:cubicBezTo>
                  <a:cubicBezTo>
                    <a:pt x="69" y="7357"/>
                    <a:pt x="369" y="8353"/>
                    <a:pt x="328" y="8817"/>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1" name="Google Shape;19161;p81"/>
            <p:cNvSpPr/>
            <p:nvPr/>
          </p:nvSpPr>
          <p:spPr>
            <a:xfrm>
              <a:off x="2952195" y="3652124"/>
              <a:ext cx="15587" cy="71108"/>
            </a:xfrm>
            <a:custGeom>
              <a:avLst/>
              <a:gdLst/>
              <a:ahLst/>
              <a:cxnLst/>
              <a:rect l="l" t="t" r="r" b="b"/>
              <a:pathLst>
                <a:path w="452" h="2062" fill="none" extrusionOk="0">
                  <a:moveTo>
                    <a:pt x="151" y="0"/>
                  </a:moveTo>
                  <a:cubicBezTo>
                    <a:pt x="151" y="0"/>
                    <a:pt x="1" y="1447"/>
                    <a:pt x="451" y="2061"/>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2" name="Google Shape;19162;p81"/>
            <p:cNvSpPr/>
            <p:nvPr/>
          </p:nvSpPr>
          <p:spPr>
            <a:xfrm>
              <a:off x="2614252" y="3750956"/>
              <a:ext cx="34416" cy="69211"/>
            </a:xfrm>
            <a:custGeom>
              <a:avLst/>
              <a:gdLst/>
              <a:ahLst/>
              <a:cxnLst/>
              <a:rect l="l" t="t" r="r" b="b"/>
              <a:pathLst>
                <a:path w="998" h="2007" fill="none" extrusionOk="0">
                  <a:moveTo>
                    <a:pt x="997" y="1"/>
                  </a:moveTo>
                  <a:cubicBezTo>
                    <a:pt x="997" y="1"/>
                    <a:pt x="1" y="901"/>
                    <a:pt x="369" y="2007"/>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3" name="Google Shape;19163;p81"/>
            <p:cNvSpPr/>
            <p:nvPr/>
          </p:nvSpPr>
          <p:spPr>
            <a:xfrm>
              <a:off x="2860434" y="3362183"/>
              <a:ext cx="14139" cy="77695"/>
            </a:xfrm>
            <a:custGeom>
              <a:avLst/>
              <a:gdLst/>
              <a:ahLst/>
              <a:cxnLst/>
              <a:rect l="l" t="t" r="r" b="b"/>
              <a:pathLst>
                <a:path w="410" h="2253" fill="none" extrusionOk="0">
                  <a:moveTo>
                    <a:pt x="396" y="1"/>
                  </a:moveTo>
                  <a:cubicBezTo>
                    <a:pt x="410" y="628"/>
                    <a:pt x="28" y="1379"/>
                    <a:pt x="0" y="2253"/>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4" name="Google Shape;19164;p81"/>
            <p:cNvSpPr/>
            <p:nvPr/>
          </p:nvSpPr>
          <p:spPr>
            <a:xfrm>
              <a:off x="2752637" y="3342423"/>
              <a:ext cx="19346" cy="105938"/>
            </a:xfrm>
            <a:custGeom>
              <a:avLst/>
              <a:gdLst/>
              <a:ahLst/>
              <a:cxnLst/>
              <a:rect l="l" t="t" r="r" b="b"/>
              <a:pathLst>
                <a:path w="561" h="3072" fill="none" extrusionOk="0">
                  <a:moveTo>
                    <a:pt x="356" y="0"/>
                  </a:moveTo>
                  <a:cubicBezTo>
                    <a:pt x="560" y="519"/>
                    <a:pt x="110" y="1652"/>
                    <a:pt x="42" y="2089"/>
                  </a:cubicBezTo>
                  <a:cubicBezTo>
                    <a:pt x="1" y="2416"/>
                    <a:pt x="42" y="2757"/>
                    <a:pt x="137" y="3071"/>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5" name="Google Shape;19165;p81"/>
            <p:cNvSpPr/>
            <p:nvPr/>
          </p:nvSpPr>
          <p:spPr>
            <a:xfrm>
              <a:off x="2950782" y="3404563"/>
              <a:ext cx="19346" cy="91316"/>
            </a:xfrm>
            <a:custGeom>
              <a:avLst/>
              <a:gdLst/>
              <a:ahLst/>
              <a:cxnLst/>
              <a:rect l="l" t="t" r="r" b="b"/>
              <a:pathLst>
                <a:path w="561" h="2648" fill="none" extrusionOk="0">
                  <a:moveTo>
                    <a:pt x="560" y="0"/>
                  </a:moveTo>
                  <a:cubicBezTo>
                    <a:pt x="465" y="546"/>
                    <a:pt x="83" y="942"/>
                    <a:pt x="1" y="2648"/>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6" name="Google Shape;19166;p81"/>
            <p:cNvSpPr/>
            <p:nvPr/>
          </p:nvSpPr>
          <p:spPr>
            <a:xfrm>
              <a:off x="2635908" y="3336768"/>
              <a:ext cx="9932" cy="70625"/>
            </a:xfrm>
            <a:custGeom>
              <a:avLst/>
              <a:gdLst/>
              <a:ahLst/>
              <a:cxnLst/>
              <a:rect l="l" t="t" r="r" b="b"/>
              <a:pathLst>
                <a:path w="288" h="2048" fill="none" extrusionOk="0">
                  <a:moveTo>
                    <a:pt x="1" y="1"/>
                  </a:moveTo>
                  <a:cubicBezTo>
                    <a:pt x="287" y="315"/>
                    <a:pt x="96" y="1802"/>
                    <a:pt x="165" y="2048"/>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7" name="Google Shape;19167;p81"/>
            <p:cNvSpPr/>
            <p:nvPr/>
          </p:nvSpPr>
          <p:spPr>
            <a:xfrm>
              <a:off x="2819949" y="3015790"/>
              <a:ext cx="62625" cy="29209"/>
            </a:xfrm>
            <a:custGeom>
              <a:avLst/>
              <a:gdLst/>
              <a:ahLst/>
              <a:cxnLst/>
              <a:rect l="l" t="t" r="r" b="b"/>
              <a:pathLst>
                <a:path w="1816" h="847" fill="none" extrusionOk="0">
                  <a:moveTo>
                    <a:pt x="0" y="724"/>
                  </a:moveTo>
                  <a:cubicBezTo>
                    <a:pt x="0" y="724"/>
                    <a:pt x="983" y="0"/>
                    <a:pt x="1816" y="846"/>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8" name="Google Shape;19168;p81"/>
            <p:cNvSpPr/>
            <p:nvPr/>
          </p:nvSpPr>
          <p:spPr>
            <a:xfrm>
              <a:off x="2704152" y="2973892"/>
              <a:ext cx="68280" cy="21208"/>
            </a:xfrm>
            <a:custGeom>
              <a:avLst/>
              <a:gdLst/>
              <a:ahLst/>
              <a:cxnLst/>
              <a:rect l="l" t="t" r="r" b="b"/>
              <a:pathLst>
                <a:path w="1980" h="615" fill="none" extrusionOk="0">
                  <a:moveTo>
                    <a:pt x="1" y="287"/>
                  </a:moveTo>
                  <a:cubicBezTo>
                    <a:pt x="1" y="287"/>
                    <a:pt x="178" y="0"/>
                    <a:pt x="997" y="69"/>
                  </a:cubicBezTo>
                  <a:cubicBezTo>
                    <a:pt x="1816" y="151"/>
                    <a:pt x="1980" y="615"/>
                    <a:pt x="1980" y="615"/>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9" name="Google Shape;19169;p81"/>
            <p:cNvSpPr/>
            <p:nvPr/>
          </p:nvSpPr>
          <p:spPr>
            <a:xfrm>
              <a:off x="2550250" y="3141416"/>
              <a:ext cx="71108" cy="41003"/>
            </a:xfrm>
            <a:custGeom>
              <a:avLst/>
              <a:gdLst/>
              <a:ahLst/>
              <a:cxnLst/>
              <a:rect l="l" t="t" r="r" b="b"/>
              <a:pathLst>
                <a:path w="2062" h="1189" extrusionOk="0">
                  <a:moveTo>
                    <a:pt x="1335" y="1"/>
                  </a:moveTo>
                  <a:cubicBezTo>
                    <a:pt x="1249" y="1"/>
                    <a:pt x="1155" y="9"/>
                    <a:pt x="1052" y="29"/>
                  </a:cubicBezTo>
                  <a:cubicBezTo>
                    <a:pt x="328" y="165"/>
                    <a:pt x="1" y="1189"/>
                    <a:pt x="1" y="1189"/>
                  </a:cubicBezTo>
                  <a:lnTo>
                    <a:pt x="2062" y="302"/>
                  </a:lnTo>
                  <a:cubicBezTo>
                    <a:pt x="2062" y="302"/>
                    <a:pt x="1851" y="1"/>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0" name="Google Shape;19170;p81"/>
            <p:cNvSpPr/>
            <p:nvPr/>
          </p:nvSpPr>
          <p:spPr>
            <a:xfrm>
              <a:off x="2550250" y="3137691"/>
              <a:ext cx="71108" cy="44727"/>
            </a:xfrm>
            <a:custGeom>
              <a:avLst/>
              <a:gdLst/>
              <a:ahLst/>
              <a:cxnLst/>
              <a:rect l="l" t="t" r="r" b="b"/>
              <a:pathLst>
                <a:path w="2062" h="1297" fill="none" extrusionOk="0">
                  <a:moveTo>
                    <a:pt x="2062" y="410"/>
                  </a:moveTo>
                  <a:cubicBezTo>
                    <a:pt x="2062" y="410"/>
                    <a:pt x="1775" y="0"/>
                    <a:pt x="1052" y="137"/>
                  </a:cubicBezTo>
                  <a:cubicBezTo>
                    <a:pt x="328" y="273"/>
                    <a:pt x="1" y="1297"/>
                    <a:pt x="1" y="1297"/>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1" name="Google Shape;19171;p81"/>
            <p:cNvSpPr/>
            <p:nvPr/>
          </p:nvSpPr>
          <p:spPr>
            <a:xfrm>
              <a:off x="2916436" y="3245006"/>
              <a:ext cx="46175" cy="30623"/>
            </a:xfrm>
            <a:custGeom>
              <a:avLst/>
              <a:gdLst/>
              <a:ahLst/>
              <a:cxnLst/>
              <a:rect l="l" t="t" r="r" b="b"/>
              <a:pathLst>
                <a:path w="1339" h="888" fill="none" extrusionOk="0">
                  <a:moveTo>
                    <a:pt x="1338" y="887"/>
                  </a:moveTo>
                  <a:cubicBezTo>
                    <a:pt x="1338" y="887"/>
                    <a:pt x="738" y="0"/>
                    <a:pt x="0" y="369"/>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2" name="Google Shape;19172;p81"/>
            <p:cNvSpPr/>
            <p:nvPr/>
          </p:nvSpPr>
          <p:spPr>
            <a:xfrm>
              <a:off x="1528455" y="3027549"/>
              <a:ext cx="665561" cy="1107072"/>
            </a:xfrm>
            <a:custGeom>
              <a:avLst/>
              <a:gdLst/>
              <a:ahLst/>
              <a:cxnLst/>
              <a:rect l="l" t="t" r="r" b="b"/>
              <a:pathLst>
                <a:path w="19300" h="32103" extrusionOk="0">
                  <a:moveTo>
                    <a:pt x="10851" y="0"/>
                  </a:moveTo>
                  <a:lnTo>
                    <a:pt x="8476" y="5924"/>
                  </a:lnTo>
                  <a:lnTo>
                    <a:pt x="4477" y="11083"/>
                  </a:lnTo>
                  <a:lnTo>
                    <a:pt x="0" y="29154"/>
                  </a:lnTo>
                  <a:lnTo>
                    <a:pt x="6183" y="32102"/>
                  </a:lnTo>
                  <a:cubicBezTo>
                    <a:pt x="6183" y="32102"/>
                    <a:pt x="13485" y="25824"/>
                    <a:pt x="14604" y="23695"/>
                  </a:cubicBezTo>
                  <a:cubicBezTo>
                    <a:pt x="15737" y="21552"/>
                    <a:pt x="18986" y="19163"/>
                    <a:pt x="19149" y="17130"/>
                  </a:cubicBezTo>
                  <a:cubicBezTo>
                    <a:pt x="19300" y="15096"/>
                    <a:pt x="19149" y="12312"/>
                    <a:pt x="19149" y="12312"/>
                  </a:cubicBezTo>
                  <a:cubicBezTo>
                    <a:pt x="18494" y="11848"/>
                    <a:pt x="18508" y="10605"/>
                    <a:pt x="18508" y="10605"/>
                  </a:cubicBezTo>
                  <a:lnTo>
                    <a:pt x="17716" y="7221"/>
                  </a:lnTo>
                  <a:lnTo>
                    <a:pt x="15969" y="7985"/>
                  </a:lnTo>
                  <a:lnTo>
                    <a:pt x="15874" y="6388"/>
                  </a:lnTo>
                  <a:cubicBezTo>
                    <a:pt x="15874" y="6388"/>
                    <a:pt x="16734" y="1529"/>
                    <a:pt x="15710" y="724"/>
                  </a:cubicBezTo>
                  <a:lnTo>
                    <a:pt x="11028" y="6484"/>
                  </a:lnTo>
                  <a:cubicBezTo>
                    <a:pt x="11261" y="3863"/>
                    <a:pt x="10851" y="0"/>
                    <a:pt x="10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3" name="Google Shape;19173;p81"/>
            <p:cNvSpPr/>
            <p:nvPr/>
          </p:nvSpPr>
          <p:spPr>
            <a:xfrm>
              <a:off x="1410312" y="2928649"/>
              <a:ext cx="741152" cy="1235632"/>
            </a:xfrm>
            <a:custGeom>
              <a:avLst/>
              <a:gdLst/>
              <a:ahLst/>
              <a:cxnLst/>
              <a:rect l="l" t="t" r="r" b="b"/>
              <a:pathLst>
                <a:path w="21492" h="35831" extrusionOk="0">
                  <a:moveTo>
                    <a:pt x="9574" y="0"/>
                  </a:moveTo>
                  <a:cubicBezTo>
                    <a:pt x="9281" y="0"/>
                    <a:pt x="9014" y="194"/>
                    <a:pt x="8804" y="412"/>
                  </a:cubicBezTo>
                  <a:cubicBezTo>
                    <a:pt x="8545" y="671"/>
                    <a:pt x="8135" y="3100"/>
                    <a:pt x="8026" y="3851"/>
                  </a:cubicBezTo>
                  <a:cubicBezTo>
                    <a:pt x="8012" y="3892"/>
                    <a:pt x="8012" y="3933"/>
                    <a:pt x="8012" y="3974"/>
                  </a:cubicBezTo>
                  <a:cubicBezTo>
                    <a:pt x="7930" y="4711"/>
                    <a:pt x="7999" y="6581"/>
                    <a:pt x="8026" y="7468"/>
                  </a:cubicBezTo>
                  <a:cubicBezTo>
                    <a:pt x="8040" y="7659"/>
                    <a:pt x="8040" y="7796"/>
                    <a:pt x="8040" y="7877"/>
                  </a:cubicBezTo>
                  <a:cubicBezTo>
                    <a:pt x="8053" y="8410"/>
                    <a:pt x="8422" y="10607"/>
                    <a:pt x="8053" y="11358"/>
                  </a:cubicBezTo>
                  <a:lnTo>
                    <a:pt x="6647" y="8246"/>
                  </a:lnTo>
                  <a:cubicBezTo>
                    <a:pt x="6647" y="8246"/>
                    <a:pt x="7084" y="5011"/>
                    <a:pt x="6156" y="4493"/>
                  </a:cubicBezTo>
                  <a:cubicBezTo>
                    <a:pt x="5955" y="4377"/>
                    <a:pt x="5804" y="4322"/>
                    <a:pt x="5688" y="4322"/>
                  </a:cubicBezTo>
                  <a:cubicBezTo>
                    <a:pt x="5267" y="4322"/>
                    <a:pt x="5299" y="5045"/>
                    <a:pt x="5064" y="6253"/>
                  </a:cubicBezTo>
                  <a:cubicBezTo>
                    <a:pt x="4846" y="7386"/>
                    <a:pt x="4395" y="8369"/>
                    <a:pt x="4368" y="9147"/>
                  </a:cubicBezTo>
                  <a:cubicBezTo>
                    <a:pt x="4354" y="9392"/>
                    <a:pt x="4409" y="9652"/>
                    <a:pt x="4518" y="9870"/>
                  </a:cubicBezTo>
                  <a:cubicBezTo>
                    <a:pt x="4982" y="10730"/>
                    <a:pt x="5446" y="14101"/>
                    <a:pt x="5446" y="14101"/>
                  </a:cubicBezTo>
                  <a:cubicBezTo>
                    <a:pt x="5446" y="14101"/>
                    <a:pt x="5801" y="19069"/>
                    <a:pt x="5637" y="19670"/>
                  </a:cubicBezTo>
                  <a:cubicBezTo>
                    <a:pt x="5487" y="20271"/>
                    <a:pt x="6170" y="22195"/>
                    <a:pt x="6170" y="22195"/>
                  </a:cubicBezTo>
                  <a:cubicBezTo>
                    <a:pt x="6170" y="22195"/>
                    <a:pt x="5979" y="22441"/>
                    <a:pt x="5760" y="22741"/>
                  </a:cubicBezTo>
                  <a:cubicBezTo>
                    <a:pt x="5555" y="23028"/>
                    <a:pt x="5364" y="23314"/>
                    <a:pt x="5201" y="23628"/>
                  </a:cubicBezTo>
                  <a:cubicBezTo>
                    <a:pt x="4668" y="24843"/>
                    <a:pt x="3590" y="26126"/>
                    <a:pt x="2225" y="27736"/>
                  </a:cubicBezTo>
                  <a:cubicBezTo>
                    <a:pt x="1543" y="28528"/>
                    <a:pt x="792" y="29402"/>
                    <a:pt x="0" y="30371"/>
                  </a:cubicBezTo>
                  <a:lnTo>
                    <a:pt x="9404" y="35830"/>
                  </a:lnTo>
                  <a:cubicBezTo>
                    <a:pt x="9596" y="35339"/>
                    <a:pt x="9787" y="34847"/>
                    <a:pt x="9978" y="34356"/>
                  </a:cubicBezTo>
                  <a:cubicBezTo>
                    <a:pt x="11015" y="31817"/>
                    <a:pt x="12312" y="29265"/>
                    <a:pt x="14687" y="26508"/>
                  </a:cubicBezTo>
                  <a:cubicBezTo>
                    <a:pt x="15192" y="25908"/>
                    <a:pt x="17362" y="24665"/>
                    <a:pt x="17525" y="24379"/>
                  </a:cubicBezTo>
                  <a:cubicBezTo>
                    <a:pt x="17689" y="24079"/>
                    <a:pt x="20951" y="20380"/>
                    <a:pt x="21020" y="19820"/>
                  </a:cubicBezTo>
                  <a:cubicBezTo>
                    <a:pt x="21088" y="19274"/>
                    <a:pt x="20706" y="15166"/>
                    <a:pt x="20869" y="14429"/>
                  </a:cubicBezTo>
                  <a:cubicBezTo>
                    <a:pt x="21020" y="13678"/>
                    <a:pt x="20842" y="11221"/>
                    <a:pt x="21238" y="10457"/>
                  </a:cubicBezTo>
                  <a:cubicBezTo>
                    <a:pt x="21492" y="9958"/>
                    <a:pt x="20999" y="9723"/>
                    <a:pt x="20530" y="9723"/>
                  </a:cubicBezTo>
                  <a:cubicBezTo>
                    <a:pt x="20268" y="9723"/>
                    <a:pt x="20013" y="9796"/>
                    <a:pt x="19900" y="9938"/>
                  </a:cubicBezTo>
                  <a:cubicBezTo>
                    <a:pt x="19586" y="10348"/>
                    <a:pt x="18508" y="11904"/>
                    <a:pt x="18535" y="12545"/>
                  </a:cubicBezTo>
                  <a:cubicBezTo>
                    <a:pt x="18576" y="13187"/>
                    <a:pt x="18044" y="14934"/>
                    <a:pt x="18044" y="14934"/>
                  </a:cubicBezTo>
                  <a:cubicBezTo>
                    <a:pt x="18044" y="14934"/>
                    <a:pt x="17990" y="11917"/>
                    <a:pt x="18085" y="10798"/>
                  </a:cubicBezTo>
                  <a:cubicBezTo>
                    <a:pt x="18085" y="10798"/>
                    <a:pt x="18426" y="8109"/>
                    <a:pt x="18658" y="7072"/>
                  </a:cubicBezTo>
                  <a:cubicBezTo>
                    <a:pt x="18658" y="7072"/>
                    <a:pt x="20269" y="3783"/>
                    <a:pt x="19150" y="3605"/>
                  </a:cubicBezTo>
                  <a:cubicBezTo>
                    <a:pt x="19000" y="3582"/>
                    <a:pt x="18868" y="3571"/>
                    <a:pt x="18753" y="3571"/>
                  </a:cubicBezTo>
                  <a:cubicBezTo>
                    <a:pt x="18010" y="3571"/>
                    <a:pt x="17949" y="4001"/>
                    <a:pt x="17949" y="4001"/>
                  </a:cubicBezTo>
                  <a:cubicBezTo>
                    <a:pt x="17949" y="4001"/>
                    <a:pt x="16666" y="5189"/>
                    <a:pt x="16065" y="5735"/>
                  </a:cubicBezTo>
                  <a:lnTo>
                    <a:pt x="16010" y="5789"/>
                  </a:lnTo>
                  <a:cubicBezTo>
                    <a:pt x="15997" y="5789"/>
                    <a:pt x="15983" y="5803"/>
                    <a:pt x="15983" y="5816"/>
                  </a:cubicBezTo>
                  <a:lnTo>
                    <a:pt x="15806" y="5953"/>
                  </a:lnTo>
                  <a:cubicBezTo>
                    <a:pt x="15560" y="6144"/>
                    <a:pt x="15246" y="8355"/>
                    <a:pt x="14959" y="9638"/>
                  </a:cubicBezTo>
                  <a:cubicBezTo>
                    <a:pt x="14837" y="10170"/>
                    <a:pt x="14727" y="10553"/>
                    <a:pt x="14618" y="10566"/>
                  </a:cubicBezTo>
                  <a:lnTo>
                    <a:pt x="14605" y="10566"/>
                  </a:lnTo>
                  <a:cubicBezTo>
                    <a:pt x="14602" y="10566"/>
                    <a:pt x="14600" y="10567"/>
                    <a:pt x="14598" y="10567"/>
                  </a:cubicBezTo>
                  <a:cubicBezTo>
                    <a:pt x="14242" y="10567"/>
                    <a:pt x="13676" y="8519"/>
                    <a:pt x="13676" y="8519"/>
                  </a:cubicBezTo>
                  <a:cubicBezTo>
                    <a:pt x="13676" y="8519"/>
                    <a:pt x="13649" y="6867"/>
                    <a:pt x="13390" y="6267"/>
                  </a:cubicBezTo>
                  <a:cubicBezTo>
                    <a:pt x="13390" y="6267"/>
                    <a:pt x="14605" y="3687"/>
                    <a:pt x="14277" y="2855"/>
                  </a:cubicBezTo>
                  <a:cubicBezTo>
                    <a:pt x="14167" y="2575"/>
                    <a:pt x="13955" y="2471"/>
                    <a:pt x="13707" y="2471"/>
                  </a:cubicBezTo>
                  <a:cubicBezTo>
                    <a:pt x="13217" y="2471"/>
                    <a:pt x="12584" y="2878"/>
                    <a:pt x="12312" y="3141"/>
                  </a:cubicBezTo>
                  <a:cubicBezTo>
                    <a:pt x="11902" y="3537"/>
                    <a:pt x="10565" y="5148"/>
                    <a:pt x="10565" y="5148"/>
                  </a:cubicBezTo>
                  <a:cubicBezTo>
                    <a:pt x="10565" y="5148"/>
                    <a:pt x="10701" y="1094"/>
                    <a:pt x="10387" y="575"/>
                  </a:cubicBezTo>
                  <a:cubicBezTo>
                    <a:pt x="10112" y="152"/>
                    <a:pt x="9833" y="0"/>
                    <a:pt x="95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4" name="Google Shape;19174;p81"/>
            <p:cNvSpPr/>
            <p:nvPr/>
          </p:nvSpPr>
          <p:spPr>
            <a:xfrm>
              <a:off x="1486557" y="3713299"/>
              <a:ext cx="122422" cy="172322"/>
            </a:xfrm>
            <a:custGeom>
              <a:avLst/>
              <a:gdLst/>
              <a:ahLst/>
              <a:cxnLst/>
              <a:rect l="l" t="t" r="r" b="b"/>
              <a:pathLst>
                <a:path w="3550" h="4997" extrusionOk="0">
                  <a:moveTo>
                    <a:pt x="3549" y="1"/>
                  </a:moveTo>
                  <a:cubicBezTo>
                    <a:pt x="3344" y="274"/>
                    <a:pt x="3153" y="574"/>
                    <a:pt x="2990" y="888"/>
                  </a:cubicBezTo>
                  <a:cubicBezTo>
                    <a:pt x="2457" y="2103"/>
                    <a:pt x="1379" y="3386"/>
                    <a:pt x="1" y="4996"/>
                  </a:cubicBezTo>
                  <a:cubicBezTo>
                    <a:pt x="1488" y="3822"/>
                    <a:pt x="2908" y="2894"/>
                    <a:pt x="2935" y="2348"/>
                  </a:cubicBezTo>
                  <a:cubicBezTo>
                    <a:pt x="2990" y="1529"/>
                    <a:pt x="3549" y="1"/>
                    <a:pt x="3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5" name="Google Shape;19175;p81"/>
            <p:cNvSpPr/>
            <p:nvPr/>
          </p:nvSpPr>
          <p:spPr>
            <a:xfrm>
              <a:off x="1566111" y="3269007"/>
              <a:ext cx="97455" cy="444339"/>
            </a:xfrm>
            <a:custGeom>
              <a:avLst/>
              <a:gdLst/>
              <a:ahLst/>
              <a:cxnLst/>
              <a:rect l="l" t="t" r="r" b="b"/>
              <a:pathLst>
                <a:path w="2826" h="12885" extrusionOk="0">
                  <a:moveTo>
                    <a:pt x="0" y="0"/>
                  </a:moveTo>
                  <a:lnTo>
                    <a:pt x="0" y="0"/>
                  </a:lnTo>
                  <a:cubicBezTo>
                    <a:pt x="464" y="860"/>
                    <a:pt x="928" y="4245"/>
                    <a:pt x="928" y="4245"/>
                  </a:cubicBezTo>
                  <a:cubicBezTo>
                    <a:pt x="928" y="4245"/>
                    <a:pt x="1283" y="9199"/>
                    <a:pt x="1119" y="9814"/>
                  </a:cubicBezTo>
                  <a:cubicBezTo>
                    <a:pt x="956" y="10414"/>
                    <a:pt x="1638" y="12339"/>
                    <a:pt x="1638" y="12339"/>
                  </a:cubicBezTo>
                  <a:cubicBezTo>
                    <a:pt x="1638" y="12339"/>
                    <a:pt x="1461" y="12584"/>
                    <a:pt x="1242" y="12885"/>
                  </a:cubicBezTo>
                  <a:cubicBezTo>
                    <a:pt x="2825" y="12025"/>
                    <a:pt x="2484" y="10660"/>
                    <a:pt x="2484" y="10660"/>
                  </a:cubicBezTo>
                  <a:lnTo>
                    <a:pt x="2484" y="10660"/>
                  </a:lnTo>
                  <a:cubicBezTo>
                    <a:pt x="2484" y="10660"/>
                    <a:pt x="2368" y="10704"/>
                    <a:pt x="2221" y="10704"/>
                  </a:cubicBezTo>
                  <a:cubicBezTo>
                    <a:pt x="2011" y="10704"/>
                    <a:pt x="1740" y="10615"/>
                    <a:pt x="1652" y="10182"/>
                  </a:cubicBezTo>
                  <a:cubicBezTo>
                    <a:pt x="1502" y="9445"/>
                    <a:pt x="1938" y="7384"/>
                    <a:pt x="1938" y="7384"/>
                  </a:cubicBezTo>
                  <a:cubicBezTo>
                    <a:pt x="1938" y="7384"/>
                    <a:pt x="1556" y="4927"/>
                    <a:pt x="1256" y="4122"/>
                  </a:cubicBezTo>
                  <a:cubicBezTo>
                    <a:pt x="956" y="3317"/>
                    <a:pt x="1065" y="1856"/>
                    <a:pt x="1065" y="1856"/>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6" name="Google Shape;19176;p81"/>
            <p:cNvSpPr/>
            <p:nvPr/>
          </p:nvSpPr>
          <p:spPr>
            <a:xfrm>
              <a:off x="1561387" y="3077724"/>
              <a:ext cx="146734" cy="259603"/>
            </a:xfrm>
            <a:custGeom>
              <a:avLst/>
              <a:gdLst/>
              <a:ahLst/>
              <a:cxnLst/>
              <a:rect l="l" t="t" r="r" b="b"/>
              <a:pathLst>
                <a:path w="4255" h="7528" extrusionOk="0">
                  <a:moveTo>
                    <a:pt x="1310" y="1"/>
                  </a:moveTo>
                  <a:cubicBezTo>
                    <a:pt x="886" y="1"/>
                    <a:pt x="922" y="730"/>
                    <a:pt x="697" y="1930"/>
                  </a:cubicBezTo>
                  <a:cubicBezTo>
                    <a:pt x="465" y="3077"/>
                    <a:pt x="14" y="4059"/>
                    <a:pt x="1" y="4837"/>
                  </a:cubicBezTo>
                  <a:cubicBezTo>
                    <a:pt x="124" y="4619"/>
                    <a:pt x="315" y="4455"/>
                    <a:pt x="547" y="4346"/>
                  </a:cubicBezTo>
                  <a:cubicBezTo>
                    <a:pt x="624" y="4310"/>
                    <a:pt x="703" y="4293"/>
                    <a:pt x="784" y="4293"/>
                  </a:cubicBezTo>
                  <a:cubicBezTo>
                    <a:pt x="1550" y="4293"/>
                    <a:pt x="2460" y="5812"/>
                    <a:pt x="2867" y="6639"/>
                  </a:cubicBezTo>
                  <a:cubicBezTo>
                    <a:pt x="3076" y="7057"/>
                    <a:pt x="3445" y="7527"/>
                    <a:pt x="3721" y="7527"/>
                  </a:cubicBezTo>
                  <a:cubicBezTo>
                    <a:pt x="4058" y="7527"/>
                    <a:pt x="4255" y="6825"/>
                    <a:pt x="3850" y="4469"/>
                  </a:cubicBezTo>
                  <a:cubicBezTo>
                    <a:pt x="3768" y="3991"/>
                    <a:pt x="3700" y="3554"/>
                    <a:pt x="3645" y="3159"/>
                  </a:cubicBezTo>
                  <a:lnTo>
                    <a:pt x="3645" y="3159"/>
                  </a:lnTo>
                  <a:cubicBezTo>
                    <a:pt x="3659" y="3336"/>
                    <a:pt x="3659" y="3486"/>
                    <a:pt x="3659" y="3568"/>
                  </a:cubicBezTo>
                  <a:cubicBezTo>
                    <a:pt x="3686" y="4087"/>
                    <a:pt x="4054" y="6284"/>
                    <a:pt x="3686" y="7049"/>
                  </a:cubicBezTo>
                  <a:lnTo>
                    <a:pt x="2280" y="3923"/>
                  </a:lnTo>
                  <a:cubicBezTo>
                    <a:pt x="2280" y="3923"/>
                    <a:pt x="2703" y="702"/>
                    <a:pt x="1775" y="170"/>
                  </a:cubicBezTo>
                  <a:cubicBezTo>
                    <a:pt x="1576" y="55"/>
                    <a:pt x="1426" y="1"/>
                    <a:pt x="1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7" name="Google Shape;19177;p81"/>
            <p:cNvSpPr/>
            <p:nvPr/>
          </p:nvSpPr>
          <p:spPr>
            <a:xfrm>
              <a:off x="1686598" y="2928649"/>
              <a:ext cx="227842" cy="402509"/>
            </a:xfrm>
            <a:custGeom>
              <a:avLst/>
              <a:gdLst/>
              <a:ahLst/>
              <a:cxnLst/>
              <a:rect l="l" t="t" r="r" b="b"/>
              <a:pathLst>
                <a:path w="6607" h="11672" extrusionOk="0">
                  <a:moveTo>
                    <a:pt x="1569" y="0"/>
                  </a:moveTo>
                  <a:cubicBezTo>
                    <a:pt x="1276" y="0"/>
                    <a:pt x="1008" y="194"/>
                    <a:pt x="806" y="412"/>
                  </a:cubicBezTo>
                  <a:cubicBezTo>
                    <a:pt x="546" y="671"/>
                    <a:pt x="137" y="3100"/>
                    <a:pt x="14" y="3865"/>
                  </a:cubicBezTo>
                  <a:cubicBezTo>
                    <a:pt x="0" y="3892"/>
                    <a:pt x="0" y="3933"/>
                    <a:pt x="0" y="3974"/>
                  </a:cubicBezTo>
                  <a:cubicBezTo>
                    <a:pt x="82" y="3742"/>
                    <a:pt x="301" y="3592"/>
                    <a:pt x="533" y="3578"/>
                  </a:cubicBezTo>
                  <a:cubicBezTo>
                    <a:pt x="550" y="3577"/>
                    <a:pt x="568" y="3576"/>
                    <a:pt x="586" y="3576"/>
                  </a:cubicBezTo>
                  <a:cubicBezTo>
                    <a:pt x="1269" y="3576"/>
                    <a:pt x="2020" y="4561"/>
                    <a:pt x="2020" y="4561"/>
                  </a:cubicBezTo>
                  <a:cubicBezTo>
                    <a:pt x="2020" y="4561"/>
                    <a:pt x="1925" y="8464"/>
                    <a:pt x="2266" y="9802"/>
                  </a:cubicBezTo>
                  <a:cubicBezTo>
                    <a:pt x="2266" y="9802"/>
                    <a:pt x="1870" y="11194"/>
                    <a:pt x="2266" y="11672"/>
                  </a:cubicBezTo>
                  <a:cubicBezTo>
                    <a:pt x="2293" y="11208"/>
                    <a:pt x="2443" y="10744"/>
                    <a:pt x="2703" y="10348"/>
                  </a:cubicBezTo>
                  <a:cubicBezTo>
                    <a:pt x="2703" y="10348"/>
                    <a:pt x="1775" y="5298"/>
                    <a:pt x="3058" y="4929"/>
                  </a:cubicBezTo>
                  <a:cubicBezTo>
                    <a:pt x="3207" y="4886"/>
                    <a:pt x="3350" y="4866"/>
                    <a:pt x="3485" y="4866"/>
                  </a:cubicBezTo>
                  <a:cubicBezTo>
                    <a:pt x="4496" y="4866"/>
                    <a:pt x="5086" y="5957"/>
                    <a:pt x="5050" y="6294"/>
                  </a:cubicBezTo>
                  <a:cubicBezTo>
                    <a:pt x="5009" y="6676"/>
                    <a:pt x="5419" y="8123"/>
                    <a:pt x="5296" y="8792"/>
                  </a:cubicBezTo>
                  <a:cubicBezTo>
                    <a:pt x="5296" y="8792"/>
                    <a:pt x="5641" y="10950"/>
                    <a:pt x="6189" y="10950"/>
                  </a:cubicBezTo>
                  <a:cubicBezTo>
                    <a:pt x="6314" y="10950"/>
                    <a:pt x="6449" y="10839"/>
                    <a:pt x="6593" y="10566"/>
                  </a:cubicBezTo>
                  <a:lnTo>
                    <a:pt x="6593" y="10566"/>
                  </a:lnTo>
                  <a:cubicBezTo>
                    <a:pt x="6590" y="10566"/>
                    <a:pt x="6588" y="10567"/>
                    <a:pt x="6586" y="10567"/>
                  </a:cubicBezTo>
                  <a:cubicBezTo>
                    <a:pt x="6230" y="10567"/>
                    <a:pt x="5664" y="8519"/>
                    <a:pt x="5664" y="8519"/>
                  </a:cubicBezTo>
                  <a:cubicBezTo>
                    <a:pt x="5664" y="8519"/>
                    <a:pt x="5637" y="6867"/>
                    <a:pt x="5392" y="6267"/>
                  </a:cubicBezTo>
                  <a:cubicBezTo>
                    <a:pt x="5392" y="6267"/>
                    <a:pt x="6606" y="3701"/>
                    <a:pt x="6265" y="2855"/>
                  </a:cubicBezTo>
                  <a:cubicBezTo>
                    <a:pt x="6155" y="2575"/>
                    <a:pt x="5943" y="2471"/>
                    <a:pt x="5695" y="2471"/>
                  </a:cubicBezTo>
                  <a:cubicBezTo>
                    <a:pt x="5205" y="2471"/>
                    <a:pt x="4572" y="2878"/>
                    <a:pt x="4300" y="3141"/>
                  </a:cubicBezTo>
                  <a:cubicBezTo>
                    <a:pt x="3904" y="3537"/>
                    <a:pt x="2553" y="5148"/>
                    <a:pt x="2553" y="5148"/>
                  </a:cubicBezTo>
                  <a:cubicBezTo>
                    <a:pt x="2553" y="5148"/>
                    <a:pt x="2703" y="1094"/>
                    <a:pt x="2375" y="575"/>
                  </a:cubicBezTo>
                  <a:cubicBezTo>
                    <a:pt x="2106" y="152"/>
                    <a:pt x="1828" y="0"/>
                    <a:pt x="1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8" name="Google Shape;19178;p81"/>
            <p:cNvSpPr/>
            <p:nvPr/>
          </p:nvSpPr>
          <p:spPr>
            <a:xfrm>
              <a:off x="1926159" y="3128725"/>
              <a:ext cx="34864" cy="132319"/>
            </a:xfrm>
            <a:custGeom>
              <a:avLst/>
              <a:gdLst/>
              <a:ahLst/>
              <a:cxnLst/>
              <a:rect l="l" t="t" r="r" b="b"/>
              <a:pathLst>
                <a:path w="1011" h="3837" extrusionOk="0">
                  <a:moveTo>
                    <a:pt x="1010" y="1"/>
                  </a:moveTo>
                  <a:lnTo>
                    <a:pt x="847" y="137"/>
                  </a:lnTo>
                  <a:cubicBezTo>
                    <a:pt x="601" y="328"/>
                    <a:pt x="287" y="2540"/>
                    <a:pt x="0" y="3836"/>
                  </a:cubicBezTo>
                  <a:cubicBezTo>
                    <a:pt x="546" y="2021"/>
                    <a:pt x="465" y="574"/>
                    <a:pt x="1010" y="1"/>
                  </a:cubicBez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9" name="Google Shape;19179;p81"/>
            <p:cNvSpPr/>
            <p:nvPr/>
          </p:nvSpPr>
          <p:spPr>
            <a:xfrm>
              <a:off x="1754359" y="3052240"/>
              <a:ext cx="397095" cy="1061207"/>
            </a:xfrm>
            <a:custGeom>
              <a:avLst/>
              <a:gdLst/>
              <a:ahLst/>
              <a:cxnLst/>
              <a:rect l="l" t="t" r="r" b="b"/>
              <a:pathLst>
                <a:path w="11515" h="30773" extrusionOk="0">
                  <a:moveTo>
                    <a:pt x="8776" y="1"/>
                  </a:moveTo>
                  <a:cubicBezTo>
                    <a:pt x="8030" y="1"/>
                    <a:pt x="7958" y="431"/>
                    <a:pt x="7958" y="431"/>
                  </a:cubicBezTo>
                  <a:cubicBezTo>
                    <a:pt x="7958" y="431"/>
                    <a:pt x="6689" y="1618"/>
                    <a:pt x="6088" y="2164"/>
                  </a:cubicBezTo>
                  <a:cubicBezTo>
                    <a:pt x="6251" y="2039"/>
                    <a:pt x="6447" y="1971"/>
                    <a:pt x="6647" y="1971"/>
                  </a:cubicBezTo>
                  <a:cubicBezTo>
                    <a:pt x="6666" y="1971"/>
                    <a:pt x="6684" y="1972"/>
                    <a:pt x="6702" y="1973"/>
                  </a:cubicBezTo>
                  <a:cubicBezTo>
                    <a:pt x="8122" y="1973"/>
                    <a:pt x="8217" y="3556"/>
                    <a:pt x="8217" y="3556"/>
                  </a:cubicBezTo>
                  <a:cubicBezTo>
                    <a:pt x="8217" y="3556"/>
                    <a:pt x="7494" y="7651"/>
                    <a:pt x="7630" y="8333"/>
                  </a:cubicBezTo>
                  <a:cubicBezTo>
                    <a:pt x="7767" y="9002"/>
                    <a:pt x="7098" y="11432"/>
                    <a:pt x="7303" y="11841"/>
                  </a:cubicBezTo>
                  <a:cubicBezTo>
                    <a:pt x="7494" y="12251"/>
                    <a:pt x="8408" y="13902"/>
                    <a:pt x="8518" y="15322"/>
                  </a:cubicBezTo>
                  <a:cubicBezTo>
                    <a:pt x="8518" y="15322"/>
                    <a:pt x="8669" y="14704"/>
                    <a:pt x="8947" y="14704"/>
                  </a:cubicBezTo>
                  <a:cubicBezTo>
                    <a:pt x="8958" y="14704"/>
                    <a:pt x="8970" y="14705"/>
                    <a:pt x="8982" y="14707"/>
                  </a:cubicBezTo>
                  <a:cubicBezTo>
                    <a:pt x="8987" y="14708"/>
                    <a:pt x="8992" y="14709"/>
                    <a:pt x="8997" y="14709"/>
                  </a:cubicBezTo>
                  <a:cubicBezTo>
                    <a:pt x="9198" y="14709"/>
                    <a:pt x="9134" y="13965"/>
                    <a:pt x="9412" y="13965"/>
                  </a:cubicBezTo>
                  <a:cubicBezTo>
                    <a:pt x="9534" y="13965"/>
                    <a:pt x="9724" y="14110"/>
                    <a:pt x="10033" y="14530"/>
                  </a:cubicBezTo>
                  <a:cubicBezTo>
                    <a:pt x="11056" y="15922"/>
                    <a:pt x="10892" y="15922"/>
                    <a:pt x="10033" y="16564"/>
                  </a:cubicBezTo>
                  <a:cubicBezTo>
                    <a:pt x="9159" y="17192"/>
                    <a:pt x="6634" y="20795"/>
                    <a:pt x="5788" y="20795"/>
                  </a:cubicBezTo>
                  <a:cubicBezTo>
                    <a:pt x="5736" y="20793"/>
                    <a:pt x="5684" y="20793"/>
                    <a:pt x="5633" y="20793"/>
                  </a:cubicBezTo>
                  <a:cubicBezTo>
                    <a:pt x="5168" y="20793"/>
                    <a:pt x="4715" y="20848"/>
                    <a:pt x="4273" y="20959"/>
                  </a:cubicBezTo>
                  <a:cubicBezTo>
                    <a:pt x="4273" y="20959"/>
                    <a:pt x="4341" y="22474"/>
                    <a:pt x="3672" y="23197"/>
                  </a:cubicBezTo>
                  <a:cubicBezTo>
                    <a:pt x="2990" y="23920"/>
                    <a:pt x="2539" y="24371"/>
                    <a:pt x="1420" y="26882"/>
                  </a:cubicBezTo>
                  <a:cubicBezTo>
                    <a:pt x="861" y="28152"/>
                    <a:pt x="396" y="29448"/>
                    <a:pt x="1" y="30772"/>
                  </a:cubicBezTo>
                  <a:cubicBezTo>
                    <a:pt x="1038" y="28233"/>
                    <a:pt x="2335" y="25681"/>
                    <a:pt x="4710" y="22924"/>
                  </a:cubicBezTo>
                  <a:cubicBezTo>
                    <a:pt x="5215" y="22324"/>
                    <a:pt x="7385" y="21081"/>
                    <a:pt x="7548" y="20795"/>
                  </a:cubicBezTo>
                  <a:cubicBezTo>
                    <a:pt x="7712" y="20495"/>
                    <a:pt x="10974" y="16796"/>
                    <a:pt x="11043" y="16236"/>
                  </a:cubicBezTo>
                  <a:cubicBezTo>
                    <a:pt x="11111" y="15690"/>
                    <a:pt x="10729" y="11582"/>
                    <a:pt x="10892" y="10845"/>
                  </a:cubicBezTo>
                  <a:cubicBezTo>
                    <a:pt x="11043" y="10094"/>
                    <a:pt x="10865" y="7651"/>
                    <a:pt x="11261" y="6873"/>
                  </a:cubicBezTo>
                  <a:cubicBezTo>
                    <a:pt x="11514" y="6384"/>
                    <a:pt x="11023" y="6146"/>
                    <a:pt x="10555" y="6146"/>
                  </a:cubicBezTo>
                  <a:cubicBezTo>
                    <a:pt x="10292" y="6146"/>
                    <a:pt x="10036" y="6221"/>
                    <a:pt x="9923" y="6368"/>
                  </a:cubicBezTo>
                  <a:cubicBezTo>
                    <a:pt x="9609" y="6764"/>
                    <a:pt x="8518" y="8333"/>
                    <a:pt x="8558" y="8975"/>
                  </a:cubicBezTo>
                  <a:cubicBezTo>
                    <a:pt x="8586" y="9603"/>
                    <a:pt x="8067" y="11364"/>
                    <a:pt x="8067" y="11364"/>
                  </a:cubicBezTo>
                  <a:cubicBezTo>
                    <a:pt x="8067" y="11364"/>
                    <a:pt x="7999" y="8347"/>
                    <a:pt x="8108" y="7228"/>
                  </a:cubicBezTo>
                  <a:cubicBezTo>
                    <a:pt x="8108" y="7228"/>
                    <a:pt x="8449" y="4539"/>
                    <a:pt x="8668" y="3502"/>
                  </a:cubicBezTo>
                  <a:cubicBezTo>
                    <a:pt x="8668" y="3502"/>
                    <a:pt x="10278" y="212"/>
                    <a:pt x="9173" y="35"/>
                  </a:cubicBezTo>
                  <a:cubicBezTo>
                    <a:pt x="9023" y="11"/>
                    <a:pt x="8891" y="1"/>
                    <a:pt x="8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0" name="Google Shape;19180;p81"/>
            <p:cNvSpPr/>
            <p:nvPr/>
          </p:nvSpPr>
          <p:spPr>
            <a:xfrm>
              <a:off x="1410312" y="2916924"/>
              <a:ext cx="745600" cy="1247805"/>
            </a:xfrm>
            <a:custGeom>
              <a:avLst/>
              <a:gdLst/>
              <a:ahLst/>
              <a:cxnLst/>
              <a:rect l="l" t="t" r="r" b="b"/>
              <a:pathLst>
                <a:path w="21621" h="36184" fill="none" extrusionOk="0">
                  <a:moveTo>
                    <a:pt x="9404" y="36184"/>
                  </a:moveTo>
                  <a:cubicBezTo>
                    <a:pt x="10565" y="33127"/>
                    <a:pt x="11848" y="30137"/>
                    <a:pt x="14687" y="26848"/>
                  </a:cubicBezTo>
                  <a:cubicBezTo>
                    <a:pt x="15192" y="26248"/>
                    <a:pt x="17362" y="24992"/>
                    <a:pt x="17525" y="24705"/>
                  </a:cubicBezTo>
                  <a:cubicBezTo>
                    <a:pt x="17689" y="24419"/>
                    <a:pt x="20951" y="20706"/>
                    <a:pt x="21020" y="20160"/>
                  </a:cubicBezTo>
                  <a:cubicBezTo>
                    <a:pt x="21074" y="19614"/>
                    <a:pt x="20706" y="15506"/>
                    <a:pt x="20869" y="14769"/>
                  </a:cubicBezTo>
                  <a:cubicBezTo>
                    <a:pt x="21020" y="14018"/>
                    <a:pt x="20842" y="11548"/>
                    <a:pt x="21224" y="10783"/>
                  </a:cubicBezTo>
                  <a:cubicBezTo>
                    <a:pt x="21620" y="10019"/>
                    <a:pt x="20201" y="9883"/>
                    <a:pt x="19887" y="10278"/>
                  </a:cubicBezTo>
                  <a:cubicBezTo>
                    <a:pt x="19573" y="10674"/>
                    <a:pt x="18495" y="12244"/>
                    <a:pt x="18522" y="12872"/>
                  </a:cubicBezTo>
                  <a:cubicBezTo>
                    <a:pt x="18549" y="13513"/>
                    <a:pt x="18030" y="15260"/>
                    <a:pt x="18030" y="15260"/>
                  </a:cubicBezTo>
                  <a:cubicBezTo>
                    <a:pt x="18030" y="15260"/>
                    <a:pt x="17976" y="12257"/>
                    <a:pt x="18071" y="11138"/>
                  </a:cubicBezTo>
                  <a:cubicBezTo>
                    <a:pt x="18071" y="11138"/>
                    <a:pt x="18413" y="8449"/>
                    <a:pt x="18645" y="7399"/>
                  </a:cubicBezTo>
                  <a:cubicBezTo>
                    <a:pt x="18645" y="7399"/>
                    <a:pt x="20255" y="4109"/>
                    <a:pt x="19136" y="3932"/>
                  </a:cubicBezTo>
                  <a:cubicBezTo>
                    <a:pt x="18030" y="3768"/>
                    <a:pt x="17935" y="4341"/>
                    <a:pt x="17935" y="4341"/>
                  </a:cubicBezTo>
                  <a:cubicBezTo>
                    <a:pt x="17935" y="4341"/>
                    <a:pt x="16147" y="6006"/>
                    <a:pt x="15806" y="6279"/>
                  </a:cubicBezTo>
                  <a:cubicBezTo>
                    <a:pt x="15464" y="6552"/>
                    <a:pt x="14973" y="10824"/>
                    <a:pt x="14618" y="10906"/>
                  </a:cubicBezTo>
                  <a:cubicBezTo>
                    <a:pt x="14263" y="10988"/>
                    <a:pt x="13676" y="8859"/>
                    <a:pt x="13676" y="8859"/>
                  </a:cubicBezTo>
                  <a:cubicBezTo>
                    <a:pt x="13676" y="8859"/>
                    <a:pt x="13649" y="7207"/>
                    <a:pt x="13390" y="6607"/>
                  </a:cubicBezTo>
                  <a:cubicBezTo>
                    <a:pt x="13390" y="6607"/>
                    <a:pt x="14605" y="4041"/>
                    <a:pt x="14277" y="3195"/>
                  </a:cubicBezTo>
                  <a:cubicBezTo>
                    <a:pt x="13949" y="2348"/>
                    <a:pt x="12721" y="3086"/>
                    <a:pt x="12312" y="3468"/>
                  </a:cubicBezTo>
                  <a:cubicBezTo>
                    <a:pt x="11902" y="3863"/>
                    <a:pt x="10565" y="5488"/>
                    <a:pt x="10565" y="5488"/>
                  </a:cubicBezTo>
                  <a:cubicBezTo>
                    <a:pt x="10565" y="5488"/>
                    <a:pt x="10701" y="1420"/>
                    <a:pt x="10387" y="915"/>
                  </a:cubicBezTo>
                  <a:cubicBezTo>
                    <a:pt x="9814" y="1"/>
                    <a:pt x="9186" y="342"/>
                    <a:pt x="8804" y="738"/>
                  </a:cubicBezTo>
                  <a:cubicBezTo>
                    <a:pt x="8545" y="1011"/>
                    <a:pt x="8149" y="3427"/>
                    <a:pt x="8026" y="4191"/>
                  </a:cubicBezTo>
                  <a:cubicBezTo>
                    <a:pt x="7917" y="4955"/>
                    <a:pt x="8026" y="7699"/>
                    <a:pt x="8040" y="8217"/>
                  </a:cubicBezTo>
                  <a:cubicBezTo>
                    <a:pt x="8053" y="8736"/>
                    <a:pt x="8422" y="10934"/>
                    <a:pt x="8053" y="11698"/>
                  </a:cubicBezTo>
                  <a:lnTo>
                    <a:pt x="6647" y="8572"/>
                  </a:lnTo>
                  <a:cubicBezTo>
                    <a:pt x="6647" y="8572"/>
                    <a:pt x="7084" y="5351"/>
                    <a:pt x="6156" y="4819"/>
                  </a:cubicBezTo>
                  <a:cubicBezTo>
                    <a:pt x="5214" y="4300"/>
                    <a:pt x="5364" y="5051"/>
                    <a:pt x="5064" y="6580"/>
                  </a:cubicBezTo>
                  <a:cubicBezTo>
                    <a:pt x="4778" y="8122"/>
                    <a:pt x="4068" y="9364"/>
                    <a:pt x="4518" y="10210"/>
                  </a:cubicBezTo>
                  <a:cubicBezTo>
                    <a:pt x="4969" y="11070"/>
                    <a:pt x="5433" y="14441"/>
                    <a:pt x="5433" y="14441"/>
                  </a:cubicBezTo>
                  <a:cubicBezTo>
                    <a:pt x="5433" y="14441"/>
                    <a:pt x="5788" y="19409"/>
                    <a:pt x="5637" y="20010"/>
                  </a:cubicBezTo>
                  <a:cubicBezTo>
                    <a:pt x="5474" y="20611"/>
                    <a:pt x="6156" y="22535"/>
                    <a:pt x="6156" y="22535"/>
                  </a:cubicBezTo>
                  <a:cubicBezTo>
                    <a:pt x="6156" y="22535"/>
                    <a:pt x="5364" y="23572"/>
                    <a:pt x="5201" y="23968"/>
                  </a:cubicBezTo>
                  <a:cubicBezTo>
                    <a:pt x="4395" y="25783"/>
                    <a:pt x="2389" y="27749"/>
                    <a:pt x="0" y="30724"/>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1" name="Google Shape;19181;p81"/>
            <p:cNvSpPr/>
            <p:nvPr/>
          </p:nvSpPr>
          <p:spPr>
            <a:xfrm>
              <a:off x="1764704" y="3106138"/>
              <a:ext cx="15104" cy="202910"/>
            </a:xfrm>
            <a:custGeom>
              <a:avLst/>
              <a:gdLst/>
              <a:ahLst/>
              <a:cxnLst/>
              <a:rect l="l" t="t" r="r" b="b"/>
              <a:pathLst>
                <a:path w="438" h="5884" fill="none" extrusionOk="0">
                  <a:moveTo>
                    <a:pt x="288" y="1"/>
                  </a:moveTo>
                  <a:cubicBezTo>
                    <a:pt x="96" y="301"/>
                    <a:pt x="1" y="642"/>
                    <a:pt x="1" y="997"/>
                  </a:cubicBezTo>
                  <a:cubicBezTo>
                    <a:pt x="1" y="1652"/>
                    <a:pt x="438" y="5201"/>
                    <a:pt x="438" y="5201"/>
                  </a:cubicBezTo>
                  <a:cubicBezTo>
                    <a:pt x="438" y="5201"/>
                    <a:pt x="124" y="5556"/>
                    <a:pt x="110" y="5883"/>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2" name="Google Shape;19182;p81"/>
            <p:cNvSpPr/>
            <p:nvPr/>
          </p:nvSpPr>
          <p:spPr>
            <a:xfrm>
              <a:off x="2032059" y="3443151"/>
              <a:ext cx="29692" cy="161010"/>
            </a:xfrm>
            <a:custGeom>
              <a:avLst/>
              <a:gdLst/>
              <a:ahLst/>
              <a:cxnLst/>
              <a:rect l="l" t="t" r="r" b="b"/>
              <a:pathLst>
                <a:path w="861" h="4669" fill="none" extrusionOk="0">
                  <a:moveTo>
                    <a:pt x="0" y="0"/>
                  </a:moveTo>
                  <a:cubicBezTo>
                    <a:pt x="55" y="601"/>
                    <a:pt x="205" y="1188"/>
                    <a:pt x="465" y="1734"/>
                  </a:cubicBezTo>
                  <a:cubicBezTo>
                    <a:pt x="860" y="2525"/>
                    <a:pt x="737" y="2962"/>
                    <a:pt x="587" y="3426"/>
                  </a:cubicBezTo>
                  <a:cubicBezTo>
                    <a:pt x="505" y="3836"/>
                    <a:pt x="451" y="4245"/>
                    <a:pt x="451" y="4668"/>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3" name="Google Shape;19183;p81"/>
            <p:cNvSpPr/>
            <p:nvPr/>
          </p:nvSpPr>
          <p:spPr>
            <a:xfrm>
              <a:off x="1684702" y="3296283"/>
              <a:ext cx="18863" cy="48038"/>
            </a:xfrm>
            <a:custGeom>
              <a:avLst/>
              <a:gdLst/>
              <a:ahLst/>
              <a:cxnLst/>
              <a:rect l="l" t="t" r="r" b="b"/>
              <a:pathLst>
                <a:path w="547" h="1393" fill="none" extrusionOk="0">
                  <a:moveTo>
                    <a:pt x="260" y="1"/>
                  </a:moveTo>
                  <a:cubicBezTo>
                    <a:pt x="260" y="1"/>
                    <a:pt x="547" y="943"/>
                    <a:pt x="1" y="1393"/>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4" name="Google Shape;19184;p81"/>
            <p:cNvSpPr/>
            <p:nvPr/>
          </p:nvSpPr>
          <p:spPr>
            <a:xfrm>
              <a:off x="1898399" y="3293008"/>
              <a:ext cx="18381" cy="13691"/>
            </a:xfrm>
            <a:custGeom>
              <a:avLst/>
              <a:gdLst/>
              <a:ahLst/>
              <a:cxnLst/>
              <a:rect l="l" t="t" r="r" b="b"/>
              <a:pathLst>
                <a:path w="533" h="397" fill="none" extrusionOk="0">
                  <a:moveTo>
                    <a:pt x="478" y="0"/>
                  </a:moveTo>
                  <a:cubicBezTo>
                    <a:pt x="478" y="0"/>
                    <a:pt x="533" y="369"/>
                    <a:pt x="0" y="396"/>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5" name="Google Shape;19185;p81"/>
            <p:cNvSpPr/>
            <p:nvPr/>
          </p:nvSpPr>
          <p:spPr>
            <a:xfrm>
              <a:off x="1955332" y="3096276"/>
              <a:ext cx="80522" cy="49451"/>
            </a:xfrm>
            <a:custGeom>
              <a:avLst/>
              <a:gdLst/>
              <a:ahLst/>
              <a:cxnLst/>
              <a:rect l="l" t="t" r="r" b="b"/>
              <a:pathLst>
                <a:path w="2335" h="1434" fill="none" extrusionOk="0">
                  <a:moveTo>
                    <a:pt x="2335" y="1433"/>
                  </a:moveTo>
                  <a:cubicBezTo>
                    <a:pt x="2335" y="1433"/>
                    <a:pt x="1024" y="0"/>
                    <a:pt x="1" y="1078"/>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6" name="Google Shape;19186;p81"/>
            <p:cNvSpPr/>
            <p:nvPr/>
          </p:nvSpPr>
          <p:spPr>
            <a:xfrm>
              <a:off x="1768015" y="3091552"/>
              <a:ext cx="84281" cy="28760"/>
            </a:xfrm>
            <a:custGeom>
              <a:avLst/>
              <a:gdLst/>
              <a:ahLst/>
              <a:cxnLst/>
              <a:rect l="l" t="t" r="r" b="b"/>
              <a:pathLst>
                <a:path w="2444" h="834" fill="none" extrusionOk="0">
                  <a:moveTo>
                    <a:pt x="2444" y="765"/>
                  </a:moveTo>
                  <a:cubicBezTo>
                    <a:pt x="2444" y="765"/>
                    <a:pt x="1843" y="1"/>
                    <a:pt x="1311" y="55"/>
                  </a:cubicBezTo>
                  <a:cubicBezTo>
                    <a:pt x="792" y="96"/>
                    <a:pt x="82" y="410"/>
                    <a:pt x="0" y="833"/>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7" name="Google Shape;19187;p81"/>
            <p:cNvSpPr/>
            <p:nvPr/>
          </p:nvSpPr>
          <p:spPr>
            <a:xfrm>
              <a:off x="2056543" y="3545741"/>
              <a:ext cx="15553" cy="34416"/>
            </a:xfrm>
            <a:custGeom>
              <a:avLst/>
              <a:gdLst/>
              <a:ahLst/>
              <a:cxnLst/>
              <a:rect l="l" t="t" r="r" b="b"/>
              <a:pathLst>
                <a:path w="451" h="998" fill="none" extrusionOk="0">
                  <a:moveTo>
                    <a:pt x="0" y="1"/>
                  </a:moveTo>
                  <a:cubicBezTo>
                    <a:pt x="205" y="301"/>
                    <a:pt x="369" y="642"/>
                    <a:pt x="451" y="997"/>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8" name="Google Shape;19188;p81"/>
            <p:cNvSpPr/>
            <p:nvPr/>
          </p:nvSpPr>
          <p:spPr>
            <a:xfrm>
              <a:off x="1924745" y="3344285"/>
              <a:ext cx="14139" cy="82902"/>
            </a:xfrm>
            <a:custGeom>
              <a:avLst/>
              <a:gdLst/>
              <a:ahLst/>
              <a:cxnLst/>
              <a:rect l="l" t="t" r="r" b="b"/>
              <a:pathLst>
                <a:path w="410" h="2404" fill="none" extrusionOk="0">
                  <a:moveTo>
                    <a:pt x="410" y="1"/>
                  </a:moveTo>
                  <a:cubicBezTo>
                    <a:pt x="1" y="765"/>
                    <a:pt x="192" y="2048"/>
                    <a:pt x="41" y="2403"/>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9" name="Google Shape;19189;p81"/>
            <p:cNvSpPr/>
            <p:nvPr/>
          </p:nvSpPr>
          <p:spPr>
            <a:xfrm>
              <a:off x="1779326" y="3301008"/>
              <a:ext cx="15070" cy="129008"/>
            </a:xfrm>
            <a:custGeom>
              <a:avLst/>
              <a:gdLst/>
              <a:ahLst/>
              <a:cxnLst/>
              <a:rect l="l" t="t" r="r" b="b"/>
              <a:pathLst>
                <a:path w="437" h="3741" fill="none" extrusionOk="0">
                  <a:moveTo>
                    <a:pt x="300" y="0"/>
                  </a:moveTo>
                  <a:cubicBezTo>
                    <a:pt x="396" y="437"/>
                    <a:pt x="96" y="1147"/>
                    <a:pt x="55" y="1679"/>
                  </a:cubicBezTo>
                  <a:cubicBezTo>
                    <a:pt x="0" y="2198"/>
                    <a:pt x="437" y="3003"/>
                    <a:pt x="355" y="3740"/>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0" name="Google Shape;19190;p81"/>
            <p:cNvSpPr/>
            <p:nvPr/>
          </p:nvSpPr>
          <p:spPr>
            <a:xfrm>
              <a:off x="1681874" y="3362665"/>
              <a:ext cx="12277" cy="106386"/>
            </a:xfrm>
            <a:custGeom>
              <a:avLst/>
              <a:gdLst/>
              <a:ahLst/>
              <a:cxnLst/>
              <a:rect l="l" t="t" r="r" b="b"/>
              <a:pathLst>
                <a:path w="356" h="3085" fill="none" extrusionOk="0">
                  <a:moveTo>
                    <a:pt x="356" y="0"/>
                  </a:moveTo>
                  <a:cubicBezTo>
                    <a:pt x="356" y="0"/>
                    <a:pt x="1" y="819"/>
                    <a:pt x="14" y="1365"/>
                  </a:cubicBezTo>
                  <a:cubicBezTo>
                    <a:pt x="42" y="1911"/>
                    <a:pt x="233" y="3085"/>
                    <a:pt x="233" y="3085"/>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1" name="Google Shape;19191;p81"/>
            <p:cNvSpPr/>
            <p:nvPr/>
          </p:nvSpPr>
          <p:spPr>
            <a:xfrm>
              <a:off x="1599526" y="3361251"/>
              <a:ext cx="30623" cy="114870"/>
            </a:xfrm>
            <a:custGeom>
              <a:avLst/>
              <a:gdLst/>
              <a:ahLst/>
              <a:cxnLst/>
              <a:rect l="l" t="t" r="r" b="b"/>
              <a:pathLst>
                <a:path w="888" h="3331" fill="none" extrusionOk="0">
                  <a:moveTo>
                    <a:pt x="123" y="0"/>
                  </a:moveTo>
                  <a:cubicBezTo>
                    <a:pt x="123" y="0"/>
                    <a:pt x="0" y="860"/>
                    <a:pt x="301" y="1461"/>
                  </a:cubicBezTo>
                  <a:cubicBezTo>
                    <a:pt x="601" y="2048"/>
                    <a:pt x="887" y="3331"/>
                    <a:pt x="887" y="333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2" name="Google Shape;19192;p81"/>
            <p:cNvSpPr/>
            <p:nvPr/>
          </p:nvSpPr>
          <p:spPr>
            <a:xfrm>
              <a:off x="1622596" y="3670470"/>
              <a:ext cx="20725" cy="24036"/>
            </a:xfrm>
            <a:custGeom>
              <a:avLst/>
              <a:gdLst/>
              <a:ahLst/>
              <a:cxnLst/>
              <a:rect l="l" t="t" r="r" b="b"/>
              <a:pathLst>
                <a:path w="601" h="697" fill="none" extrusionOk="0">
                  <a:moveTo>
                    <a:pt x="0" y="697"/>
                  </a:moveTo>
                  <a:cubicBezTo>
                    <a:pt x="328" y="601"/>
                    <a:pt x="560" y="328"/>
                    <a:pt x="601" y="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3" name="Google Shape;19193;p81"/>
            <p:cNvSpPr/>
            <p:nvPr/>
          </p:nvSpPr>
          <p:spPr>
            <a:xfrm>
              <a:off x="1908261" y="3783888"/>
              <a:ext cx="21691" cy="68315"/>
            </a:xfrm>
            <a:custGeom>
              <a:avLst/>
              <a:gdLst/>
              <a:ahLst/>
              <a:cxnLst/>
              <a:rect l="l" t="t" r="r" b="b"/>
              <a:pathLst>
                <a:path w="629" h="1981" fill="none" extrusionOk="0">
                  <a:moveTo>
                    <a:pt x="301" y="1"/>
                  </a:moveTo>
                  <a:cubicBezTo>
                    <a:pt x="301" y="1"/>
                    <a:pt x="629" y="1216"/>
                    <a:pt x="1" y="1980"/>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4" name="Google Shape;19194;p81"/>
            <p:cNvSpPr/>
            <p:nvPr/>
          </p:nvSpPr>
          <p:spPr>
            <a:xfrm>
              <a:off x="1561387" y="3208763"/>
              <a:ext cx="55590" cy="31071"/>
            </a:xfrm>
            <a:custGeom>
              <a:avLst/>
              <a:gdLst/>
              <a:ahLst/>
              <a:cxnLst/>
              <a:rect l="l" t="t" r="r" b="b"/>
              <a:pathLst>
                <a:path w="1612" h="901" fill="none" extrusionOk="0">
                  <a:moveTo>
                    <a:pt x="1" y="901"/>
                  </a:moveTo>
                  <a:cubicBezTo>
                    <a:pt x="1" y="901"/>
                    <a:pt x="929" y="0"/>
                    <a:pt x="1611" y="75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5" name="Google Shape;19195;p81"/>
            <p:cNvSpPr/>
            <p:nvPr/>
          </p:nvSpPr>
          <p:spPr>
            <a:xfrm>
              <a:off x="1687047" y="3036963"/>
              <a:ext cx="51348" cy="26381"/>
            </a:xfrm>
            <a:custGeom>
              <a:avLst/>
              <a:gdLst/>
              <a:ahLst/>
              <a:cxnLst/>
              <a:rect l="l" t="t" r="r" b="b"/>
              <a:pathLst>
                <a:path w="1489" h="765" fill="none" extrusionOk="0">
                  <a:moveTo>
                    <a:pt x="1" y="724"/>
                  </a:moveTo>
                  <a:cubicBezTo>
                    <a:pt x="1" y="724"/>
                    <a:pt x="683" y="0"/>
                    <a:pt x="1489" y="765"/>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descr="Machine Learning” Through “Memes” – Adventures of Hritik">
            <a:extLst>
              <a:ext uri="{FF2B5EF4-FFF2-40B4-BE49-F238E27FC236}">
                <a16:creationId xmlns:a16="http://schemas.microsoft.com/office/drawing/2014/main" id="{04C161F2-27B9-EDE7-0BD5-CCDD116AC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510" y="1668392"/>
            <a:ext cx="4165283" cy="20695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981"/>
                                        </p:tgtEl>
                                        <p:attrNameLst>
                                          <p:attrName>style.visibility</p:attrName>
                                        </p:attrNameLst>
                                      </p:cBhvr>
                                      <p:to>
                                        <p:strVal val="visible"/>
                                      </p:to>
                                    </p:set>
                                    <p:anim calcmode="lin" valueType="num">
                                      <p:cBhvr additive="base">
                                        <p:cTn id="7" dur="1000"/>
                                        <p:tgtEl>
                                          <p:spTgt spid="18981"/>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8977"/>
                                        </p:tgtEl>
                                        <p:attrNameLst>
                                          <p:attrName>style.visibility</p:attrName>
                                        </p:attrNameLst>
                                      </p:cBhvr>
                                      <p:to>
                                        <p:strVal val="visible"/>
                                      </p:to>
                                    </p:set>
                                    <p:anim calcmode="lin" valueType="num">
                                      <p:cBhvr additive="base">
                                        <p:cTn id="10" dur="1000"/>
                                        <p:tgtEl>
                                          <p:spTgt spid="1897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8978"/>
                                        </p:tgtEl>
                                        <p:attrNameLst>
                                          <p:attrName>style.visibility</p:attrName>
                                        </p:attrNameLst>
                                      </p:cBhvr>
                                      <p:to>
                                        <p:strVal val="visible"/>
                                      </p:to>
                                    </p:set>
                                    <p:anim calcmode="lin" valueType="num">
                                      <p:cBhvr additive="base">
                                        <p:cTn id="13" dur="1000"/>
                                        <p:tgtEl>
                                          <p:spTgt spid="18978"/>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8979"/>
                                        </p:tgtEl>
                                        <p:attrNameLst>
                                          <p:attrName>style.visibility</p:attrName>
                                        </p:attrNameLst>
                                      </p:cBhvr>
                                      <p:to>
                                        <p:strVal val="visible"/>
                                      </p:to>
                                    </p:set>
                                    <p:anim calcmode="lin" valueType="num">
                                      <p:cBhvr additive="base">
                                        <p:cTn id="16" dur="1000"/>
                                        <p:tgtEl>
                                          <p:spTgt spid="18979"/>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8980"/>
                                        </p:tgtEl>
                                        <p:attrNameLst>
                                          <p:attrName>style.visibility</p:attrName>
                                        </p:attrNameLst>
                                      </p:cBhvr>
                                      <p:to>
                                        <p:strVal val="visible"/>
                                      </p:to>
                                    </p:set>
                                    <p:anim calcmode="lin" valueType="num">
                                      <p:cBhvr additive="base">
                                        <p:cTn id="19" dur="1000"/>
                                        <p:tgtEl>
                                          <p:spTgt spid="18980"/>
                                        </p:tgtEl>
                                        <p:attrNameLst>
                                          <p:attrName>ppt_x</p:attrName>
                                        </p:attrNameLst>
                                      </p:cBhvr>
                                      <p:tavLst>
                                        <p:tav tm="0">
                                          <p:val>
                                            <p:strVal val="#ppt_x+1"/>
                                          </p:val>
                                        </p:tav>
                                        <p:tav tm="100000">
                                          <p:val>
                                            <p:strVal val="#ppt_x"/>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8982"/>
                                        </p:tgtEl>
                                        <p:attrNameLst>
                                          <p:attrName>style.visibility</p:attrName>
                                        </p:attrNameLst>
                                      </p:cBhvr>
                                      <p:to>
                                        <p:strVal val="visible"/>
                                      </p:to>
                                    </p:set>
                                    <p:anim calcmode="lin" valueType="num">
                                      <p:cBhvr additive="base">
                                        <p:cTn id="24" dur="1000"/>
                                        <p:tgtEl>
                                          <p:spTgt spid="189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67"/>
        <p:cNvGrpSpPr/>
        <p:nvPr/>
      </p:nvGrpSpPr>
      <p:grpSpPr>
        <a:xfrm>
          <a:off x="0" y="0"/>
          <a:ext cx="0" cy="0"/>
          <a:chOff x="0" y="0"/>
          <a:chExt cx="0" cy="0"/>
        </a:xfrm>
      </p:grpSpPr>
      <p:sp>
        <p:nvSpPr>
          <p:cNvPr id="21268" name="Google Shape;21268;p135"/>
          <p:cNvSpPr txBox="1">
            <a:spLocks noGrp="1"/>
          </p:cNvSpPr>
          <p:nvPr>
            <p:ph type="title"/>
          </p:nvPr>
        </p:nvSpPr>
        <p:spPr>
          <a:xfrm>
            <a:off x="635575" y="526824"/>
            <a:ext cx="78729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grpSp>
        <p:nvGrpSpPr>
          <p:cNvPr id="21269" name="Google Shape;21269;p135"/>
          <p:cNvGrpSpPr/>
          <p:nvPr/>
        </p:nvGrpSpPr>
        <p:grpSpPr>
          <a:xfrm>
            <a:off x="1181141" y="1099321"/>
            <a:ext cx="1057010" cy="1010680"/>
            <a:chOff x="2626010" y="2556927"/>
            <a:chExt cx="1116521" cy="1067582"/>
          </a:xfrm>
        </p:grpSpPr>
        <p:sp>
          <p:nvSpPr>
            <p:cNvPr id="21270" name="Google Shape;21270;p135"/>
            <p:cNvSpPr/>
            <p:nvPr/>
          </p:nvSpPr>
          <p:spPr>
            <a:xfrm>
              <a:off x="2646179" y="2580296"/>
              <a:ext cx="1076148" cy="803071"/>
            </a:xfrm>
            <a:custGeom>
              <a:avLst/>
              <a:gdLst/>
              <a:ahLst/>
              <a:cxnLst/>
              <a:rect l="l" t="t" r="r" b="b"/>
              <a:pathLst>
                <a:path w="34305" h="25602" extrusionOk="0">
                  <a:moveTo>
                    <a:pt x="14427" y="0"/>
                  </a:moveTo>
                  <a:cubicBezTo>
                    <a:pt x="13546" y="0"/>
                    <a:pt x="12598" y="441"/>
                    <a:pt x="11650" y="1253"/>
                  </a:cubicBezTo>
                  <a:cubicBezTo>
                    <a:pt x="11600" y="1303"/>
                    <a:pt x="11532" y="1334"/>
                    <a:pt x="11460" y="1334"/>
                  </a:cubicBezTo>
                  <a:cubicBezTo>
                    <a:pt x="11433" y="1334"/>
                    <a:pt x="11406" y="1330"/>
                    <a:pt x="11379" y="1321"/>
                  </a:cubicBezTo>
                  <a:cubicBezTo>
                    <a:pt x="10972" y="1287"/>
                    <a:pt x="10532" y="1219"/>
                    <a:pt x="10126" y="1219"/>
                  </a:cubicBezTo>
                  <a:cubicBezTo>
                    <a:pt x="8602" y="1219"/>
                    <a:pt x="5859" y="1490"/>
                    <a:pt x="4335" y="3184"/>
                  </a:cubicBezTo>
                  <a:cubicBezTo>
                    <a:pt x="3455" y="4166"/>
                    <a:pt x="3082" y="5554"/>
                    <a:pt x="3285" y="7247"/>
                  </a:cubicBezTo>
                  <a:cubicBezTo>
                    <a:pt x="3319" y="7416"/>
                    <a:pt x="3218" y="7552"/>
                    <a:pt x="3082" y="7620"/>
                  </a:cubicBezTo>
                  <a:cubicBezTo>
                    <a:pt x="3082" y="7620"/>
                    <a:pt x="1931" y="8094"/>
                    <a:pt x="1592" y="9042"/>
                  </a:cubicBezTo>
                  <a:cubicBezTo>
                    <a:pt x="1389" y="9719"/>
                    <a:pt x="1524" y="10430"/>
                    <a:pt x="1931" y="11006"/>
                  </a:cubicBezTo>
                  <a:cubicBezTo>
                    <a:pt x="1998" y="11142"/>
                    <a:pt x="1965" y="11277"/>
                    <a:pt x="1897" y="11412"/>
                  </a:cubicBezTo>
                  <a:cubicBezTo>
                    <a:pt x="1863" y="11412"/>
                    <a:pt x="1" y="13681"/>
                    <a:pt x="475" y="16187"/>
                  </a:cubicBezTo>
                  <a:cubicBezTo>
                    <a:pt x="813" y="17813"/>
                    <a:pt x="2066" y="19235"/>
                    <a:pt x="4233" y="20353"/>
                  </a:cubicBezTo>
                  <a:cubicBezTo>
                    <a:pt x="4335" y="20420"/>
                    <a:pt x="4403" y="20522"/>
                    <a:pt x="4437" y="20623"/>
                  </a:cubicBezTo>
                  <a:cubicBezTo>
                    <a:pt x="4437" y="20691"/>
                    <a:pt x="4741" y="22486"/>
                    <a:pt x="6536" y="22486"/>
                  </a:cubicBezTo>
                  <a:cubicBezTo>
                    <a:pt x="6773" y="22486"/>
                    <a:pt x="7010" y="22452"/>
                    <a:pt x="7247" y="22418"/>
                  </a:cubicBezTo>
                  <a:lnTo>
                    <a:pt x="7349" y="22418"/>
                  </a:lnTo>
                  <a:cubicBezTo>
                    <a:pt x="7484" y="22418"/>
                    <a:pt x="7586" y="22486"/>
                    <a:pt x="7654" y="22621"/>
                  </a:cubicBezTo>
                  <a:cubicBezTo>
                    <a:pt x="8433" y="24416"/>
                    <a:pt x="10194" y="25568"/>
                    <a:pt x="12158" y="25601"/>
                  </a:cubicBezTo>
                  <a:cubicBezTo>
                    <a:pt x="13444" y="25534"/>
                    <a:pt x="14731" y="25195"/>
                    <a:pt x="15917" y="24552"/>
                  </a:cubicBezTo>
                  <a:cubicBezTo>
                    <a:pt x="15967" y="24518"/>
                    <a:pt x="16027" y="24501"/>
                    <a:pt x="16086" y="24501"/>
                  </a:cubicBezTo>
                  <a:cubicBezTo>
                    <a:pt x="16145" y="24501"/>
                    <a:pt x="16204" y="24518"/>
                    <a:pt x="16255" y="24552"/>
                  </a:cubicBezTo>
                  <a:cubicBezTo>
                    <a:pt x="17102" y="25127"/>
                    <a:pt x="18118" y="25432"/>
                    <a:pt x="19134" y="25432"/>
                  </a:cubicBezTo>
                  <a:cubicBezTo>
                    <a:pt x="20691" y="25432"/>
                    <a:pt x="22012" y="24653"/>
                    <a:pt x="23096" y="23062"/>
                  </a:cubicBezTo>
                  <a:cubicBezTo>
                    <a:pt x="23163" y="22926"/>
                    <a:pt x="23265" y="22892"/>
                    <a:pt x="23400" y="22892"/>
                  </a:cubicBezTo>
                  <a:cubicBezTo>
                    <a:pt x="23739" y="22926"/>
                    <a:pt x="24078" y="22960"/>
                    <a:pt x="24383" y="22960"/>
                  </a:cubicBezTo>
                  <a:cubicBezTo>
                    <a:pt x="26618" y="22960"/>
                    <a:pt x="30343" y="22249"/>
                    <a:pt x="30410" y="17542"/>
                  </a:cubicBezTo>
                  <a:cubicBezTo>
                    <a:pt x="30410" y="17440"/>
                    <a:pt x="30444" y="17372"/>
                    <a:pt x="30512" y="17305"/>
                  </a:cubicBezTo>
                  <a:cubicBezTo>
                    <a:pt x="30580" y="17237"/>
                    <a:pt x="30681" y="17203"/>
                    <a:pt x="30749" y="17203"/>
                  </a:cubicBezTo>
                  <a:cubicBezTo>
                    <a:pt x="30783" y="17205"/>
                    <a:pt x="30817" y="17206"/>
                    <a:pt x="30851" y="17206"/>
                  </a:cubicBezTo>
                  <a:cubicBezTo>
                    <a:pt x="31350" y="17206"/>
                    <a:pt x="31786" y="16976"/>
                    <a:pt x="32103" y="16627"/>
                  </a:cubicBezTo>
                  <a:cubicBezTo>
                    <a:pt x="32442" y="16221"/>
                    <a:pt x="32510" y="15612"/>
                    <a:pt x="32341" y="14765"/>
                  </a:cubicBezTo>
                  <a:cubicBezTo>
                    <a:pt x="32307" y="14697"/>
                    <a:pt x="32307" y="14596"/>
                    <a:pt x="32374" y="14528"/>
                  </a:cubicBezTo>
                  <a:cubicBezTo>
                    <a:pt x="32374" y="14494"/>
                    <a:pt x="34305" y="11446"/>
                    <a:pt x="33255" y="9144"/>
                  </a:cubicBezTo>
                  <a:cubicBezTo>
                    <a:pt x="32645" y="7789"/>
                    <a:pt x="31121" y="6942"/>
                    <a:pt x="28717" y="6604"/>
                  </a:cubicBezTo>
                  <a:cubicBezTo>
                    <a:pt x="28582" y="6604"/>
                    <a:pt x="28480" y="6502"/>
                    <a:pt x="28446" y="6367"/>
                  </a:cubicBezTo>
                  <a:cubicBezTo>
                    <a:pt x="28378" y="6164"/>
                    <a:pt x="27261" y="1693"/>
                    <a:pt x="21944" y="1693"/>
                  </a:cubicBezTo>
                  <a:cubicBezTo>
                    <a:pt x="21504" y="1693"/>
                    <a:pt x="21098" y="1727"/>
                    <a:pt x="20657" y="1795"/>
                  </a:cubicBezTo>
                  <a:cubicBezTo>
                    <a:pt x="20556" y="1795"/>
                    <a:pt x="20420" y="1761"/>
                    <a:pt x="20353" y="1693"/>
                  </a:cubicBezTo>
                  <a:cubicBezTo>
                    <a:pt x="19912" y="1253"/>
                    <a:pt x="19303" y="982"/>
                    <a:pt x="18660" y="948"/>
                  </a:cubicBezTo>
                  <a:cubicBezTo>
                    <a:pt x="18219" y="948"/>
                    <a:pt x="17779" y="1118"/>
                    <a:pt x="17407" y="1355"/>
                  </a:cubicBezTo>
                  <a:cubicBezTo>
                    <a:pt x="17340" y="1395"/>
                    <a:pt x="17268" y="1414"/>
                    <a:pt x="17199" y="1414"/>
                  </a:cubicBezTo>
                  <a:cubicBezTo>
                    <a:pt x="17093" y="1414"/>
                    <a:pt x="16994" y="1369"/>
                    <a:pt x="16932" y="1287"/>
                  </a:cubicBezTo>
                  <a:cubicBezTo>
                    <a:pt x="16323" y="508"/>
                    <a:pt x="15409" y="68"/>
                    <a:pt x="14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Decision Tree</a:t>
              </a:r>
              <a:endParaRPr dirty="0"/>
            </a:p>
          </p:txBody>
        </p:sp>
        <p:sp>
          <p:nvSpPr>
            <p:cNvPr id="21271" name="Google Shape;21271;p135"/>
            <p:cNvSpPr/>
            <p:nvPr/>
          </p:nvSpPr>
          <p:spPr>
            <a:xfrm>
              <a:off x="2626010" y="2556927"/>
              <a:ext cx="1116521" cy="846609"/>
            </a:xfrm>
            <a:custGeom>
              <a:avLst/>
              <a:gdLst/>
              <a:ahLst/>
              <a:cxnLst/>
              <a:rect l="l" t="t" r="r" b="b"/>
              <a:pathLst>
                <a:path w="35592" h="26990" extrusionOk="0">
                  <a:moveTo>
                    <a:pt x="15036" y="711"/>
                  </a:moveTo>
                  <a:cubicBezTo>
                    <a:pt x="16018" y="745"/>
                    <a:pt x="16932" y="1186"/>
                    <a:pt x="17542" y="1964"/>
                  </a:cubicBezTo>
                  <a:cubicBezTo>
                    <a:pt x="17603" y="2046"/>
                    <a:pt x="17702" y="2091"/>
                    <a:pt x="17808" y="2091"/>
                  </a:cubicBezTo>
                  <a:cubicBezTo>
                    <a:pt x="17877" y="2091"/>
                    <a:pt x="17949" y="2072"/>
                    <a:pt x="18016" y="2032"/>
                  </a:cubicBezTo>
                  <a:cubicBezTo>
                    <a:pt x="18388" y="1795"/>
                    <a:pt x="18828" y="1626"/>
                    <a:pt x="19269" y="1626"/>
                  </a:cubicBezTo>
                  <a:cubicBezTo>
                    <a:pt x="19912" y="1660"/>
                    <a:pt x="20522" y="1931"/>
                    <a:pt x="20962" y="2371"/>
                  </a:cubicBezTo>
                  <a:cubicBezTo>
                    <a:pt x="21030" y="2438"/>
                    <a:pt x="21131" y="2472"/>
                    <a:pt x="21267" y="2472"/>
                  </a:cubicBezTo>
                  <a:cubicBezTo>
                    <a:pt x="21673" y="2405"/>
                    <a:pt x="22113" y="2371"/>
                    <a:pt x="22553" y="2371"/>
                  </a:cubicBezTo>
                  <a:cubicBezTo>
                    <a:pt x="27870" y="2371"/>
                    <a:pt x="28988" y="6875"/>
                    <a:pt x="29055" y="7044"/>
                  </a:cubicBezTo>
                  <a:cubicBezTo>
                    <a:pt x="29055" y="7179"/>
                    <a:pt x="29191" y="7281"/>
                    <a:pt x="29326" y="7281"/>
                  </a:cubicBezTo>
                  <a:cubicBezTo>
                    <a:pt x="31731" y="7654"/>
                    <a:pt x="33254" y="8500"/>
                    <a:pt x="33864" y="9821"/>
                  </a:cubicBezTo>
                  <a:cubicBezTo>
                    <a:pt x="34914" y="12124"/>
                    <a:pt x="32984" y="15171"/>
                    <a:pt x="32984" y="15205"/>
                  </a:cubicBezTo>
                  <a:cubicBezTo>
                    <a:pt x="32916" y="15273"/>
                    <a:pt x="32916" y="15375"/>
                    <a:pt x="32916" y="15476"/>
                  </a:cubicBezTo>
                  <a:cubicBezTo>
                    <a:pt x="33119" y="16323"/>
                    <a:pt x="33051" y="16932"/>
                    <a:pt x="32713" y="17339"/>
                  </a:cubicBezTo>
                  <a:cubicBezTo>
                    <a:pt x="32398" y="17684"/>
                    <a:pt x="31938" y="17884"/>
                    <a:pt x="31468" y="17884"/>
                  </a:cubicBezTo>
                  <a:cubicBezTo>
                    <a:pt x="31431" y="17884"/>
                    <a:pt x="31395" y="17883"/>
                    <a:pt x="31358" y="17880"/>
                  </a:cubicBezTo>
                  <a:cubicBezTo>
                    <a:pt x="31290" y="17880"/>
                    <a:pt x="31189" y="17914"/>
                    <a:pt x="31121" y="17982"/>
                  </a:cubicBezTo>
                  <a:cubicBezTo>
                    <a:pt x="31053" y="18050"/>
                    <a:pt x="31019" y="18117"/>
                    <a:pt x="31019" y="18219"/>
                  </a:cubicBezTo>
                  <a:cubicBezTo>
                    <a:pt x="30952" y="22926"/>
                    <a:pt x="27227" y="23637"/>
                    <a:pt x="24992" y="23637"/>
                  </a:cubicBezTo>
                  <a:cubicBezTo>
                    <a:pt x="24653" y="23637"/>
                    <a:pt x="24348" y="23637"/>
                    <a:pt x="24010" y="23570"/>
                  </a:cubicBezTo>
                  <a:cubicBezTo>
                    <a:pt x="23874" y="23570"/>
                    <a:pt x="23773" y="23637"/>
                    <a:pt x="23671" y="23739"/>
                  </a:cubicBezTo>
                  <a:cubicBezTo>
                    <a:pt x="22621" y="25331"/>
                    <a:pt x="21300" y="26143"/>
                    <a:pt x="19743" y="26143"/>
                  </a:cubicBezTo>
                  <a:cubicBezTo>
                    <a:pt x="18727" y="26109"/>
                    <a:pt x="17745" y="25838"/>
                    <a:pt x="16864" y="25297"/>
                  </a:cubicBezTo>
                  <a:cubicBezTo>
                    <a:pt x="16814" y="25263"/>
                    <a:pt x="16754" y="25246"/>
                    <a:pt x="16695" y="25246"/>
                  </a:cubicBezTo>
                  <a:cubicBezTo>
                    <a:pt x="16636" y="25246"/>
                    <a:pt x="16576" y="25263"/>
                    <a:pt x="16526" y="25297"/>
                  </a:cubicBezTo>
                  <a:cubicBezTo>
                    <a:pt x="15374" y="25906"/>
                    <a:pt x="14087" y="26279"/>
                    <a:pt x="12767" y="26313"/>
                  </a:cubicBezTo>
                  <a:cubicBezTo>
                    <a:pt x="10803" y="26313"/>
                    <a:pt x="9042" y="25161"/>
                    <a:pt x="8263" y="23366"/>
                  </a:cubicBezTo>
                  <a:cubicBezTo>
                    <a:pt x="8195" y="23231"/>
                    <a:pt x="8094" y="23163"/>
                    <a:pt x="7958" y="23163"/>
                  </a:cubicBezTo>
                  <a:lnTo>
                    <a:pt x="7890" y="23163"/>
                  </a:lnTo>
                  <a:cubicBezTo>
                    <a:pt x="7653" y="23197"/>
                    <a:pt x="7416" y="23231"/>
                    <a:pt x="7179" y="23231"/>
                  </a:cubicBezTo>
                  <a:cubicBezTo>
                    <a:pt x="5351" y="23231"/>
                    <a:pt x="5080" y="21436"/>
                    <a:pt x="5080" y="21335"/>
                  </a:cubicBezTo>
                  <a:cubicBezTo>
                    <a:pt x="5046" y="21233"/>
                    <a:pt x="4978" y="21131"/>
                    <a:pt x="4910" y="21098"/>
                  </a:cubicBezTo>
                  <a:cubicBezTo>
                    <a:pt x="2709" y="19980"/>
                    <a:pt x="1456" y="18558"/>
                    <a:pt x="1118" y="16932"/>
                  </a:cubicBezTo>
                  <a:cubicBezTo>
                    <a:pt x="644" y="14426"/>
                    <a:pt x="2506" y="12157"/>
                    <a:pt x="2540" y="12157"/>
                  </a:cubicBezTo>
                  <a:cubicBezTo>
                    <a:pt x="2608" y="12022"/>
                    <a:pt x="2641" y="11887"/>
                    <a:pt x="2574" y="11751"/>
                  </a:cubicBezTo>
                  <a:cubicBezTo>
                    <a:pt x="2167" y="11175"/>
                    <a:pt x="2032" y="10464"/>
                    <a:pt x="2235" y="9787"/>
                  </a:cubicBezTo>
                  <a:cubicBezTo>
                    <a:pt x="2574" y="8805"/>
                    <a:pt x="3691" y="8365"/>
                    <a:pt x="3725" y="8365"/>
                  </a:cubicBezTo>
                  <a:cubicBezTo>
                    <a:pt x="3861" y="8297"/>
                    <a:pt x="3962" y="8161"/>
                    <a:pt x="3928" y="7992"/>
                  </a:cubicBezTo>
                  <a:cubicBezTo>
                    <a:pt x="3725" y="6299"/>
                    <a:pt x="4098" y="4911"/>
                    <a:pt x="4978" y="3895"/>
                  </a:cubicBezTo>
                  <a:cubicBezTo>
                    <a:pt x="6502" y="2201"/>
                    <a:pt x="9245" y="1964"/>
                    <a:pt x="10769" y="1964"/>
                  </a:cubicBezTo>
                  <a:cubicBezTo>
                    <a:pt x="11175" y="1964"/>
                    <a:pt x="11582" y="1998"/>
                    <a:pt x="11988" y="2032"/>
                  </a:cubicBezTo>
                  <a:cubicBezTo>
                    <a:pt x="12090" y="2032"/>
                    <a:pt x="12191" y="1998"/>
                    <a:pt x="12259" y="1931"/>
                  </a:cubicBezTo>
                  <a:cubicBezTo>
                    <a:pt x="13207" y="1118"/>
                    <a:pt x="14155" y="711"/>
                    <a:pt x="15036" y="711"/>
                  </a:cubicBezTo>
                  <a:close/>
                  <a:moveTo>
                    <a:pt x="15036" y="0"/>
                  </a:moveTo>
                  <a:cubicBezTo>
                    <a:pt x="13884" y="68"/>
                    <a:pt x="12767" y="508"/>
                    <a:pt x="11920" y="1321"/>
                  </a:cubicBezTo>
                  <a:cubicBezTo>
                    <a:pt x="11717" y="1321"/>
                    <a:pt x="11311" y="1253"/>
                    <a:pt x="10769" y="1253"/>
                  </a:cubicBezTo>
                  <a:cubicBezTo>
                    <a:pt x="9143" y="1253"/>
                    <a:pt x="6163" y="1558"/>
                    <a:pt x="4470" y="3454"/>
                  </a:cubicBezTo>
                  <a:cubicBezTo>
                    <a:pt x="3488" y="4538"/>
                    <a:pt x="3082" y="5994"/>
                    <a:pt x="3251" y="7823"/>
                  </a:cubicBezTo>
                  <a:cubicBezTo>
                    <a:pt x="2472" y="8161"/>
                    <a:pt x="1896" y="8805"/>
                    <a:pt x="1592" y="9584"/>
                  </a:cubicBezTo>
                  <a:cubicBezTo>
                    <a:pt x="1355" y="10363"/>
                    <a:pt x="1456" y="11209"/>
                    <a:pt x="1863" y="11920"/>
                  </a:cubicBezTo>
                  <a:cubicBezTo>
                    <a:pt x="1389" y="12530"/>
                    <a:pt x="0" y="14663"/>
                    <a:pt x="440" y="17068"/>
                  </a:cubicBezTo>
                  <a:cubicBezTo>
                    <a:pt x="813" y="18862"/>
                    <a:pt x="2167" y="20420"/>
                    <a:pt x="4436" y="21639"/>
                  </a:cubicBezTo>
                  <a:cubicBezTo>
                    <a:pt x="4673" y="22960"/>
                    <a:pt x="5859" y="23908"/>
                    <a:pt x="7213" y="23908"/>
                  </a:cubicBezTo>
                  <a:cubicBezTo>
                    <a:pt x="7382" y="23908"/>
                    <a:pt x="7586" y="23908"/>
                    <a:pt x="7755" y="23874"/>
                  </a:cubicBezTo>
                  <a:cubicBezTo>
                    <a:pt x="8703" y="25771"/>
                    <a:pt x="10633" y="26990"/>
                    <a:pt x="12767" y="26990"/>
                  </a:cubicBezTo>
                  <a:cubicBezTo>
                    <a:pt x="14121" y="26956"/>
                    <a:pt x="15442" y="26617"/>
                    <a:pt x="16661" y="25974"/>
                  </a:cubicBezTo>
                  <a:cubicBezTo>
                    <a:pt x="17609" y="26516"/>
                    <a:pt x="18659" y="26821"/>
                    <a:pt x="19777" y="26854"/>
                  </a:cubicBezTo>
                  <a:cubicBezTo>
                    <a:pt x="21504" y="26854"/>
                    <a:pt x="22960" y="26008"/>
                    <a:pt x="24145" y="24315"/>
                  </a:cubicBezTo>
                  <a:cubicBezTo>
                    <a:pt x="24348" y="24315"/>
                    <a:pt x="24653" y="24348"/>
                    <a:pt x="25026" y="24348"/>
                  </a:cubicBezTo>
                  <a:cubicBezTo>
                    <a:pt x="26956" y="24348"/>
                    <a:pt x="31460" y="23773"/>
                    <a:pt x="31697" y="18592"/>
                  </a:cubicBezTo>
                  <a:cubicBezTo>
                    <a:pt x="32306" y="18524"/>
                    <a:pt x="32882" y="18253"/>
                    <a:pt x="33254" y="17779"/>
                  </a:cubicBezTo>
                  <a:cubicBezTo>
                    <a:pt x="33695" y="17237"/>
                    <a:pt x="33830" y="16458"/>
                    <a:pt x="33627" y="15476"/>
                  </a:cubicBezTo>
                  <a:cubicBezTo>
                    <a:pt x="33999" y="14833"/>
                    <a:pt x="35591" y="11954"/>
                    <a:pt x="34507" y="9584"/>
                  </a:cubicBezTo>
                  <a:cubicBezTo>
                    <a:pt x="33796" y="8060"/>
                    <a:pt x="32171" y="7078"/>
                    <a:pt x="29665" y="6671"/>
                  </a:cubicBezTo>
                  <a:cubicBezTo>
                    <a:pt x="29326" y="5689"/>
                    <a:pt x="27735" y="1727"/>
                    <a:pt x="22587" y="1727"/>
                  </a:cubicBezTo>
                  <a:cubicBezTo>
                    <a:pt x="22181" y="1727"/>
                    <a:pt x="21775" y="1727"/>
                    <a:pt x="21368" y="1795"/>
                  </a:cubicBezTo>
                  <a:cubicBezTo>
                    <a:pt x="20793" y="1287"/>
                    <a:pt x="20048" y="982"/>
                    <a:pt x="19269" y="948"/>
                  </a:cubicBezTo>
                  <a:cubicBezTo>
                    <a:pt x="18795" y="982"/>
                    <a:pt x="18320" y="1084"/>
                    <a:pt x="17880" y="1321"/>
                  </a:cubicBezTo>
                  <a:cubicBezTo>
                    <a:pt x="17169" y="508"/>
                    <a:pt x="16119" y="34"/>
                    <a:pt x="15036" y="0"/>
                  </a:cubicBezTo>
                  <a:close/>
                </a:path>
              </a:pathLst>
            </a:custGeom>
            <a:solidFill>
              <a:srgbClr val="21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2" name="Google Shape;21272;p135"/>
            <p:cNvSpPr/>
            <p:nvPr/>
          </p:nvSpPr>
          <p:spPr>
            <a:xfrm>
              <a:off x="3369561" y="3404589"/>
              <a:ext cx="139189" cy="100941"/>
            </a:xfrm>
            <a:custGeom>
              <a:avLst/>
              <a:gdLst/>
              <a:ahLst/>
              <a:cxnLst/>
              <a:rect l="l" t="t" r="r" b="b"/>
              <a:pathLst>
                <a:path w="4437" h="3218" extrusionOk="0">
                  <a:moveTo>
                    <a:pt x="1965" y="1"/>
                  </a:moveTo>
                  <a:cubicBezTo>
                    <a:pt x="1728" y="1"/>
                    <a:pt x="1457" y="35"/>
                    <a:pt x="1220" y="102"/>
                  </a:cubicBezTo>
                  <a:cubicBezTo>
                    <a:pt x="238" y="475"/>
                    <a:pt x="1" y="1762"/>
                    <a:pt x="814" y="2439"/>
                  </a:cubicBezTo>
                  <a:cubicBezTo>
                    <a:pt x="1180" y="2744"/>
                    <a:pt x="1656" y="2884"/>
                    <a:pt x="2118" y="2884"/>
                  </a:cubicBezTo>
                  <a:cubicBezTo>
                    <a:pt x="2169" y="2884"/>
                    <a:pt x="2219" y="2882"/>
                    <a:pt x="2270" y="2879"/>
                  </a:cubicBezTo>
                  <a:lnTo>
                    <a:pt x="2270" y="3218"/>
                  </a:lnTo>
                  <a:lnTo>
                    <a:pt x="2337" y="2879"/>
                  </a:lnTo>
                  <a:cubicBezTo>
                    <a:pt x="2386" y="2883"/>
                    <a:pt x="2435" y="2884"/>
                    <a:pt x="2484" y="2884"/>
                  </a:cubicBezTo>
                  <a:cubicBezTo>
                    <a:pt x="2915" y="2884"/>
                    <a:pt x="3364" y="2753"/>
                    <a:pt x="3760" y="2540"/>
                  </a:cubicBezTo>
                  <a:cubicBezTo>
                    <a:pt x="4132" y="2337"/>
                    <a:pt x="4403" y="1931"/>
                    <a:pt x="4437" y="1491"/>
                  </a:cubicBezTo>
                  <a:cubicBezTo>
                    <a:pt x="4403" y="983"/>
                    <a:pt x="4098" y="509"/>
                    <a:pt x="3658" y="305"/>
                  </a:cubicBezTo>
                  <a:cubicBezTo>
                    <a:pt x="3184" y="68"/>
                    <a:pt x="2710" y="1"/>
                    <a:pt x="2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3" name="Google Shape;21273;p135"/>
            <p:cNvSpPr/>
            <p:nvPr/>
          </p:nvSpPr>
          <p:spPr>
            <a:xfrm>
              <a:off x="3343024" y="3384262"/>
              <a:ext cx="186997" cy="132057"/>
            </a:xfrm>
            <a:custGeom>
              <a:avLst/>
              <a:gdLst/>
              <a:ahLst/>
              <a:cxnLst/>
              <a:rect l="l" t="t" r="r" b="b"/>
              <a:pathLst>
                <a:path w="5961" h="4210" extrusionOk="0">
                  <a:moveTo>
                    <a:pt x="3082" y="649"/>
                  </a:moveTo>
                  <a:cubicBezTo>
                    <a:pt x="3556" y="649"/>
                    <a:pt x="4064" y="750"/>
                    <a:pt x="4504" y="953"/>
                  </a:cubicBezTo>
                  <a:cubicBezTo>
                    <a:pt x="4978" y="1157"/>
                    <a:pt x="5283" y="1631"/>
                    <a:pt x="5283" y="2139"/>
                  </a:cubicBezTo>
                  <a:cubicBezTo>
                    <a:pt x="5249" y="2579"/>
                    <a:pt x="4978" y="2985"/>
                    <a:pt x="4606" y="3188"/>
                  </a:cubicBezTo>
                  <a:cubicBezTo>
                    <a:pt x="4220" y="3426"/>
                    <a:pt x="3782" y="3533"/>
                    <a:pt x="3360" y="3533"/>
                  </a:cubicBezTo>
                  <a:cubicBezTo>
                    <a:pt x="3301" y="3533"/>
                    <a:pt x="3242" y="3531"/>
                    <a:pt x="3183" y="3527"/>
                  </a:cubicBezTo>
                  <a:lnTo>
                    <a:pt x="3150" y="3866"/>
                  </a:lnTo>
                  <a:lnTo>
                    <a:pt x="3150" y="3527"/>
                  </a:lnTo>
                  <a:cubicBezTo>
                    <a:pt x="3095" y="3531"/>
                    <a:pt x="3042" y="3532"/>
                    <a:pt x="2988" y="3532"/>
                  </a:cubicBezTo>
                  <a:cubicBezTo>
                    <a:pt x="2507" y="3532"/>
                    <a:pt x="2056" y="3395"/>
                    <a:pt x="1660" y="3121"/>
                  </a:cubicBezTo>
                  <a:cubicBezTo>
                    <a:pt x="847" y="2410"/>
                    <a:pt x="1084" y="1123"/>
                    <a:pt x="2066" y="784"/>
                  </a:cubicBezTo>
                  <a:cubicBezTo>
                    <a:pt x="2303" y="683"/>
                    <a:pt x="2574" y="649"/>
                    <a:pt x="2811" y="649"/>
                  </a:cubicBezTo>
                  <a:close/>
                  <a:moveTo>
                    <a:pt x="3257" y="0"/>
                  </a:moveTo>
                  <a:cubicBezTo>
                    <a:pt x="3199" y="0"/>
                    <a:pt x="3140" y="2"/>
                    <a:pt x="3082" y="5"/>
                  </a:cubicBezTo>
                  <a:lnTo>
                    <a:pt x="2777" y="5"/>
                  </a:lnTo>
                  <a:cubicBezTo>
                    <a:pt x="2472" y="5"/>
                    <a:pt x="2134" y="39"/>
                    <a:pt x="1863" y="141"/>
                  </a:cubicBezTo>
                  <a:cubicBezTo>
                    <a:pt x="339" y="649"/>
                    <a:pt x="0" y="2613"/>
                    <a:pt x="1219" y="3629"/>
                  </a:cubicBezTo>
                  <a:cubicBezTo>
                    <a:pt x="1722" y="4006"/>
                    <a:pt x="2342" y="4208"/>
                    <a:pt x="2970" y="4208"/>
                  </a:cubicBezTo>
                  <a:cubicBezTo>
                    <a:pt x="3018" y="4208"/>
                    <a:pt x="3067" y="4207"/>
                    <a:pt x="3116" y="4204"/>
                  </a:cubicBezTo>
                  <a:lnTo>
                    <a:pt x="3183" y="4204"/>
                  </a:lnTo>
                  <a:cubicBezTo>
                    <a:pt x="3244" y="4208"/>
                    <a:pt x="3305" y="4209"/>
                    <a:pt x="3366" y="4209"/>
                  </a:cubicBezTo>
                  <a:cubicBezTo>
                    <a:pt x="3914" y="4209"/>
                    <a:pt x="4457" y="4072"/>
                    <a:pt x="4944" y="3798"/>
                  </a:cubicBezTo>
                  <a:cubicBezTo>
                    <a:pt x="5520" y="3459"/>
                    <a:pt x="5926" y="2850"/>
                    <a:pt x="5960" y="2173"/>
                  </a:cubicBezTo>
                  <a:cubicBezTo>
                    <a:pt x="5960" y="1394"/>
                    <a:pt x="5486" y="683"/>
                    <a:pt x="4809" y="378"/>
                  </a:cubicBezTo>
                  <a:cubicBezTo>
                    <a:pt x="4322" y="134"/>
                    <a:pt x="3780" y="0"/>
                    <a:pt x="3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4" name="Google Shape;21274;p135"/>
            <p:cNvSpPr/>
            <p:nvPr/>
          </p:nvSpPr>
          <p:spPr>
            <a:xfrm>
              <a:off x="3277150" y="3540570"/>
              <a:ext cx="88212" cy="62264"/>
            </a:xfrm>
            <a:custGeom>
              <a:avLst/>
              <a:gdLst/>
              <a:ahLst/>
              <a:cxnLst/>
              <a:rect l="l" t="t" r="r" b="b"/>
              <a:pathLst>
                <a:path w="2812" h="1985" extrusionOk="0">
                  <a:moveTo>
                    <a:pt x="1389" y="0"/>
                  </a:moveTo>
                  <a:cubicBezTo>
                    <a:pt x="1118" y="0"/>
                    <a:pt x="847" y="68"/>
                    <a:pt x="610" y="170"/>
                  </a:cubicBezTo>
                  <a:cubicBezTo>
                    <a:pt x="102" y="474"/>
                    <a:pt x="1" y="1152"/>
                    <a:pt x="339" y="1626"/>
                  </a:cubicBezTo>
                  <a:cubicBezTo>
                    <a:pt x="584" y="1871"/>
                    <a:pt x="873" y="1984"/>
                    <a:pt x="1188" y="1984"/>
                  </a:cubicBezTo>
                  <a:cubicBezTo>
                    <a:pt x="1265" y="1984"/>
                    <a:pt x="1343" y="1978"/>
                    <a:pt x="1423" y="1964"/>
                  </a:cubicBezTo>
                  <a:cubicBezTo>
                    <a:pt x="2032" y="1897"/>
                    <a:pt x="2744" y="1219"/>
                    <a:pt x="2778" y="711"/>
                  </a:cubicBezTo>
                  <a:cubicBezTo>
                    <a:pt x="2778" y="610"/>
                    <a:pt x="2811" y="271"/>
                    <a:pt x="2168" y="102"/>
                  </a:cubicBezTo>
                  <a:cubicBezTo>
                    <a:pt x="1897" y="34"/>
                    <a:pt x="1626" y="0"/>
                    <a:pt x="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5" name="Google Shape;21275;p135"/>
            <p:cNvSpPr/>
            <p:nvPr/>
          </p:nvSpPr>
          <p:spPr>
            <a:xfrm>
              <a:off x="3251648" y="3519334"/>
              <a:ext cx="134954" cy="105175"/>
            </a:xfrm>
            <a:custGeom>
              <a:avLst/>
              <a:gdLst/>
              <a:ahLst/>
              <a:cxnLst/>
              <a:rect l="l" t="t" r="r" b="b"/>
              <a:pathLst>
                <a:path w="4302" h="3353" extrusionOk="0">
                  <a:moveTo>
                    <a:pt x="2168" y="677"/>
                  </a:moveTo>
                  <a:cubicBezTo>
                    <a:pt x="2439" y="677"/>
                    <a:pt x="2710" y="711"/>
                    <a:pt x="2947" y="779"/>
                  </a:cubicBezTo>
                  <a:cubicBezTo>
                    <a:pt x="3624" y="982"/>
                    <a:pt x="3591" y="1287"/>
                    <a:pt x="3591" y="1388"/>
                  </a:cubicBezTo>
                  <a:cubicBezTo>
                    <a:pt x="3557" y="1896"/>
                    <a:pt x="2845" y="2574"/>
                    <a:pt x="2236" y="2641"/>
                  </a:cubicBezTo>
                  <a:cubicBezTo>
                    <a:pt x="2166" y="2653"/>
                    <a:pt x="2097" y="2659"/>
                    <a:pt x="2027" y="2659"/>
                  </a:cubicBezTo>
                  <a:cubicBezTo>
                    <a:pt x="1694" y="2659"/>
                    <a:pt x="1377" y="2527"/>
                    <a:pt x="1152" y="2303"/>
                  </a:cubicBezTo>
                  <a:cubicBezTo>
                    <a:pt x="780" y="1829"/>
                    <a:pt x="915" y="1151"/>
                    <a:pt x="1423" y="847"/>
                  </a:cubicBezTo>
                  <a:cubicBezTo>
                    <a:pt x="1660" y="745"/>
                    <a:pt x="1931" y="677"/>
                    <a:pt x="2168" y="677"/>
                  </a:cubicBezTo>
                  <a:close/>
                  <a:moveTo>
                    <a:pt x="2202" y="0"/>
                  </a:moveTo>
                  <a:cubicBezTo>
                    <a:pt x="1830" y="0"/>
                    <a:pt x="1457" y="68"/>
                    <a:pt x="1118" y="237"/>
                  </a:cubicBezTo>
                  <a:cubicBezTo>
                    <a:pt x="238" y="745"/>
                    <a:pt x="1" y="1930"/>
                    <a:pt x="644" y="2743"/>
                  </a:cubicBezTo>
                  <a:cubicBezTo>
                    <a:pt x="1017" y="3149"/>
                    <a:pt x="1525" y="3353"/>
                    <a:pt x="2033" y="3353"/>
                  </a:cubicBezTo>
                  <a:lnTo>
                    <a:pt x="2338" y="3353"/>
                  </a:lnTo>
                  <a:cubicBezTo>
                    <a:pt x="3252" y="3217"/>
                    <a:pt x="4200" y="2269"/>
                    <a:pt x="4268" y="1422"/>
                  </a:cubicBezTo>
                  <a:cubicBezTo>
                    <a:pt x="4302" y="1118"/>
                    <a:pt x="4200" y="440"/>
                    <a:pt x="3150" y="135"/>
                  </a:cubicBezTo>
                  <a:cubicBezTo>
                    <a:pt x="2845" y="68"/>
                    <a:pt x="2507" y="0"/>
                    <a:pt x="2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6" name="Google Shape;21276;p135"/>
            <p:cNvSpPr/>
            <p:nvPr/>
          </p:nvSpPr>
          <p:spPr>
            <a:xfrm>
              <a:off x="2791696" y="2647204"/>
              <a:ext cx="130719" cy="109567"/>
            </a:xfrm>
            <a:custGeom>
              <a:avLst/>
              <a:gdLst/>
              <a:ahLst/>
              <a:cxnLst/>
              <a:rect l="l" t="t" r="r" b="b"/>
              <a:pathLst>
                <a:path w="4167" h="3493" extrusionOk="0">
                  <a:moveTo>
                    <a:pt x="3658" y="1"/>
                  </a:moveTo>
                  <a:cubicBezTo>
                    <a:pt x="2168" y="102"/>
                    <a:pt x="1" y="1728"/>
                    <a:pt x="170" y="3319"/>
                  </a:cubicBezTo>
                  <a:cubicBezTo>
                    <a:pt x="190" y="3417"/>
                    <a:pt x="289" y="3493"/>
                    <a:pt x="382" y="3493"/>
                  </a:cubicBezTo>
                  <a:cubicBezTo>
                    <a:pt x="450" y="3493"/>
                    <a:pt x="514" y="3453"/>
                    <a:pt x="543" y="3353"/>
                  </a:cubicBezTo>
                  <a:cubicBezTo>
                    <a:pt x="847" y="1863"/>
                    <a:pt x="2608" y="1288"/>
                    <a:pt x="3827" y="678"/>
                  </a:cubicBezTo>
                  <a:cubicBezTo>
                    <a:pt x="4166" y="509"/>
                    <a:pt x="4031" y="35"/>
                    <a:pt x="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7" name="Google Shape;21277;p135"/>
            <p:cNvSpPr/>
            <p:nvPr/>
          </p:nvSpPr>
          <p:spPr>
            <a:xfrm>
              <a:off x="2898097" y="2673773"/>
              <a:ext cx="91224" cy="41656"/>
            </a:xfrm>
            <a:custGeom>
              <a:avLst/>
              <a:gdLst/>
              <a:ahLst/>
              <a:cxnLst/>
              <a:rect l="l" t="t" r="r" b="b"/>
              <a:pathLst>
                <a:path w="2908" h="1328" extrusionOk="0">
                  <a:moveTo>
                    <a:pt x="2637" y="0"/>
                  </a:moveTo>
                  <a:cubicBezTo>
                    <a:pt x="1756" y="34"/>
                    <a:pt x="910" y="339"/>
                    <a:pt x="198" y="881"/>
                  </a:cubicBezTo>
                  <a:cubicBezTo>
                    <a:pt x="1" y="1022"/>
                    <a:pt x="180" y="1328"/>
                    <a:pt x="382" y="1328"/>
                  </a:cubicBezTo>
                  <a:cubicBezTo>
                    <a:pt x="422" y="1328"/>
                    <a:pt x="464" y="1315"/>
                    <a:pt x="503" y="1287"/>
                  </a:cubicBezTo>
                  <a:cubicBezTo>
                    <a:pt x="1180" y="847"/>
                    <a:pt x="1959" y="745"/>
                    <a:pt x="2671" y="441"/>
                  </a:cubicBezTo>
                  <a:cubicBezTo>
                    <a:pt x="2908" y="373"/>
                    <a:pt x="2908" y="0"/>
                    <a:pt x="2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8" name="Google Shape;21278;p135"/>
            <p:cNvSpPr/>
            <p:nvPr/>
          </p:nvSpPr>
          <p:spPr>
            <a:xfrm>
              <a:off x="3420880" y="3188368"/>
              <a:ext cx="134169" cy="95232"/>
            </a:xfrm>
            <a:custGeom>
              <a:avLst/>
              <a:gdLst/>
              <a:ahLst/>
              <a:cxnLst/>
              <a:rect l="l" t="t" r="r" b="b"/>
              <a:pathLst>
                <a:path w="4277" h="3036" extrusionOk="0">
                  <a:moveTo>
                    <a:pt x="3878" y="1"/>
                  </a:moveTo>
                  <a:cubicBezTo>
                    <a:pt x="3822" y="1"/>
                    <a:pt x="3766" y="17"/>
                    <a:pt x="3715" y="53"/>
                  </a:cubicBezTo>
                  <a:cubicBezTo>
                    <a:pt x="3173" y="460"/>
                    <a:pt x="2801" y="1035"/>
                    <a:pt x="2293" y="1475"/>
                  </a:cubicBezTo>
                  <a:cubicBezTo>
                    <a:pt x="1650" y="1950"/>
                    <a:pt x="972" y="2322"/>
                    <a:pt x="227" y="2627"/>
                  </a:cubicBezTo>
                  <a:cubicBezTo>
                    <a:pt x="1" y="2692"/>
                    <a:pt x="84" y="3035"/>
                    <a:pt x="329" y="3035"/>
                  </a:cubicBezTo>
                  <a:cubicBezTo>
                    <a:pt x="340" y="3035"/>
                    <a:pt x="351" y="3035"/>
                    <a:pt x="363" y="3033"/>
                  </a:cubicBezTo>
                  <a:cubicBezTo>
                    <a:pt x="1819" y="3033"/>
                    <a:pt x="3715" y="1848"/>
                    <a:pt x="4223" y="426"/>
                  </a:cubicBezTo>
                  <a:cubicBezTo>
                    <a:pt x="4276" y="213"/>
                    <a:pt x="4079" y="1"/>
                    <a:pt x="3878" y="1"/>
                  </a:cubicBezTo>
                  <a:close/>
                </a:path>
              </a:pathLst>
            </a:custGeom>
            <a:solidFill>
              <a:srgbClr val="21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9" name="Google Shape;21279;p135"/>
            <p:cNvSpPr/>
            <p:nvPr/>
          </p:nvSpPr>
          <p:spPr>
            <a:xfrm>
              <a:off x="3478095" y="3135544"/>
              <a:ext cx="55807" cy="65809"/>
            </a:xfrm>
            <a:custGeom>
              <a:avLst/>
              <a:gdLst/>
              <a:ahLst/>
              <a:cxnLst/>
              <a:rect l="l" t="t" r="r" b="b"/>
              <a:pathLst>
                <a:path w="1779" h="2098" extrusionOk="0">
                  <a:moveTo>
                    <a:pt x="1448" y="0"/>
                  </a:moveTo>
                  <a:cubicBezTo>
                    <a:pt x="1365" y="0"/>
                    <a:pt x="1281" y="34"/>
                    <a:pt x="1214" y="112"/>
                  </a:cubicBezTo>
                  <a:cubicBezTo>
                    <a:pt x="1045" y="383"/>
                    <a:pt x="842" y="620"/>
                    <a:pt x="672" y="857"/>
                  </a:cubicBezTo>
                  <a:cubicBezTo>
                    <a:pt x="503" y="1128"/>
                    <a:pt x="300" y="1365"/>
                    <a:pt x="130" y="1636"/>
                  </a:cubicBezTo>
                  <a:cubicBezTo>
                    <a:pt x="1" y="1817"/>
                    <a:pt x="228" y="2098"/>
                    <a:pt x="449" y="2098"/>
                  </a:cubicBezTo>
                  <a:cubicBezTo>
                    <a:pt x="516" y="2098"/>
                    <a:pt x="583" y="2072"/>
                    <a:pt x="638" y="2008"/>
                  </a:cubicBezTo>
                  <a:cubicBezTo>
                    <a:pt x="875" y="1737"/>
                    <a:pt x="1112" y="1500"/>
                    <a:pt x="1316" y="1229"/>
                  </a:cubicBezTo>
                  <a:cubicBezTo>
                    <a:pt x="1519" y="958"/>
                    <a:pt x="1688" y="654"/>
                    <a:pt x="1756" y="349"/>
                  </a:cubicBezTo>
                  <a:cubicBezTo>
                    <a:pt x="1779" y="144"/>
                    <a:pt x="1618" y="0"/>
                    <a:pt x="1448" y="0"/>
                  </a:cubicBezTo>
                  <a:close/>
                </a:path>
              </a:pathLst>
            </a:custGeom>
            <a:solidFill>
              <a:srgbClr val="21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0" name="Google Shape;21280;p135"/>
          <p:cNvGrpSpPr/>
          <p:nvPr/>
        </p:nvGrpSpPr>
        <p:grpSpPr>
          <a:xfrm>
            <a:off x="826913" y="2276570"/>
            <a:ext cx="1370161" cy="973442"/>
            <a:chOff x="2539575" y="1259100"/>
            <a:chExt cx="1208278" cy="1052725"/>
          </a:xfrm>
        </p:grpSpPr>
        <p:sp>
          <p:nvSpPr>
            <p:cNvPr id="21281" name="Google Shape;21281;p135"/>
            <p:cNvSpPr/>
            <p:nvPr/>
          </p:nvSpPr>
          <p:spPr>
            <a:xfrm>
              <a:off x="2584809" y="1260778"/>
              <a:ext cx="1112286" cy="956019"/>
            </a:xfrm>
            <a:custGeom>
              <a:avLst/>
              <a:gdLst/>
              <a:ahLst/>
              <a:cxnLst/>
              <a:rect l="l" t="t" r="r" b="b"/>
              <a:pathLst>
                <a:path w="35457" h="30478" extrusionOk="0">
                  <a:moveTo>
                    <a:pt x="15680" y="0"/>
                  </a:moveTo>
                  <a:cubicBezTo>
                    <a:pt x="15206" y="1490"/>
                    <a:pt x="14020" y="4301"/>
                    <a:pt x="11785" y="5486"/>
                  </a:cubicBezTo>
                  <a:cubicBezTo>
                    <a:pt x="11108" y="5825"/>
                    <a:pt x="10397" y="5960"/>
                    <a:pt x="9652" y="5960"/>
                  </a:cubicBezTo>
                  <a:cubicBezTo>
                    <a:pt x="7552" y="5960"/>
                    <a:pt x="5148" y="4877"/>
                    <a:pt x="3895" y="4267"/>
                  </a:cubicBezTo>
                  <a:lnTo>
                    <a:pt x="3895" y="4267"/>
                  </a:lnTo>
                  <a:cubicBezTo>
                    <a:pt x="4538" y="5960"/>
                    <a:pt x="5724" y="9380"/>
                    <a:pt x="4775" y="10938"/>
                  </a:cubicBezTo>
                  <a:cubicBezTo>
                    <a:pt x="4234" y="11819"/>
                    <a:pt x="3015" y="12293"/>
                    <a:pt x="1220" y="12293"/>
                  </a:cubicBezTo>
                  <a:lnTo>
                    <a:pt x="983" y="12293"/>
                  </a:lnTo>
                  <a:cubicBezTo>
                    <a:pt x="2270" y="13004"/>
                    <a:pt x="3793" y="14155"/>
                    <a:pt x="3692" y="15476"/>
                  </a:cubicBezTo>
                  <a:cubicBezTo>
                    <a:pt x="3590" y="16932"/>
                    <a:pt x="1457" y="18625"/>
                    <a:pt x="1" y="19607"/>
                  </a:cubicBezTo>
                  <a:cubicBezTo>
                    <a:pt x="373" y="19574"/>
                    <a:pt x="779" y="19540"/>
                    <a:pt x="1220" y="19540"/>
                  </a:cubicBezTo>
                  <a:cubicBezTo>
                    <a:pt x="3556" y="19540"/>
                    <a:pt x="5182" y="20183"/>
                    <a:pt x="5927" y="21402"/>
                  </a:cubicBezTo>
                  <a:cubicBezTo>
                    <a:pt x="7010" y="23163"/>
                    <a:pt x="6096" y="25567"/>
                    <a:pt x="5317" y="27057"/>
                  </a:cubicBezTo>
                  <a:cubicBezTo>
                    <a:pt x="6265" y="26448"/>
                    <a:pt x="7383" y="26075"/>
                    <a:pt x="8500" y="26042"/>
                  </a:cubicBezTo>
                  <a:cubicBezTo>
                    <a:pt x="8557" y="26039"/>
                    <a:pt x="8614" y="26037"/>
                    <a:pt x="8670" y="26037"/>
                  </a:cubicBezTo>
                  <a:cubicBezTo>
                    <a:pt x="9285" y="26037"/>
                    <a:pt x="9869" y="26205"/>
                    <a:pt x="10397" y="26516"/>
                  </a:cubicBezTo>
                  <a:cubicBezTo>
                    <a:pt x="11751" y="27430"/>
                    <a:pt x="12700" y="28852"/>
                    <a:pt x="12971" y="30478"/>
                  </a:cubicBezTo>
                  <a:cubicBezTo>
                    <a:pt x="13749" y="28988"/>
                    <a:pt x="15443" y="26482"/>
                    <a:pt x="17745" y="26482"/>
                  </a:cubicBezTo>
                  <a:cubicBezTo>
                    <a:pt x="19946" y="26482"/>
                    <a:pt x="21707" y="28852"/>
                    <a:pt x="22622" y="30410"/>
                  </a:cubicBezTo>
                  <a:cubicBezTo>
                    <a:pt x="22656" y="28412"/>
                    <a:pt x="22994" y="25093"/>
                    <a:pt x="24924" y="24653"/>
                  </a:cubicBezTo>
                  <a:cubicBezTo>
                    <a:pt x="25073" y="24604"/>
                    <a:pt x="25240" y="24572"/>
                    <a:pt x="25399" y="24572"/>
                  </a:cubicBezTo>
                  <a:cubicBezTo>
                    <a:pt x="25457" y="24572"/>
                    <a:pt x="25513" y="24576"/>
                    <a:pt x="25568" y="24585"/>
                  </a:cubicBezTo>
                  <a:cubicBezTo>
                    <a:pt x="27363" y="24585"/>
                    <a:pt x="29902" y="25940"/>
                    <a:pt x="31426" y="26854"/>
                  </a:cubicBezTo>
                  <a:cubicBezTo>
                    <a:pt x="30343" y="25026"/>
                    <a:pt x="28819" y="21775"/>
                    <a:pt x="30173" y="20319"/>
                  </a:cubicBezTo>
                  <a:cubicBezTo>
                    <a:pt x="31528" y="18896"/>
                    <a:pt x="34102" y="18591"/>
                    <a:pt x="35456" y="18524"/>
                  </a:cubicBezTo>
                  <a:cubicBezTo>
                    <a:pt x="34440" y="17406"/>
                    <a:pt x="32341" y="14900"/>
                    <a:pt x="32341" y="12733"/>
                  </a:cubicBezTo>
                  <a:cubicBezTo>
                    <a:pt x="32341" y="10769"/>
                    <a:pt x="33695" y="8331"/>
                    <a:pt x="34508" y="7044"/>
                  </a:cubicBezTo>
                  <a:lnTo>
                    <a:pt x="34508" y="7044"/>
                  </a:lnTo>
                  <a:cubicBezTo>
                    <a:pt x="33323" y="7484"/>
                    <a:pt x="32104" y="7721"/>
                    <a:pt x="30817" y="7789"/>
                  </a:cubicBezTo>
                  <a:cubicBezTo>
                    <a:pt x="29699" y="7789"/>
                    <a:pt x="28853" y="7450"/>
                    <a:pt x="28277" y="6841"/>
                  </a:cubicBezTo>
                  <a:cubicBezTo>
                    <a:pt x="26990" y="5317"/>
                    <a:pt x="27227" y="1930"/>
                    <a:pt x="27430" y="102"/>
                  </a:cubicBezTo>
                  <a:lnTo>
                    <a:pt x="27430" y="102"/>
                  </a:lnTo>
                  <a:cubicBezTo>
                    <a:pt x="26123" y="1606"/>
                    <a:pt x="23395" y="4277"/>
                    <a:pt x="20831" y="4277"/>
                  </a:cubicBezTo>
                  <a:cubicBezTo>
                    <a:pt x="20739" y="4277"/>
                    <a:pt x="20647" y="4274"/>
                    <a:pt x="20556" y="4267"/>
                  </a:cubicBezTo>
                  <a:cubicBezTo>
                    <a:pt x="17915" y="4030"/>
                    <a:pt x="16323" y="1422"/>
                    <a:pt x="15680"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SVM</a:t>
              </a:r>
              <a:endParaRPr dirty="0"/>
            </a:p>
          </p:txBody>
        </p:sp>
        <p:sp>
          <p:nvSpPr>
            <p:cNvPr id="21282" name="Google Shape;21282;p135"/>
            <p:cNvSpPr/>
            <p:nvPr/>
          </p:nvSpPr>
          <p:spPr>
            <a:xfrm>
              <a:off x="2539575" y="1259100"/>
              <a:ext cx="1208278" cy="1052725"/>
            </a:xfrm>
            <a:custGeom>
              <a:avLst/>
              <a:gdLst/>
              <a:ahLst/>
              <a:cxnLst/>
              <a:rect l="l" t="t" r="r" b="b"/>
              <a:pathLst>
                <a:path w="38517" h="33561" extrusionOk="0">
                  <a:moveTo>
                    <a:pt x="17622" y="1389"/>
                  </a:moveTo>
                  <a:cubicBezTo>
                    <a:pt x="18300" y="2845"/>
                    <a:pt x="19858" y="5453"/>
                    <a:pt x="22499" y="5656"/>
                  </a:cubicBezTo>
                  <a:cubicBezTo>
                    <a:pt x="22603" y="5666"/>
                    <a:pt x="22708" y="5670"/>
                    <a:pt x="22814" y="5670"/>
                  </a:cubicBezTo>
                  <a:cubicBezTo>
                    <a:pt x="25366" y="5670"/>
                    <a:pt x="28074" y="2988"/>
                    <a:pt x="29407" y="1525"/>
                  </a:cubicBezTo>
                  <a:lnTo>
                    <a:pt x="29407" y="1525"/>
                  </a:lnTo>
                  <a:cubicBezTo>
                    <a:pt x="29170" y="3353"/>
                    <a:pt x="28933" y="6740"/>
                    <a:pt x="30254" y="8264"/>
                  </a:cubicBezTo>
                  <a:cubicBezTo>
                    <a:pt x="30762" y="8873"/>
                    <a:pt x="31608" y="9178"/>
                    <a:pt x="32794" y="9178"/>
                  </a:cubicBezTo>
                  <a:cubicBezTo>
                    <a:pt x="34046" y="9144"/>
                    <a:pt x="35266" y="8873"/>
                    <a:pt x="36451" y="8467"/>
                  </a:cubicBezTo>
                  <a:lnTo>
                    <a:pt x="36451" y="8467"/>
                  </a:lnTo>
                  <a:cubicBezTo>
                    <a:pt x="35638" y="9754"/>
                    <a:pt x="34284" y="12158"/>
                    <a:pt x="34284" y="14156"/>
                  </a:cubicBezTo>
                  <a:cubicBezTo>
                    <a:pt x="34284" y="16323"/>
                    <a:pt x="36383" y="18829"/>
                    <a:pt x="37399" y="19947"/>
                  </a:cubicBezTo>
                  <a:cubicBezTo>
                    <a:pt x="36044" y="20014"/>
                    <a:pt x="33437" y="20319"/>
                    <a:pt x="32116" y="21742"/>
                  </a:cubicBezTo>
                  <a:cubicBezTo>
                    <a:pt x="30796" y="23198"/>
                    <a:pt x="32319" y="26415"/>
                    <a:pt x="33369" y="28277"/>
                  </a:cubicBezTo>
                  <a:cubicBezTo>
                    <a:pt x="31845" y="27329"/>
                    <a:pt x="29306" y="25975"/>
                    <a:pt x="27511" y="25975"/>
                  </a:cubicBezTo>
                  <a:cubicBezTo>
                    <a:pt x="27308" y="25975"/>
                    <a:pt x="27071" y="26008"/>
                    <a:pt x="26867" y="26042"/>
                  </a:cubicBezTo>
                  <a:cubicBezTo>
                    <a:pt x="24937" y="26516"/>
                    <a:pt x="24598" y="29835"/>
                    <a:pt x="24598" y="31799"/>
                  </a:cubicBezTo>
                  <a:cubicBezTo>
                    <a:pt x="23650" y="30275"/>
                    <a:pt x="21889" y="27905"/>
                    <a:pt x="19688" y="27905"/>
                  </a:cubicBezTo>
                  <a:cubicBezTo>
                    <a:pt x="17419" y="27905"/>
                    <a:pt x="15726" y="30411"/>
                    <a:pt x="14913" y="31901"/>
                  </a:cubicBezTo>
                  <a:cubicBezTo>
                    <a:pt x="14642" y="30275"/>
                    <a:pt x="13694" y="28853"/>
                    <a:pt x="12340" y="27939"/>
                  </a:cubicBezTo>
                  <a:cubicBezTo>
                    <a:pt x="11764" y="27600"/>
                    <a:pt x="11154" y="27431"/>
                    <a:pt x="10477" y="27431"/>
                  </a:cubicBezTo>
                  <a:cubicBezTo>
                    <a:pt x="9360" y="27498"/>
                    <a:pt x="8276" y="27837"/>
                    <a:pt x="7294" y="28447"/>
                  </a:cubicBezTo>
                  <a:cubicBezTo>
                    <a:pt x="8073" y="26957"/>
                    <a:pt x="8953" y="24586"/>
                    <a:pt x="7870" y="22791"/>
                  </a:cubicBezTo>
                  <a:cubicBezTo>
                    <a:pt x="7125" y="21606"/>
                    <a:pt x="5499" y="20963"/>
                    <a:pt x="3163" y="20963"/>
                  </a:cubicBezTo>
                  <a:cubicBezTo>
                    <a:pt x="2722" y="20963"/>
                    <a:pt x="2316" y="20997"/>
                    <a:pt x="1943" y="21030"/>
                  </a:cubicBezTo>
                  <a:cubicBezTo>
                    <a:pt x="3400" y="20014"/>
                    <a:pt x="5533" y="18355"/>
                    <a:pt x="5635" y="16899"/>
                  </a:cubicBezTo>
                  <a:cubicBezTo>
                    <a:pt x="5736" y="15578"/>
                    <a:pt x="4246" y="14427"/>
                    <a:pt x="2926" y="13682"/>
                  </a:cubicBezTo>
                  <a:lnTo>
                    <a:pt x="3163" y="13682"/>
                  </a:lnTo>
                  <a:cubicBezTo>
                    <a:pt x="4991" y="13682"/>
                    <a:pt x="6176" y="13242"/>
                    <a:pt x="6718" y="12327"/>
                  </a:cubicBezTo>
                  <a:cubicBezTo>
                    <a:pt x="7666" y="10803"/>
                    <a:pt x="6515" y="7349"/>
                    <a:pt x="5838" y="5656"/>
                  </a:cubicBezTo>
                  <a:lnTo>
                    <a:pt x="5838" y="5656"/>
                  </a:lnTo>
                  <a:cubicBezTo>
                    <a:pt x="7125" y="6300"/>
                    <a:pt x="9461" y="7349"/>
                    <a:pt x="11595" y="7349"/>
                  </a:cubicBezTo>
                  <a:cubicBezTo>
                    <a:pt x="11658" y="7352"/>
                    <a:pt x="11720" y="7354"/>
                    <a:pt x="11783" y="7354"/>
                  </a:cubicBezTo>
                  <a:cubicBezTo>
                    <a:pt x="12460" y="7354"/>
                    <a:pt x="13108" y="7188"/>
                    <a:pt x="13728" y="6909"/>
                  </a:cubicBezTo>
                  <a:cubicBezTo>
                    <a:pt x="15997" y="5724"/>
                    <a:pt x="17148" y="2913"/>
                    <a:pt x="17622" y="1389"/>
                  </a:cubicBezTo>
                  <a:close/>
                  <a:moveTo>
                    <a:pt x="17521" y="1"/>
                  </a:moveTo>
                  <a:cubicBezTo>
                    <a:pt x="17352" y="35"/>
                    <a:pt x="17216" y="136"/>
                    <a:pt x="17182" y="272"/>
                  </a:cubicBezTo>
                  <a:cubicBezTo>
                    <a:pt x="17182" y="340"/>
                    <a:pt x="16200" y="4843"/>
                    <a:pt x="13389" y="6300"/>
                  </a:cubicBezTo>
                  <a:cubicBezTo>
                    <a:pt x="12848" y="6571"/>
                    <a:pt x="12204" y="6706"/>
                    <a:pt x="11595" y="6706"/>
                  </a:cubicBezTo>
                  <a:cubicBezTo>
                    <a:pt x="8818" y="6706"/>
                    <a:pt x="5364" y="4640"/>
                    <a:pt x="5330" y="4606"/>
                  </a:cubicBezTo>
                  <a:cubicBezTo>
                    <a:pt x="5269" y="4576"/>
                    <a:pt x="5201" y="4559"/>
                    <a:pt x="5136" y="4559"/>
                  </a:cubicBezTo>
                  <a:cubicBezTo>
                    <a:pt x="5056" y="4559"/>
                    <a:pt x="4979" y="4584"/>
                    <a:pt x="4924" y="4640"/>
                  </a:cubicBezTo>
                  <a:cubicBezTo>
                    <a:pt x="4822" y="4742"/>
                    <a:pt x="4788" y="4911"/>
                    <a:pt x="4856" y="5047"/>
                  </a:cubicBezTo>
                  <a:cubicBezTo>
                    <a:pt x="5499" y="6503"/>
                    <a:pt x="6989" y="10600"/>
                    <a:pt x="6143" y="11989"/>
                  </a:cubicBezTo>
                  <a:cubicBezTo>
                    <a:pt x="5635" y="12835"/>
                    <a:pt x="4246" y="13005"/>
                    <a:pt x="3163" y="13005"/>
                  </a:cubicBezTo>
                  <a:cubicBezTo>
                    <a:pt x="2485" y="13005"/>
                    <a:pt x="1774" y="12937"/>
                    <a:pt x="1097" y="12835"/>
                  </a:cubicBezTo>
                  <a:cubicBezTo>
                    <a:pt x="1064" y="12827"/>
                    <a:pt x="1033" y="12823"/>
                    <a:pt x="1004" y="12823"/>
                  </a:cubicBezTo>
                  <a:cubicBezTo>
                    <a:pt x="667" y="12823"/>
                    <a:pt x="551" y="13323"/>
                    <a:pt x="894" y="13479"/>
                  </a:cubicBezTo>
                  <a:cubicBezTo>
                    <a:pt x="2079" y="13919"/>
                    <a:pt x="5059" y="15409"/>
                    <a:pt x="4957" y="16831"/>
                  </a:cubicBezTo>
                  <a:cubicBezTo>
                    <a:pt x="4856" y="18254"/>
                    <a:pt x="1537" y="20522"/>
                    <a:pt x="318" y="21267"/>
                  </a:cubicBezTo>
                  <a:cubicBezTo>
                    <a:pt x="0" y="21426"/>
                    <a:pt x="160" y="21883"/>
                    <a:pt x="488" y="21883"/>
                  </a:cubicBezTo>
                  <a:cubicBezTo>
                    <a:pt x="510" y="21883"/>
                    <a:pt x="532" y="21881"/>
                    <a:pt x="555" y="21877"/>
                  </a:cubicBezTo>
                  <a:cubicBezTo>
                    <a:pt x="1402" y="21708"/>
                    <a:pt x="2282" y="21640"/>
                    <a:pt x="3163" y="21640"/>
                  </a:cubicBezTo>
                  <a:cubicBezTo>
                    <a:pt x="4619" y="21640"/>
                    <a:pt x="6549" y="21877"/>
                    <a:pt x="7294" y="23130"/>
                  </a:cubicBezTo>
                  <a:cubicBezTo>
                    <a:pt x="8716" y="25467"/>
                    <a:pt x="5906" y="29429"/>
                    <a:pt x="5872" y="29463"/>
                  </a:cubicBezTo>
                  <a:cubicBezTo>
                    <a:pt x="5715" y="29697"/>
                    <a:pt x="5920" y="29992"/>
                    <a:pt x="6161" y="29992"/>
                  </a:cubicBezTo>
                  <a:cubicBezTo>
                    <a:pt x="6234" y="29992"/>
                    <a:pt x="6309" y="29965"/>
                    <a:pt x="6380" y="29903"/>
                  </a:cubicBezTo>
                  <a:cubicBezTo>
                    <a:pt x="6380" y="29903"/>
                    <a:pt x="8445" y="28108"/>
                    <a:pt x="10477" y="28108"/>
                  </a:cubicBezTo>
                  <a:cubicBezTo>
                    <a:pt x="10985" y="28108"/>
                    <a:pt x="11493" y="28243"/>
                    <a:pt x="11933" y="28514"/>
                  </a:cubicBezTo>
                  <a:cubicBezTo>
                    <a:pt x="14304" y="29970"/>
                    <a:pt x="14338" y="33052"/>
                    <a:pt x="14338" y="33086"/>
                  </a:cubicBezTo>
                  <a:cubicBezTo>
                    <a:pt x="14338" y="33303"/>
                    <a:pt x="14510" y="33428"/>
                    <a:pt x="14680" y="33428"/>
                  </a:cubicBezTo>
                  <a:cubicBezTo>
                    <a:pt x="14803" y="33428"/>
                    <a:pt x="14924" y="33363"/>
                    <a:pt x="14981" y="33221"/>
                  </a:cubicBezTo>
                  <a:cubicBezTo>
                    <a:pt x="14981" y="33154"/>
                    <a:pt x="16945" y="28582"/>
                    <a:pt x="19654" y="28582"/>
                  </a:cubicBezTo>
                  <a:cubicBezTo>
                    <a:pt x="22363" y="28582"/>
                    <a:pt x="24598" y="33323"/>
                    <a:pt x="24598" y="33357"/>
                  </a:cubicBezTo>
                  <a:cubicBezTo>
                    <a:pt x="24666" y="33492"/>
                    <a:pt x="24802" y="33560"/>
                    <a:pt x="24903" y="33560"/>
                  </a:cubicBezTo>
                  <a:cubicBezTo>
                    <a:pt x="25106" y="33560"/>
                    <a:pt x="25242" y="33391"/>
                    <a:pt x="25242" y="33221"/>
                  </a:cubicBezTo>
                  <a:cubicBezTo>
                    <a:pt x="25276" y="33188"/>
                    <a:pt x="25276" y="33154"/>
                    <a:pt x="25242" y="33120"/>
                  </a:cubicBezTo>
                  <a:cubicBezTo>
                    <a:pt x="25140" y="31393"/>
                    <a:pt x="25242" y="27126"/>
                    <a:pt x="27003" y="26720"/>
                  </a:cubicBezTo>
                  <a:cubicBezTo>
                    <a:pt x="27123" y="26696"/>
                    <a:pt x="27242" y="26672"/>
                    <a:pt x="27350" y="26672"/>
                  </a:cubicBezTo>
                  <a:cubicBezTo>
                    <a:pt x="27395" y="26672"/>
                    <a:pt x="27437" y="26676"/>
                    <a:pt x="27477" y="26686"/>
                  </a:cubicBezTo>
                  <a:cubicBezTo>
                    <a:pt x="29915" y="26686"/>
                    <a:pt x="34216" y="29632"/>
                    <a:pt x="34250" y="29666"/>
                  </a:cubicBezTo>
                  <a:cubicBezTo>
                    <a:pt x="34317" y="29700"/>
                    <a:pt x="34385" y="29700"/>
                    <a:pt x="34453" y="29733"/>
                  </a:cubicBezTo>
                  <a:cubicBezTo>
                    <a:pt x="34656" y="29733"/>
                    <a:pt x="34791" y="29564"/>
                    <a:pt x="34791" y="29395"/>
                  </a:cubicBezTo>
                  <a:cubicBezTo>
                    <a:pt x="34791" y="29293"/>
                    <a:pt x="34758" y="29192"/>
                    <a:pt x="34690" y="29124"/>
                  </a:cubicBezTo>
                  <a:cubicBezTo>
                    <a:pt x="33640" y="27600"/>
                    <a:pt x="31337" y="23536"/>
                    <a:pt x="32556" y="22216"/>
                  </a:cubicBezTo>
                  <a:cubicBezTo>
                    <a:pt x="33979" y="20692"/>
                    <a:pt x="37297" y="20624"/>
                    <a:pt x="37941" y="20624"/>
                  </a:cubicBezTo>
                  <a:lnTo>
                    <a:pt x="38178" y="20624"/>
                  </a:lnTo>
                  <a:cubicBezTo>
                    <a:pt x="38347" y="20624"/>
                    <a:pt x="38517" y="20455"/>
                    <a:pt x="38517" y="20285"/>
                  </a:cubicBezTo>
                  <a:cubicBezTo>
                    <a:pt x="38517" y="20150"/>
                    <a:pt x="38449" y="20048"/>
                    <a:pt x="38347" y="19981"/>
                  </a:cubicBezTo>
                  <a:cubicBezTo>
                    <a:pt x="37975" y="19608"/>
                    <a:pt x="34927" y="16527"/>
                    <a:pt x="34927" y="14156"/>
                  </a:cubicBezTo>
                  <a:cubicBezTo>
                    <a:pt x="34927" y="11616"/>
                    <a:pt x="37534" y="7993"/>
                    <a:pt x="37568" y="7959"/>
                  </a:cubicBezTo>
                  <a:cubicBezTo>
                    <a:pt x="37670" y="7823"/>
                    <a:pt x="37670" y="7654"/>
                    <a:pt x="37568" y="7519"/>
                  </a:cubicBezTo>
                  <a:cubicBezTo>
                    <a:pt x="37503" y="7453"/>
                    <a:pt x="37423" y="7416"/>
                    <a:pt x="37329" y="7416"/>
                  </a:cubicBezTo>
                  <a:cubicBezTo>
                    <a:pt x="37278" y="7416"/>
                    <a:pt x="37222" y="7427"/>
                    <a:pt x="37162" y="7451"/>
                  </a:cubicBezTo>
                  <a:cubicBezTo>
                    <a:pt x="37162" y="7451"/>
                    <a:pt x="34724" y="8501"/>
                    <a:pt x="32760" y="8501"/>
                  </a:cubicBezTo>
                  <a:cubicBezTo>
                    <a:pt x="31811" y="8501"/>
                    <a:pt x="31134" y="8264"/>
                    <a:pt x="30728" y="7823"/>
                  </a:cubicBezTo>
                  <a:cubicBezTo>
                    <a:pt x="29170" y="5961"/>
                    <a:pt x="30220" y="475"/>
                    <a:pt x="30254" y="407"/>
                  </a:cubicBezTo>
                  <a:cubicBezTo>
                    <a:pt x="30288" y="272"/>
                    <a:pt x="30186" y="102"/>
                    <a:pt x="30051" y="35"/>
                  </a:cubicBezTo>
                  <a:cubicBezTo>
                    <a:pt x="30005" y="12"/>
                    <a:pt x="29956" y="1"/>
                    <a:pt x="29908" y="1"/>
                  </a:cubicBezTo>
                  <a:cubicBezTo>
                    <a:pt x="29810" y="1"/>
                    <a:pt x="29712" y="46"/>
                    <a:pt x="29644" y="136"/>
                  </a:cubicBezTo>
                  <a:cubicBezTo>
                    <a:pt x="29611" y="202"/>
                    <a:pt x="25949" y="4989"/>
                    <a:pt x="22786" y="4989"/>
                  </a:cubicBezTo>
                  <a:cubicBezTo>
                    <a:pt x="22701" y="4989"/>
                    <a:pt x="22617" y="4986"/>
                    <a:pt x="22533" y="4979"/>
                  </a:cubicBezTo>
                  <a:cubicBezTo>
                    <a:pt x="19383" y="4742"/>
                    <a:pt x="17893" y="272"/>
                    <a:pt x="17860" y="238"/>
                  </a:cubicBezTo>
                  <a:cubicBezTo>
                    <a:pt x="17792" y="102"/>
                    <a:pt x="17656" y="1"/>
                    <a:pt x="17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3" name="Google Shape;21283;p135"/>
            <p:cNvSpPr/>
            <p:nvPr/>
          </p:nvSpPr>
          <p:spPr>
            <a:xfrm>
              <a:off x="2790081" y="1515754"/>
              <a:ext cx="119426" cy="96957"/>
            </a:xfrm>
            <a:custGeom>
              <a:avLst/>
              <a:gdLst/>
              <a:ahLst/>
              <a:cxnLst/>
              <a:rect l="l" t="t" r="r" b="b"/>
              <a:pathLst>
                <a:path w="3807" h="3091" extrusionOk="0">
                  <a:moveTo>
                    <a:pt x="404" y="1"/>
                  </a:moveTo>
                  <a:cubicBezTo>
                    <a:pt x="150" y="1"/>
                    <a:pt x="1" y="385"/>
                    <a:pt x="256" y="556"/>
                  </a:cubicBezTo>
                  <a:cubicBezTo>
                    <a:pt x="1272" y="1335"/>
                    <a:pt x="2051" y="2554"/>
                    <a:pt x="3202" y="3062"/>
                  </a:cubicBezTo>
                  <a:cubicBezTo>
                    <a:pt x="3247" y="3082"/>
                    <a:pt x="3292" y="3090"/>
                    <a:pt x="3336" y="3090"/>
                  </a:cubicBezTo>
                  <a:cubicBezTo>
                    <a:pt x="3593" y="3090"/>
                    <a:pt x="3806" y="2785"/>
                    <a:pt x="3575" y="2554"/>
                  </a:cubicBezTo>
                  <a:cubicBezTo>
                    <a:pt x="3101" y="2114"/>
                    <a:pt x="2559" y="1707"/>
                    <a:pt x="2051" y="1267"/>
                  </a:cubicBezTo>
                  <a:cubicBezTo>
                    <a:pt x="1577" y="827"/>
                    <a:pt x="1069" y="420"/>
                    <a:pt x="561" y="48"/>
                  </a:cubicBezTo>
                  <a:cubicBezTo>
                    <a:pt x="506" y="15"/>
                    <a:pt x="453"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4" name="Google Shape;21284;p135"/>
            <p:cNvSpPr/>
            <p:nvPr/>
          </p:nvSpPr>
          <p:spPr>
            <a:xfrm>
              <a:off x="2895070" y="1542919"/>
              <a:ext cx="50192" cy="45232"/>
            </a:xfrm>
            <a:custGeom>
              <a:avLst/>
              <a:gdLst/>
              <a:ahLst/>
              <a:cxnLst/>
              <a:rect l="l" t="t" r="r" b="b"/>
              <a:pathLst>
                <a:path w="1600" h="1442" extrusionOk="0">
                  <a:moveTo>
                    <a:pt x="390" y="0"/>
                  </a:moveTo>
                  <a:cubicBezTo>
                    <a:pt x="176" y="0"/>
                    <a:pt x="0" y="255"/>
                    <a:pt x="160" y="469"/>
                  </a:cubicBezTo>
                  <a:lnTo>
                    <a:pt x="634" y="977"/>
                  </a:lnTo>
                  <a:cubicBezTo>
                    <a:pt x="804" y="1146"/>
                    <a:pt x="1007" y="1281"/>
                    <a:pt x="1210" y="1417"/>
                  </a:cubicBezTo>
                  <a:cubicBezTo>
                    <a:pt x="1238" y="1434"/>
                    <a:pt x="1268" y="1441"/>
                    <a:pt x="1298" y="1441"/>
                  </a:cubicBezTo>
                  <a:cubicBezTo>
                    <a:pt x="1449" y="1441"/>
                    <a:pt x="1599" y="1253"/>
                    <a:pt x="1515" y="1112"/>
                  </a:cubicBezTo>
                  <a:cubicBezTo>
                    <a:pt x="1379" y="909"/>
                    <a:pt x="1244" y="740"/>
                    <a:pt x="1074" y="570"/>
                  </a:cubicBezTo>
                  <a:lnTo>
                    <a:pt x="566" y="62"/>
                  </a:lnTo>
                  <a:cubicBezTo>
                    <a:pt x="509" y="19"/>
                    <a:pt x="448"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5" name="Google Shape;21285;p135"/>
            <p:cNvSpPr/>
            <p:nvPr/>
          </p:nvSpPr>
          <p:spPr>
            <a:xfrm>
              <a:off x="2820822" y="1990920"/>
              <a:ext cx="99757" cy="107559"/>
            </a:xfrm>
            <a:custGeom>
              <a:avLst/>
              <a:gdLst/>
              <a:ahLst/>
              <a:cxnLst/>
              <a:rect l="l" t="t" r="r" b="b"/>
              <a:pathLst>
                <a:path w="3180" h="3429" extrusionOk="0">
                  <a:moveTo>
                    <a:pt x="2847" y="1"/>
                  </a:moveTo>
                  <a:cubicBezTo>
                    <a:pt x="2808" y="1"/>
                    <a:pt x="2768" y="12"/>
                    <a:pt x="2730" y="37"/>
                  </a:cubicBezTo>
                  <a:cubicBezTo>
                    <a:pt x="2188" y="443"/>
                    <a:pt x="1714" y="884"/>
                    <a:pt x="1274" y="1358"/>
                  </a:cubicBezTo>
                  <a:cubicBezTo>
                    <a:pt x="766" y="1798"/>
                    <a:pt x="326" y="2374"/>
                    <a:pt x="55" y="3017"/>
                  </a:cubicBezTo>
                  <a:cubicBezTo>
                    <a:pt x="1" y="3234"/>
                    <a:pt x="185" y="3429"/>
                    <a:pt x="382" y="3429"/>
                  </a:cubicBezTo>
                  <a:cubicBezTo>
                    <a:pt x="432" y="3429"/>
                    <a:pt x="482" y="3417"/>
                    <a:pt x="529" y="3390"/>
                  </a:cubicBezTo>
                  <a:cubicBezTo>
                    <a:pt x="1037" y="2949"/>
                    <a:pt x="1477" y="2441"/>
                    <a:pt x="1850" y="1900"/>
                  </a:cubicBezTo>
                  <a:cubicBezTo>
                    <a:pt x="2290" y="1425"/>
                    <a:pt x="2696" y="917"/>
                    <a:pt x="3069" y="410"/>
                  </a:cubicBezTo>
                  <a:cubicBezTo>
                    <a:pt x="3179" y="216"/>
                    <a:pt x="3020"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6" name="Google Shape;21286;p135"/>
            <p:cNvSpPr/>
            <p:nvPr/>
          </p:nvSpPr>
          <p:spPr>
            <a:xfrm>
              <a:off x="2911288" y="2003467"/>
              <a:ext cx="40373" cy="63456"/>
            </a:xfrm>
            <a:custGeom>
              <a:avLst/>
              <a:gdLst/>
              <a:ahLst/>
              <a:cxnLst/>
              <a:rect l="l" t="t" r="r" b="b"/>
              <a:pathLst>
                <a:path w="1287" h="2023" extrusionOk="0">
                  <a:moveTo>
                    <a:pt x="1058" y="0"/>
                  </a:moveTo>
                  <a:cubicBezTo>
                    <a:pt x="954" y="0"/>
                    <a:pt x="842" y="51"/>
                    <a:pt x="794" y="145"/>
                  </a:cubicBezTo>
                  <a:cubicBezTo>
                    <a:pt x="591" y="687"/>
                    <a:pt x="219" y="1127"/>
                    <a:pt x="49" y="1669"/>
                  </a:cubicBezTo>
                  <a:cubicBezTo>
                    <a:pt x="1" y="1863"/>
                    <a:pt x="161" y="2022"/>
                    <a:pt x="330" y="2022"/>
                  </a:cubicBezTo>
                  <a:cubicBezTo>
                    <a:pt x="397" y="2022"/>
                    <a:pt x="466" y="1997"/>
                    <a:pt x="524" y="1940"/>
                  </a:cubicBezTo>
                  <a:cubicBezTo>
                    <a:pt x="964" y="1466"/>
                    <a:pt x="1201" y="856"/>
                    <a:pt x="1269" y="213"/>
                  </a:cubicBezTo>
                  <a:cubicBezTo>
                    <a:pt x="1287" y="68"/>
                    <a:pt x="1178" y="0"/>
                    <a:pt x="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7" name="Google Shape;21287;p135"/>
            <p:cNvSpPr/>
            <p:nvPr/>
          </p:nvSpPr>
          <p:spPr>
            <a:xfrm>
              <a:off x="3398592" y="1961433"/>
              <a:ext cx="86111" cy="80552"/>
            </a:xfrm>
            <a:custGeom>
              <a:avLst/>
              <a:gdLst/>
              <a:ahLst/>
              <a:cxnLst/>
              <a:rect l="l" t="t" r="r" b="b"/>
              <a:pathLst>
                <a:path w="2745" h="2568" extrusionOk="0">
                  <a:moveTo>
                    <a:pt x="372" y="0"/>
                  </a:moveTo>
                  <a:cubicBezTo>
                    <a:pt x="175" y="0"/>
                    <a:pt x="0" y="249"/>
                    <a:pt x="160" y="435"/>
                  </a:cubicBezTo>
                  <a:cubicBezTo>
                    <a:pt x="498" y="808"/>
                    <a:pt x="803" y="1146"/>
                    <a:pt x="1142" y="1485"/>
                  </a:cubicBezTo>
                  <a:cubicBezTo>
                    <a:pt x="1446" y="1891"/>
                    <a:pt x="1785" y="2230"/>
                    <a:pt x="2191" y="2535"/>
                  </a:cubicBezTo>
                  <a:cubicBezTo>
                    <a:pt x="2237" y="2558"/>
                    <a:pt x="2284" y="2568"/>
                    <a:pt x="2330" y="2568"/>
                  </a:cubicBezTo>
                  <a:cubicBezTo>
                    <a:pt x="2553" y="2568"/>
                    <a:pt x="2744" y="2320"/>
                    <a:pt x="2632" y="2095"/>
                  </a:cubicBezTo>
                  <a:cubicBezTo>
                    <a:pt x="2361" y="1756"/>
                    <a:pt x="2056" y="1417"/>
                    <a:pt x="1683" y="1146"/>
                  </a:cubicBezTo>
                  <a:lnTo>
                    <a:pt x="532" y="63"/>
                  </a:lnTo>
                  <a:cubicBezTo>
                    <a:pt x="481" y="19"/>
                    <a:pt x="426"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8" name="Google Shape;21288;p135"/>
            <p:cNvSpPr/>
            <p:nvPr/>
          </p:nvSpPr>
          <p:spPr>
            <a:xfrm>
              <a:off x="3444547" y="1928842"/>
              <a:ext cx="40059" cy="35288"/>
            </a:xfrm>
            <a:custGeom>
              <a:avLst/>
              <a:gdLst/>
              <a:ahLst/>
              <a:cxnLst/>
              <a:rect l="l" t="t" r="r" b="b"/>
              <a:pathLst>
                <a:path w="1277" h="1125" extrusionOk="0">
                  <a:moveTo>
                    <a:pt x="309" y="0"/>
                  </a:moveTo>
                  <a:cubicBezTo>
                    <a:pt x="156" y="0"/>
                    <a:pt x="0" y="170"/>
                    <a:pt x="117" y="357"/>
                  </a:cubicBezTo>
                  <a:cubicBezTo>
                    <a:pt x="286" y="695"/>
                    <a:pt x="591" y="966"/>
                    <a:pt x="963" y="1102"/>
                  </a:cubicBezTo>
                  <a:cubicBezTo>
                    <a:pt x="989" y="1117"/>
                    <a:pt x="1015" y="1124"/>
                    <a:pt x="1040" y="1124"/>
                  </a:cubicBezTo>
                  <a:cubicBezTo>
                    <a:pt x="1177" y="1124"/>
                    <a:pt x="1276" y="917"/>
                    <a:pt x="1133" y="831"/>
                  </a:cubicBezTo>
                  <a:cubicBezTo>
                    <a:pt x="896" y="628"/>
                    <a:pt x="659" y="391"/>
                    <a:pt x="489" y="120"/>
                  </a:cubicBezTo>
                  <a:cubicBezTo>
                    <a:pt x="447" y="35"/>
                    <a:pt x="378"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9" name="Google Shape;21289;p135"/>
            <p:cNvSpPr/>
            <p:nvPr/>
          </p:nvSpPr>
          <p:spPr>
            <a:xfrm>
              <a:off x="3346866" y="1422309"/>
              <a:ext cx="67822" cy="68099"/>
            </a:xfrm>
            <a:custGeom>
              <a:avLst/>
              <a:gdLst/>
              <a:ahLst/>
              <a:cxnLst/>
              <a:rect l="l" t="t" r="r" b="b"/>
              <a:pathLst>
                <a:path w="2162" h="2171" extrusionOk="0">
                  <a:moveTo>
                    <a:pt x="1907" y="1"/>
                  </a:moveTo>
                  <a:cubicBezTo>
                    <a:pt x="1875" y="1"/>
                    <a:pt x="1841" y="14"/>
                    <a:pt x="1809" y="47"/>
                  </a:cubicBezTo>
                  <a:cubicBezTo>
                    <a:pt x="1131" y="555"/>
                    <a:pt x="556" y="1198"/>
                    <a:pt x="115" y="1909"/>
                  </a:cubicBezTo>
                  <a:cubicBezTo>
                    <a:pt x="0" y="2048"/>
                    <a:pt x="120" y="2170"/>
                    <a:pt x="252" y="2170"/>
                  </a:cubicBezTo>
                  <a:cubicBezTo>
                    <a:pt x="313" y="2170"/>
                    <a:pt x="377" y="2143"/>
                    <a:pt x="420" y="2079"/>
                  </a:cubicBezTo>
                  <a:cubicBezTo>
                    <a:pt x="928" y="1469"/>
                    <a:pt x="1572" y="995"/>
                    <a:pt x="2080" y="385"/>
                  </a:cubicBezTo>
                  <a:cubicBezTo>
                    <a:pt x="2162" y="248"/>
                    <a:pt x="2044" y="1"/>
                    <a:pt x="1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0" name="Google Shape;21290;p135"/>
            <p:cNvSpPr/>
            <p:nvPr/>
          </p:nvSpPr>
          <p:spPr>
            <a:xfrm>
              <a:off x="3363711" y="1503458"/>
              <a:ext cx="44828" cy="35477"/>
            </a:xfrm>
            <a:custGeom>
              <a:avLst/>
              <a:gdLst/>
              <a:ahLst/>
              <a:cxnLst/>
              <a:rect l="l" t="t" r="r" b="b"/>
              <a:pathLst>
                <a:path w="1429" h="1131" extrusionOk="0">
                  <a:moveTo>
                    <a:pt x="1100" y="1"/>
                  </a:moveTo>
                  <a:cubicBezTo>
                    <a:pt x="1046" y="1"/>
                    <a:pt x="987" y="21"/>
                    <a:pt x="933" y="67"/>
                  </a:cubicBezTo>
                  <a:cubicBezTo>
                    <a:pt x="730" y="237"/>
                    <a:pt x="493" y="406"/>
                    <a:pt x="256" y="575"/>
                  </a:cubicBezTo>
                  <a:cubicBezTo>
                    <a:pt x="0" y="746"/>
                    <a:pt x="173" y="1130"/>
                    <a:pt x="415" y="1130"/>
                  </a:cubicBezTo>
                  <a:cubicBezTo>
                    <a:pt x="462" y="1130"/>
                    <a:pt x="511" y="1116"/>
                    <a:pt x="560" y="1083"/>
                  </a:cubicBezTo>
                  <a:cubicBezTo>
                    <a:pt x="831" y="880"/>
                    <a:pt x="1068" y="677"/>
                    <a:pt x="1272" y="406"/>
                  </a:cubicBezTo>
                  <a:cubicBezTo>
                    <a:pt x="1428" y="223"/>
                    <a:pt x="1283" y="1"/>
                    <a:pt x="1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1" name="Google Shape;21291;p135"/>
          <p:cNvGrpSpPr/>
          <p:nvPr/>
        </p:nvGrpSpPr>
        <p:grpSpPr>
          <a:xfrm>
            <a:off x="217865" y="3519005"/>
            <a:ext cx="2099462" cy="1225540"/>
            <a:chOff x="-322780" y="3319032"/>
            <a:chExt cx="2546411" cy="1569213"/>
          </a:xfrm>
        </p:grpSpPr>
        <p:sp>
          <p:nvSpPr>
            <p:cNvPr id="21292" name="Google Shape;21292;p135"/>
            <p:cNvSpPr/>
            <p:nvPr/>
          </p:nvSpPr>
          <p:spPr>
            <a:xfrm>
              <a:off x="-131833" y="3401578"/>
              <a:ext cx="2313980" cy="1297188"/>
            </a:xfrm>
            <a:custGeom>
              <a:avLst/>
              <a:gdLst/>
              <a:ahLst/>
              <a:cxnLst/>
              <a:rect l="l" t="t" r="r" b="b"/>
              <a:pathLst>
                <a:path w="43042" h="33696" extrusionOk="0">
                  <a:moveTo>
                    <a:pt x="26279" y="1"/>
                  </a:moveTo>
                  <a:lnTo>
                    <a:pt x="20522" y="7044"/>
                  </a:lnTo>
                  <a:cubicBezTo>
                    <a:pt x="20460" y="7126"/>
                    <a:pt x="20362" y="7171"/>
                    <a:pt x="20263" y="7171"/>
                  </a:cubicBezTo>
                  <a:cubicBezTo>
                    <a:pt x="20199" y="7171"/>
                    <a:pt x="20135" y="7152"/>
                    <a:pt x="20082" y="7112"/>
                  </a:cubicBezTo>
                  <a:lnTo>
                    <a:pt x="11514" y="475"/>
                  </a:lnTo>
                  <a:lnTo>
                    <a:pt x="11514" y="475"/>
                  </a:lnTo>
                  <a:lnTo>
                    <a:pt x="11650" y="8026"/>
                  </a:lnTo>
                  <a:cubicBezTo>
                    <a:pt x="11650" y="8196"/>
                    <a:pt x="11514" y="8365"/>
                    <a:pt x="11345" y="8365"/>
                  </a:cubicBezTo>
                  <a:lnTo>
                    <a:pt x="0" y="9347"/>
                  </a:lnTo>
                  <a:lnTo>
                    <a:pt x="8805" y="16560"/>
                  </a:lnTo>
                  <a:cubicBezTo>
                    <a:pt x="8873" y="16628"/>
                    <a:pt x="8941" y="16696"/>
                    <a:pt x="8941" y="16797"/>
                  </a:cubicBezTo>
                  <a:cubicBezTo>
                    <a:pt x="8941" y="16899"/>
                    <a:pt x="8873" y="17000"/>
                    <a:pt x="8805" y="17068"/>
                  </a:cubicBezTo>
                  <a:lnTo>
                    <a:pt x="745" y="24044"/>
                  </a:lnTo>
                  <a:lnTo>
                    <a:pt x="11616" y="22351"/>
                  </a:lnTo>
                  <a:cubicBezTo>
                    <a:pt x="11633" y="22348"/>
                    <a:pt x="11651" y="22347"/>
                    <a:pt x="11668" y="22347"/>
                  </a:cubicBezTo>
                  <a:cubicBezTo>
                    <a:pt x="11881" y="22347"/>
                    <a:pt x="12051" y="22538"/>
                    <a:pt x="11988" y="22757"/>
                  </a:cubicBezTo>
                  <a:lnTo>
                    <a:pt x="8737" y="32375"/>
                  </a:lnTo>
                  <a:lnTo>
                    <a:pt x="18185" y="24992"/>
                  </a:lnTo>
                  <a:cubicBezTo>
                    <a:pt x="18253" y="24925"/>
                    <a:pt x="18321" y="24925"/>
                    <a:pt x="18389" y="24925"/>
                  </a:cubicBezTo>
                  <a:lnTo>
                    <a:pt x="18456" y="24925"/>
                  </a:lnTo>
                  <a:cubicBezTo>
                    <a:pt x="18558" y="24925"/>
                    <a:pt x="18626" y="24992"/>
                    <a:pt x="18693" y="25060"/>
                  </a:cubicBezTo>
                  <a:lnTo>
                    <a:pt x="24112" y="33695"/>
                  </a:lnTo>
                  <a:lnTo>
                    <a:pt x="26313" y="24654"/>
                  </a:lnTo>
                  <a:cubicBezTo>
                    <a:pt x="26347" y="24552"/>
                    <a:pt x="26414" y="24484"/>
                    <a:pt x="26482" y="24450"/>
                  </a:cubicBezTo>
                  <a:cubicBezTo>
                    <a:pt x="26522" y="24411"/>
                    <a:pt x="26573" y="24394"/>
                    <a:pt x="26629" y="24394"/>
                  </a:cubicBezTo>
                  <a:cubicBezTo>
                    <a:pt x="26669" y="24394"/>
                    <a:pt x="26711" y="24403"/>
                    <a:pt x="26753" y="24417"/>
                  </a:cubicBezTo>
                  <a:lnTo>
                    <a:pt x="40502" y="27938"/>
                  </a:lnTo>
                  <a:lnTo>
                    <a:pt x="33797" y="20150"/>
                  </a:lnTo>
                  <a:cubicBezTo>
                    <a:pt x="33695" y="20048"/>
                    <a:pt x="33695" y="19913"/>
                    <a:pt x="33729" y="19777"/>
                  </a:cubicBezTo>
                  <a:cubicBezTo>
                    <a:pt x="33763" y="19676"/>
                    <a:pt x="33864" y="19608"/>
                    <a:pt x="34000" y="19574"/>
                  </a:cubicBezTo>
                  <a:lnTo>
                    <a:pt x="43041" y="18660"/>
                  </a:lnTo>
                  <a:lnTo>
                    <a:pt x="34372" y="13140"/>
                  </a:lnTo>
                  <a:cubicBezTo>
                    <a:pt x="34305" y="13106"/>
                    <a:pt x="34237" y="13004"/>
                    <a:pt x="34237" y="12903"/>
                  </a:cubicBezTo>
                  <a:cubicBezTo>
                    <a:pt x="34203" y="12801"/>
                    <a:pt x="34237" y="12700"/>
                    <a:pt x="34305" y="12632"/>
                  </a:cubicBezTo>
                  <a:lnTo>
                    <a:pt x="39046" y="7146"/>
                  </a:lnTo>
                  <a:lnTo>
                    <a:pt x="28582" y="8873"/>
                  </a:lnTo>
                  <a:cubicBezTo>
                    <a:pt x="28560" y="8877"/>
                    <a:pt x="28539" y="8879"/>
                    <a:pt x="28517" y="8879"/>
                  </a:cubicBezTo>
                  <a:cubicBezTo>
                    <a:pt x="28371" y="8879"/>
                    <a:pt x="28239" y="8780"/>
                    <a:pt x="28209" y="8602"/>
                  </a:cubicBezTo>
                  <a:lnTo>
                    <a:pt x="26279"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Neural Network</a:t>
              </a:r>
              <a:endParaRPr dirty="0"/>
            </a:p>
          </p:txBody>
        </p:sp>
        <p:sp>
          <p:nvSpPr>
            <p:cNvPr id="21293" name="Google Shape;21293;p135"/>
            <p:cNvSpPr/>
            <p:nvPr/>
          </p:nvSpPr>
          <p:spPr>
            <a:xfrm>
              <a:off x="-322780" y="3319032"/>
              <a:ext cx="2546411" cy="1415295"/>
            </a:xfrm>
            <a:custGeom>
              <a:avLst/>
              <a:gdLst/>
              <a:ahLst/>
              <a:cxnLst/>
              <a:rect l="l" t="t" r="r" b="b"/>
              <a:pathLst>
                <a:path w="45717" h="35977" extrusionOk="0">
                  <a:moveTo>
                    <a:pt x="27532" y="1063"/>
                  </a:moveTo>
                  <a:lnTo>
                    <a:pt x="29462" y="9698"/>
                  </a:lnTo>
                  <a:cubicBezTo>
                    <a:pt x="29492" y="9845"/>
                    <a:pt x="29624" y="9942"/>
                    <a:pt x="29769" y="9942"/>
                  </a:cubicBezTo>
                  <a:cubicBezTo>
                    <a:pt x="29791" y="9942"/>
                    <a:pt x="29813" y="9939"/>
                    <a:pt x="29835" y="9935"/>
                  </a:cubicBezTo>
                  <a:lnTo>
                    <a:pt x="40299" y="8208"/>
                  </a:lnTo>
                  <a:lnTo>
                    <a:pt x="35558" y="13694"/>
                  </a:lnTo>
                  <a:cubicBezTo>
                    <a:pt x="35422" y="13863"/>
                    <a:pt x="35456" y="14100"/>
                    <a:pt x="35625" y="14202"/>
                  </a:cubicBezTo>
                  <a:lnTo>
                    <a:pt x="44294" y="19722"/>
                  </a:lnTo>
                  <a:lnTo>
                    <a:pt x="35253" y="20636"/>
                  </a:lnTo>
                  <a:cubicBezTo>
                    <a:pt x="35117" y="20670"/>
                    <a:pt x="35016" y="20738"/>
                    <a:pt x="34982" y="20839"/>
                  </a:cubicBezTo>
                  <a:cubicBezTo>
                    <a:pt x="34948" y="20975"/>
                    <a:pt x="34948" y="21110"/>
                    <a:pt x="35050" y="21212"/>
                  </a:cubicBezTo>
                  <a:lnTo>
                    <a:pt x="41721" y="29000"/>
                  </a:lnTo>
                  <a:lnTo>
                    <a:pt x="41721" y="29000"/>
                  </a:lnTo>
                  <a:lnTo>
                    <a:pt x="27972" y="25479"/>
                  </a:lnTo>
                  <a:cubicBezTo>
                    <a:pt x="27944" y="25465"/>
                    <a:pt x="27910" y="25456"/>
                    <a:pt x="27875" y="25456"/>
                  </a:cubicBezTo>
                  <a:cubicBezTo>
                    <a:pt x="27826" y="25456"/>
                    <a:pt x="27775" y="25473"/>
                    <a:pt x="27735" y="25512"/>
                  </a:cubicBezTo>
                  <a:cubicBezTo>
                    <a:pt x="27633" y="25546"/>
                    <a:pt x="27600" y="25614"/>
                    <a:pt x="27566" y="25716"/>
                  </a:cubicBezTo>
                  <a:lnTo>
                    <a:pt x="25365" y="34757"/>
                  </a:lnTo>
                  <a:lnTo>
                    <a:pt x="19912" y="26122"/>
                  </a:lnTo>
                  <a:cubicBezTo>
                    <a:pt x="19879" y="26054"/>
                    <a:pt x="19777" y="25987"/>
                    <a:pt x="19709" y="25987"/>
                  </a:cubicBezTo>
                  <a:lnTo>
                    <a:pt x="19642" y="25987"/>
                  </a:lnTo>
                  <a:cubicBezTo>
                    <a:pt x="19574" y="25987"/>
                    <a:pt x="19472" y="25987"/>
                    <a:pt x="19438" y="26054"/>
                  </a:cubicBezTo>
                  <a:lnTo>
                    <a:pt x="9990" y="33437"/>
                  </a:lnTo>
                  <a:lnTo>
                    <a:pt x="13241" y="23819"/>
                  </a:lnTo>
                  <a:cubicBezTo>
                    <a:pt x="13304" y="23600"/>
                    <a:pt x="13134" y="23409"/>
                    <a:pt x="12921" y="23409"/>
                  </a:cubicBezTo>
                  <a:cubicBezTo>
                    <a:pt x="12904" y="23409"/>
                    <a:pt x="12886" y="23410"/>
                    <a:pt x="12869" y="23413"/>
                  </a:cubicBezTo>
                  <a:lnTo>
                    <a:pt x="1998" y="25106"/>
                  </a:lnTo>
                  <a:lnTo>
                    <a:pt x="10024" y="18130"/>
                  </a:lnTo>
                  <a:cubicBezTo>
                    <a:pt x="10092" y="18062"/>
                    <a:pt x="10160" y="17961"/>
                    <a:pt x="10160" y="17859"/>
                  </a:cubicBezTo>
                  <a:cubicBezTo>
                    <a:pt x="10126" y="17758"/>
                    <a:pt x="10092" y="17656"/>
                    <a:pt x="10024" y="17588"/>
                  </a:cubicBezTo>
                  <a:lnTo>
                    <a:pt x="1253" y="10409"/>
                  </a:lnTo>
                  <a:lnTo>
                    <a:pt x="12598" y="9427"/>
                  </a:lnTo>
                  <a:cubicBezTo>
                    <a:pt x="12767" y="9427"/>
                    <a:pt x="12903" y="9258"/>
                    <a:pt x="12903" y="9088"/>
                  </a:cubicBezTo>
                  <a:lnTo>
                    <a:pt x="12767" y="1537"/>
                  </a:lnTo>
                  <a:lnTo>
                    <a:pt x="12767" y="1537"/>
                  </a:lnTo>
                  <a:lnTo>
                    <a:pt x="21335" y="8174"/>
                  </a:lnTo>
                  <a:cubicBezTo>
                    <a:pt x="21388" y="8214"/>
                    <a:pt x="21452" y="8233"/>
                    <a:pt x="21516" y="8233"/>
                  </a:cubicBezTo>
                  <a:cubicBezTo>
                    <a:pt x="21615" y="8233"/>
                    <a:pt x="21713" y="8188"/>
                    <a:pt x="21775" y="8106"/>
                  </a:cubicBezTo>
                  <a:lnTo>
                    <a:pt x="27532" y="1063"/>
                  </a:lnTo>
                  <a:close/>
                  <a:moveTo>
                    <a:pt x="27702" y="0"/>
                  </a:moveTo>
                  <a:cubicBezTo>
                    <a:pt x="27604" y="0"/>
                    <a:pt x="27515" y="38"/>
                    <a:pt x="27464" y="115"/>
                  </a:cubicBezTo>
                  <a:lnTo>
                    <a:pt x="21470" y="7429"/>
                  </a:lnTo>
                  <a:lnTo>
                    <a:pt x="12598" y="589"/>
                  </a:lnTo>
                  <a:cubicBezTo>
                    <a:pt x="12537" y="527"/>
                    <a:pt x="12463" y="500"/>
                    <a:pt x="12390" y="500"/>
                  </a:cubicBezTo>
                  <a:cubicBezTo>
                    <a:pt x="12221" y="500"/>
                    <a:pt x="12056" y="647"/>
                    <a:pt x="12056" y="860"/>
                  </a:cubicBezTo>
                  <a:lnTo>
                    <a:pt x="12259" y="8784"/>
                  </a:lnTo>
                  <a:lnTo>
                    <a:pt x="339" y="9800"/>
                  </a:lnTo>
                  <a:cubicBezTo>
                    <a:pt x="204" y="9800"/>
                    <a:pt x="68" y="9901"/>
                    <a:pt x="34" y="10037"/>
                  </a:cubicBezTo>
                  <a:cubicBezTo>
                    <a:pt x="0" y="10172"/>
                    <a:pt x="34" y="10308"/>
                    <a:pt x="136" y="10409"/>
                  </a:cubicBezTo>
                  <a:lnTo>
                    <a:pt x="9313" y="17893"/>
                  </a:lnTo>
                  <a:lnTo>
                    <a:pt x="644" y="25377"/>
                  </a:lnTo>
                  <a:cubicBezTo>
                    <a:pt x="542" y="25479"/>
                    <a:pt x="508" y="25614"/>
                    <a:pt x="576" y="25783"/>
                  </a:cubicBezTo>
                  <a:cubicBezTo>
                    <a:pt x="632" y="25896"/>
                    <a:pt x="735" y="25961"/>
                    <a:pt x="845" y="25961"/>
                  </a:cubicBezTo>
                  <a:cubicBezTo>
                    <a:pt x="868" y="25961"/>
                    <a:pt x="892" y="25959"/>
                    <a:pt x="915" y="25953"/>
                  </a:cubicBezTo>
                  <a:lnTo>
                    <a:pt x="12429" y="24158"/>
                  </a:lnTo>
                  <a:lnTo>
                    <a:pt x="8974" y="34317"/>
                  </a:lnTo>
                  <a:cubicBezTo>
                    <a:pt x="8941" y="34453"/>
                    <a:pt x="8974" y="34622"/>
                    <a:pt x="9110" y="34690"/>
                  </a:cubicBezTo>
                  <a:cubicBezTo>
                    <a:pt x="9178" y="34740"/>
                    <a:pt x="9254" y="34766"/>
                    <a:pt x="9330" y="34766"/>
                  </a:cubicBezTo>
                  <a:cubicBezTo>
                    <a:pt x="9406" y="34766"/>
                    <a:pt x="9482" y="34740"/>
                    <a:pt x="9550" y="34690"/>
                  </a:cubicBezTo>
                  <a:lnTo>
                    <a:pt x="19574" y="26833"/>
                  </a:lnTo>
                  <a:lnTo>
                    <a:pt x="25229" y="35807"/>
                  </a:lnTo>
                  <a:cubicBezTo>
                    <a:pt x="25263" y="35909"/>
                    <a:pt x="25398" y="35976"/>
                    <a:pt x="25500" y="35976"/>
                  </a:cubicBezTo>
                  <a:lnTo>
                    <a:pt x="25568" y="35976"/>
                  </a:lnTo>
                  <a:cubicBezTo>
                    <a:pt x="25703" y="35943"/>
                    <a:pt x="25805" y="35841"/>
                    <a:pt x="25839" y="35706"/>
                  </a:cubicBezTo>
                  <a:lnTo>
                    <a:pt x="28141" y="26257"/>
                  </a:lnTo>
                  <a:lnTo>
                    <a:pt x="42635" y="29949"/>
                  </a:lnTo>
                  <a:cubicBezTo>
                    <a:pt x="42660" y="29954"/>
                    <a:pt x="42684" y="29957"/>
                    <a:pt x="42708" y="29957"/>
                  </a:cubicBezTo>
                  <a:cubicBezTo>
                    <a:pt x="42976" y="29957"/>
                    <a:pt x="43160" y="29625"/>
                    <a:pt x="42974" y="29407"/>
                  </a:cubicBezTo>
                  <a:lnTo>
                    <a:pt x="35964" y="21246"/>
                  </a:lnTo>
                  <a:lnTo>
                    <a:pt x="45310" y="20297"/>
                  </a:lnTo>
                  <a:cubicBezTo>
                    <a:pt x="45615" y="20230"/>
                    <a:pt x="45717" y="19823"/>
                    <a:pt x="45446" y="19654"/>
                  </a:cubicBezTo>
                  <a:lnTo>
                    <a:pt x="36336" y="13863"/>
                  </a:lnTo>
                  <a:lnTo>
                    <a:pt x="41416" y="7937"/>
                  </a:lnTo>
                  <a:cubicBezTo>
                    <a:pt x="41603" y="7719"/>
                    <a:pt x="41446" y="7387"/>
                    <a:pt x="41157" y="7387"/>
                  </a:cubicBezTo>
                  <a:cubicBezTo>
                    <a:pt x="41132" y="7387"/>
                    <a:pt x="41105" y="7390"/>
                    <a:pt x="41077" y="7395"/>
                  </a:cubicBezTo>
                  <a:lnTo>
                    <a:pt x="30038" y="9224"/>
                  </a:lnTo>
                  <a:lnTo>
                    <a:pt x="28040" y="250"/>
                  </a:lnTo>
                  <a:cubicBezTo>
                    <a:pt x="28040" y="115"/>
                    <a:pt x="27938" y="13"/>
                    <a:pt x="27803" y="13"/>
                  </a:cubicBezTo>
                  <a:cubicBezTo>
                    <a:pt x="27769" y="4"/>
                    <a:pt x="27735" y="0"/>
                    <a:pt x="27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4" name="Google Shape;21294;p135"/>
            <p:cNvSpPr/>
            <p:nvPr/>
          </p:nvSpPr>
          <p:spPr>
            <a:xfrm>
              <a:off x="1918142" y="3639367"/>
              <a:ext cx="98078" cy="102016"/>
            </a:xfrm>
            <a:custGeom>
              <a:avLst/>
              <a:gdLst/>
              <a:ahLst/>
              <a:cxnLst/>
              <a:rect l="l" t="t" r="r" b="b"/>
              <a:pathLst>
                <a:path w="3362" h="3497" extrusionOk="0">
                  <a:moveTo>
                    <a:pt x="2908" y="1"/>
                  </a:moveTo>
                  <a:cubicBezTo>
                    <a:pt x="2854" y="1"/>
                    <a:pt x="2800" y="15"/>
                    <a:pt x="2750" y="46"/>
                  </a:cubicBezTo>
                  <a:cubicBezTo>
                    <a:pt x="1666" y="791"/>
                    <a:pt x="989" y="1875"/>
                    <a:pt x="210" y="2891"/>
                  </a:cubicBezTo>
                  <a:cubicBezTo>
                    <a:pt x="0" y="3153"/>
                    <a:pt x="217" y="3496"/>
                    <a:pt x="467" y="3496"/>
                  </a:cubicBezTo>
                  <a:cubicBezTo>
                    <a:pt x="540" y="3496"/>
                    <a:pt x="615" y="3467"/>
                    <a:pt x="684" y="3399"/>
                  </a:cubicBezTo>
                  <a:cubicBezTo>
                    <a:pt x="1565" y="2450"/>
                    <a:pt x="2411" y="1502"/>
                    <a:pt x="3224" y="486"/>
                  </a:cubicBezTo>
                  <a:cubicBezTo>
                    <a:pt x="3362" y="266"/>
                    <a:pt x="3141" y="1"/>
                    <a:pt x="2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5" name="Google Shape;21295;p135"/>
            <p:cNvSpPr/>
            <p:nvPr/>
          </p:nvSpPr>
          <p:spPr>
            <a:xfrm>
              <a:off x="1977594" y="3728662"/>
              <a:ext cx="56886" cy="36524"/>
            </a:xfrm>
            <a:custGeom>
              <a:avLst/>
              <a:gdLst/>
              <a:ahLst/>
              <a:cxnLst/>
              <a:rect l="l" t="t" r="r" b="b"/>
              <a:pathLst>
                <a:path w="1950" h="1252" extrusionOk="0">
                  <a:moveTo>
                    <a:pt x="1529" y="0"/>
                  </a:moveTo>
                  <a:cubicBezTo>
                    <a:pt x="1485" y="0"/>
                    <a:pt x="1438" y="10"/>
                    <a:pt x="1389" y="33"/>
                  </a:cubicBezTo>
                  <a:cubicBezTo>
                    <a:pt x="915" y="134"/>
                    <a:pt x="509" y="338"/>
                    <a:pt x="170" y="676"/>
                  </a:cubicBezTo>
                  <a:cubicBezTo>
                    <a:pt x="1" y="812"/>
                    <a:pt x="1" y="1015"/>
                    <a:pt x="170" y="1150"/>
                  </a:cubicBezTo>
                  <a:cubicBezTo>
                    <a:pt x="238" y="1218"/>
                    <a:pt x="322" y="1252"/>
                    <a:pt x="407" y="1252"/>
                  </a:cubicBezTo>
                  <a:cubicBezTo>
                    <a:pt x="492" y="1252"/>
                    <a:pt x="576" y="1218"/>
                    <a:pt x="644" y="1150"/>
                  </a:cubicBezTo>
                  <a:cubicBezTo>
                    <a:pt x="949" y="947"/>
                    <a:pt x="1287" y="744"/>
                    <a:pt x="1626" y="575"/>
                  </a:cubicBezTo>
                  <a:cubicBezTo>
                    <a:pt x="1949" y="428"/>
                    <a:pt x="1814" y="0"/>
                    <a:pt x="1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6" name="Google Shape;21296;p135"/>
            <p:cNvSpPr/>
            <p:nvPr/>
          </p:nvSpPr>
          <p:spPr>
            <a:xfrm>
              <a:off x="869355" y="4558630"/>
              <a:ext cx="142945" cy="109659"/>
            </a:xfrm>
            <a:custGeom>
              <a:avLst/>
              <a:gdLst/>
              <a:ahLst/>
              <a:cxnLst/>
              <a:rect l="l" t="t" r="r" b="b"/>
              <a:pathLst>
                <a:path w="4900" h="3759" extrusionOk="0">
                  <a:moveTo>
                    <a:pt x="4307" y="1"/>
                  </a:moveTo>
                  <a:cubicBezTo>
                    <a:pt x="4239" y="1"/>
                    <a:pt x="4167" y="19"/>
                    <a:pt x="4093" y="61"/>
                  </a:cubicBezTo>
                  <a:cubicBezTo>
                    <a:pt x="2738" y="840"/>
                    <a:pt x="1147" y="1856"/>
                    <a:pt x="199" y="3177"/>
                  </a:cubicBezTo>
                  <a:cubicBezTo>
                    <a:pt x="0" y="3432"/>
                    <a:pt x="276" y="3759"/>
                    <a:pt x="570" y="3759"/>
                  </a:cubicBezTo>
                  <a:cubicBezTo>
                    <a:pt x="628" y="3759"/>
                    <a:pt x="685" y="3746"/>
                    <a:pt x="740" y="3719"/>
                  </a:cubicBezTo>
                  <a:cubicBezTo>
                    <a:pt x="1350" y="3278"/>
                    <a:pt x="1926" y="2804"/>
                    <a:pt x="2467" y="2263"/>
                  </a:cubicBezTo>
                  <a:cubicBezTo>
                    <a:pt x="3111" y="1721"/>
                    <a:pt x="3788" y="1213"/>
                    <a:pt x="4499" y="739"/>
                  </a:cubicBezTo>
                  <a:cubicBezTo>
                    <a:pt x="4899" y="539"/>
                    <a:pt x="4672" y="1"/>
                    <a:pt x="4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7" name="Google Shape;21297;p135"/>
            <p:cNvSpPr/>
            <p:nvPr/>
          </p:nvSpPr>
          <p:spPr>
            <a:xfrm>
              <a:off x="986597" y="4591974"/>
              <a:ext cx="55603" cy="61029"/>
            </a:xfrm>
            <a:custGeom>
              <a:avLst/>
              <a:gdLst/>
              <a:ahLst/>
              <a:cxnLst/>
              <a:rect l="l" t="t" r="r" b="b"/>
              <a:pathLst>
                <a:path w="1906" h="2092" extrusionOk="0">
                  <a:moveTo>
                    <a:pt x="1469" y="1"/>
                  </a:moveTo>
                  <a:cubicBezTo>
                    <a:pt x="1398" y="1"/>
                    <a:pt x="1324" y="31"/>
                    <a:pt x="1259" y="104"/>
                  </a:cubicBezTo>
                  <a:cubicBezTo>
                    <a:pt x="1022" y="341"/>
                    <a:pt x="785" y="612"/>
                    <a:pt x="582" y="882"/>
                  </a:cubicBezTo>
                  <a:cubicBezTo>
                    <a:pt x="379" y="1153"/>
                    <a:pt x="209" y="1424"/>
                    <a:pt x="74" y="1729"/>
                  </a:cubicBezTo>
                  <a:cubicBezTo>
                    <a:pt x="0" y="1901"/>
                    <a:pt x="141" y="2092"/>
                    <a:pt x="288" y="2092"/>
                  </a:cubicBezTo>
                  <a:cubicBezTo>
                    <a:pt x="344" y="2092"/>
                    <a:pt x="400" y="2065"/>
                    <a:pt x="446" y="2000"/>
                  </a:cubicBezTo>
                  <a:cubicBezTo>
                    <a:pt x="683" y="1797"/>
                    <a:pt x="853" y="1594"/>
                    <a:pt x="1056" y="1357"/>
                  </a:cubicBezTo>
                  <a:cubicBezTo>
                    <a:pt x="1225" y="1086"/>
                    <a:pt x="1462" y="815"/>
                    <a:pt x="1699" y="544"/>
                  </a:cubicBezTo>
                  <a:cubicBezTo>
                    <a:pt x="1906" y="312"/>
                    <a:pt x="1699" y="1"/>
                    <a:pt x="1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8" name="Google Shape;21298;p135"/>
            <p:cNvSpPr/>
            <p:nvPr/>
          </p:nvSpPr>
          <p:spPr>
            <a:xfrm>
              <a:off x="863375" y="3799812"/>
              <a:ext cx="104408" cy="66280"/>
            </a:xfrm>
            <a:custGeom>
              <a:avLst/>
              <a:gdLst/>
              <a:ahLst/>
              <a:cxnLst/>
              <a:rect l="l" t="t" r="r" b="b"/>
              <a:pathLst>
                <a:path w="3579" h="2272" extrusionOk="0">
                  <a:moveTo>
                    <a:pt x="389" y="1"/>
                  </a:moveTo>
                  <a:cubicBezTo>
                    <a:pt x="185" y="1"/>
                    <a:pt x="1" y="268"/>
                    <a:pt x="200" y="438"/>
                  </a:cubicBezTo>
                  <a:cubicBezTo>
                    <a:pt x="1115" y="1150"/>
                    <a:pt x="2063" y="1725"/>
                    <a:pt x="3079" y="2233"/>
                  </a:cubicBezTo>
                  <a:cubicBezTo>
                    <a:pt x="3126" y="2260"/>
                    <a:pt x="3173" y="2271"/>
                    <a:pt x="3215" y="2271"/>
                  </a:cubicBezTo>
                  <a:cubicBezTo>
                    <a:pt x="3445" y="2271"/>
                    <a:pt x="3578" y="1936"/>
                    <a:pt x="3350" y="1793"/>
                  </a:cubicBezTo>
                  <a:cubicBezTo>
                    <a:pt x="2401" y="1217"/>
                    <a:pt x="1521" y="506"/>
                    <a:pt x="505" y="32"/>
                  </a:cubicBezTo>
                  <a:cubicBezTo>
                    <a:pt x="467" y="10"/>
                    <a:pt x="428"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9" name="Google Shape;21299;p135"/>
            <p:cNvSpPr/>
            <p:nvPr/>
          </p:nvSpPr>
          <p:spPr>
            <a:xfrm>
              <a:off x="950482" y="3776183"/>
              <a:ext cx="50702" cy="51635"/>
            </a:xfrm>
            <a:custGeom>
              <a:avLst/>
              <a:gdLst/>
              <a:ahLst/>
              <a:cxnLst/>
              <a:rect l="l" t="t" r="r" b="b"/>
              <a:pathLst>
                <a:path w="1738" h="1770" extrusionOk="0">
                  <a:moveTo>
                    <a:pt x="355" y="1"/>
                  </a:moveTo>
                  <a:cubicBezTo>
                    <a:pt x="174" y="1"/>
                    <a:pt x="1" y="158"/>
                    <a:pt x="127" y="334"/>
                  </a:cubicBezTo>
                  <a:cubicBezTo>
                    <a:pt x="465" y="842"/>
                    <a:pt x="838" y="1282"/>
                    <a:pt x="1244" y="1689"/>
                  </a:cubicBezTo>
                  <a:cubicBezTo>
                    <a:pt x="1293" y="1745"/>
                    <a:pt x="1349" y="1769"/>
                    <a:pt x="1404" y="1769"/>
                  </a:cubicBezTo>
                  <a:cubicBezTo>
                    <a:pt x="1579" y="1769"/>
                    <a:pt x="1737" y="1530"/>
                    <a:pt x="1583" y="1350"/>
                  </a:cubicBezTo>
                  <a:cubicBezTo>
                    <a:pt x="1278" y="876"/>
                    <a:pt x="939" y="436"/>
                    <a:pt x="533" y="63"/>
                  </a:cubicBezTo>
                  <a:cubicBezTo>
                    <a:pt x="481" y="20"/>
                    <a:pt x="417" y="1"/>
                    <a:pt x="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0" name="Google Shape;21300;p135"/>
            <p:cNvSpPr/>
            <p:nvPr/>
          </p:nvSpPr>
          <p:spPr>
            <a:xfrm>
              <a:off x="2080600" y="4398331"/>
              <a:ext cx="109864" cy="57587"/>
            </a:xfrm>
            <a:custGeom>
              <a:avLst/>
              <a:gdLst/>
              <a:ahLst/>
              <a:cxnLst/>
              <a:rect l="l" t="t" r="r" b="b"/>
              <a:pathLst>
                <a:path w="3766" h="1974" extrusionOk="0">
                  <a:moveTo>
                    <a:pt x="328" y="0"/>
                  </a:moveTo>
                  <a:cubicBezTo>
                    <a:pt x="114" y="0"/>
                    <a:pt x="0" y="282"/>
                    <a:pt x="161" y="443"/>
                  </a:cubicBezTo>
                  <a:cubicBezTo>
                    <a:pt x="669" y="748"/>
                    <a:pt x="1211" y="985"/>
                    <a:pt x="1752" y="1290"/>
                  </a:cubicBezTo>
                  <a:cubicBezTo>
                    <a:pt x="2226" y="1560"/>
                    <a:pt x="2734" y="1797"/>
                    <a:pt x="3276" y="1967"/>
                  </a:cubicBezTo>
                  <a:cubicBezTo>
                    <a:pt x="3300" y="1972"/>
                    <a:pt x="3323" y="1974"/>
                    <a:pt x="3345" y="1974"/>
                  </a:cubicBezTo>
                  <a:cubicBezTo>
                    <a:pt x="3637" y="1974"/>
                    <a:pt x="3765" y="1580"/>
                    <a:pt x="3513" y="1391"/>
                  </a:cubicBezTo>
                  <a:cubicBezTo>
                    <a:pt x="2565" y="714"/>
                    <a:pt x="1481" y="240"/>
                    <a:pt x="364" y="3"/>
                  </a:cubicBezTo>
                  <a:cubicBezTo>
                    <a:pt x="352" y="1"/>
                    <a:pt x="340"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1" name="Google Shape;21301;p135"/>
            <p:cNvSpPr/>
            <p:nvPr/>
          </p:nvSpPr>
          <p:spPr>
            <a:xfrm>
              <a:off x="2108050" y="4347981"/>
              <a:ext cx="43438" cy="20800"/>
            </a:xfrm>
            <a:custGeom>
              <a:avLst/>
              <a:gdLst/>
              <a:ahLst/>
              <a:cxnLst/>
              <a:rect l="l" t="t" r="r" b="b"/>
              <a:pathLst>
                <a:path w="1489" h="713" extrusionOk="0">
                  <a:moveTo>
                    <a:pt x="373" y="0"/>
                  </a:moveTo>
                  <a:cubicBezTo>
                    <a:pt x="1" y="0"/>
                    <a:pt x="43" y="578"/>
                    <a:pt x="405" y="611"/>
                  </a:cubicBezTo>
                  <a:cubicBezTo>
                    <a:pt x="642" y="679"/>
                    <a:pt x="879" y="679"/>
                    <a:pt x="1116" y="713"/>
                  </a:cubicBezTo>
                  <a:cubicBezTo>
                    <a:pt x="1353" y="679"/>
                    <a:pt x="1489" y="340"/>
                    <a:pt x="1252" y="205"/>
                  </a:cubicBezTo>
                  <a:cubicBezTo>
                    <a:pt x="981" y="103"/>
                    <a:pt x="676" y="36"/>
                    <a:pt x="405" y="2"/>
                  </a:cubicBezTo>
                  <a:cubicBezTo>
                    <a:pt x="394" y="1"/>
                    <a:pt x="383" y="0"/>
                    <a:pt x="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2" name="Google Shape;21302;p135"/>
            <p:cNvSpPr/>
            <p:nvPr/>
          </p:nvSpPr>
          <p:spPr>
            <a:xfrm>
              <a:off x="1884069" y="4688649"/>
              <a:ext cx="77716" cy="90522"/>
            </a:xfrm>
            <a:custGeom>
              <a:avLst/>
              <a:gdLst/>
              <a:ahLst/>
              <a:cxnLst/>
              <a:rect l="l" t="t" r="r" b="b"/>
              <a:pathLst>
                <a:path w="2664" h="3103" extrusionOk="0">
                  <a:moveTo>
                    <a:pt x="418" y="1"/>
                  </a:moveTo>
                  <a:cubicBezTo>
                    <a:pt x="176" y="1"/>
                    <a:pt x="0" y="322"/>
                    <a:pt x="227" y="549"/>
                  </a:cubicBezTo>
                  <a:cubicBezTo>
                    <a:pt x="904" y="1260"/>
                    <a:pt x="1547" y="2072"/>
                    <a:pt x="2055" y="2953"/>
                  </a:cubicBezTo>
                  <a:cubicBezTo>
                    <a:pt x="2113" y="3057"/>
                    <a:pt x="2207" y="3102"/>
                    <a:pt x="2302" y="3102"/>
                  </a:cubicBezTo>
                  <a:cubicBezTo>
                    <a:pt x="2482" y="3102"/>
                    <a:pt x="2664" y="2938"/>
                    <a:pt x="2597" y="2716"/>
                  </a:cubicBezTo>
                  <a:cubicBezTo>
                    <a:pt x="2258" y="1598"/>
                    <a:pt x="1547" y="684"/>
                    <a:pt x="565" y="41"/>
                  </a:cubicBezTo>
                  <a:cubicBezTo>
                    <a:pt x="515" y="13"/>
                    <a:pt x="466"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3" name="Google Shape;21303;p135"/>
            <p:cNvSpPr/>
            <p:nvPr/>
          </p:nvSpPr>
          <p:spPr>
            <a:xfrm>
              <a:off x="1964262" y="4652155"/>
              <a:ext cx="43175" cy="37866"/>
            </a:xfrm>
            <a:custGeom>
              <a:avLst/>
              <a:gdLst/>
              <a:ahLst/>
              <a:cxnLst/>
              <a:rect l="l" t="t" r="r" b="b"/>
              <a:pathLst>
                <a:path w="1480" h="1298" extrusionOk="0">
                  <a:moveTo>
                    <a:pt x="427" y="1"/>
                  </a:moveTo>
                  <a:cubicBezTo>
                    <a:pt x="212" y="1"/>
                    <a:pt x="0" y="292"/>
                    <a:pt x="187" y="479"/>
                  </a:cubicBezTo>
                  <a:cubicBezTo>
                    <a:pt x="491" y="750"/>
                    <a:pt x="796" y="1021"/>
                    <a:pt x="1101" y="1258"/>
                  </a:cubicBezTo>
                  <a:cubicBezTo>
                    <a:pt x="1136" y="1286"/>
                    <a:pt x="1174" y="1298"/>
                    <a:pt x="1211" y="1298"/>
                  </a:cubicBezTo>
                  <a:cubicBezTo>
                    <a:pt x="1353" y="1298"/>
                    <a:pt x="1479" y="1121"/>
                    <a:pt x="1372" y="987"/>
                  </a:cubicBezTo>
                  <a:cubicBezTo>
                    <a:pt x="1135" y="682"/>
                    <a:pt x="864" y="377"/>
                    <a:pt x="593" y="72"/>
                  </a:cubicBezTo>
                  <a:cubicBezTo>
                    <a:pt x="543" y="22"/>
                    <a:pt x="485" y="1"/>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4" name="Google Shape;21304;p135"/>
            <p:cNvSpPr/>
            <p:nvPr/>
          </p:nvSpPr>
          <p:spPr>
            <a:xfrm>
              <a:off x="1378958" y="4824182"/>
              <a:ext cx="29668" cy="64063"/>
            </a:xfrm>
            <a:custGeom>
              <a:avLst/>
              <a:gdLst/>
              <a:ahLst/>
              <a:cxnLst/>
              <a:rect l="l" t="t" r="r" b="b"/>
              <a:pathLst>
                <a:path w="1017" h="2196" extrusionOk="0">
                  <a:moveTo>
                    <a:pt x="525" y="0"/>
                  </a:moveTo>
                  <a:cubicBezTo>
                    <a:pt x="415" y="0"/>
                    <a:pt x="305" y="68"/>
                    <a:pt x="271" y="203"/>
                  </a:cubicBezTo>
                  <a:cubicBezTo>
                    <a:pt x="68" y="745"/>
                    <a:pt x="0" y="1355"/>
                    <a:pt x="34" y="1930"/>
                  </a:cubicBezTo>
                  <a:cubicBezTo>
                    <a:pt x="15" y="2099"/>
                    <a:pt x="153" y="2196"/>
                    <a:pt x="291" y="2196"/>
                  </a:cubicBezTo>
                  <a:cubicBezTo>
                    <a:pt x="401" y="2196"/>
                    <a:pt x="512" y="2134"/>
                    <a:pt x="542" y="1998"/>
                  </a:cubicBezTo>
                  <a:cubicBezTo>
                    <a:pt x="745" y="1456"/>
                    <a:pt x="1016" y="779"/>
                    <a:pt x="779" y="203"/>
                  </a:cubicBezTo>
                  <a:cubicBezTo>
                    <a:pt x="745" y="68"/>
                    <a:pt x="635"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5" name="Google Shape;21305;p135"/>
            <p:cNvSpPr/>
            <p:nvPr/>
          </p:nvSpPr>
          <p:spPr>
            <a:xfrm>
              <a:off x="1449642" y="3519325"/>
              <a:ext cx="37778" cy="62575"/>
            </a:xfrm>
            <a:custGeom>
              <a:avLst/>
              <a:gdLst/>
              <a:ahLst/>
              <a:cxnLst/>
              <a:rect l="l" t="t" r="r" b="b"/>
              <a:pathLst>
                <a:path w="1295" h="2145" extrusionOk="0">
                  <a:moveTo>
                    <a:pt x="342" y="1"/>
                  </a:moveTo>
                  <a:cubicBezTo>
                    <a:pt x="160" y="1"/>
                    <a:pt x="1" y="184"/>
                    <a:pt x="49" y="402"/>
                  </a:cubicBezTo>
                  <a:cubicBezTo>
                    <a:pt x="218" y="910"/>
                    <a:pt x="456" y="1384"/>
                    <a:pt x="625" y="1926"/>
                  </a:cubicBezTo>
                  <a:cubicBezTo>
                    <a:pt x="666" y="2077"/>
                    <a:pt x="790" y="2144"/>
                    <a:pt x="917" y="2144"/>
                  </a:cubicBezTo>
                  <a:cubicBezTo>
                    <a:pt x="1103" y="2144"/>
                    <a:pt x="1295" y="1999"/>
                    <a:pt x="1234" y="1757"/>
                  </a:cubicBezTo>
                  <a:cubicBezTo>
                    <a:pt x="1133" y="1147"/>
                    <a:pt x="896" y="571"/>
                    <a:pt x="557" y="97"/>
                  </a:cubicBezTo>
                  <a:cubicBezTo>
                    <a:pt x="490" y="30"/>
                    <a:pt x="414"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6" name="Google Shape;21306;p135"/>
            <p:cNvSpPr/>
            <p:nvPr/>
          </p:nvSpPr>
          <p:spPr>
            <a:xfrm>
              <a:off x="2125787" y="4032487"/>
              <a:ext cx="72144" cy="23134"/>
            </a:xfrm>
            <a:custGeom>
              <a:avLst/>
              <a:gdLst/>
              <a:ahLst/>
              <a:cxnLst/>
              <a:rect l="l" t="t" r="r" b="b"/>
              <a:pathLst>
                <a:path w="2473" h="793" extrusionOk="0">
                  <a:moveTo>
                    <a:pt x="955" y="0"/>
                  </a:moveTo>
                  <a:cubicBezTo>
                    <a:pt x="806" y="0"/>
                    <a:pt x="657" y="4"/>
                    <a:pt x="508" y="14"/>
                  </a:cubicBezTo>
                  <a:cubicBezTo>
                    <a:pt x="0" y="14"/>
                    <a:pt x="0" y="793"/>
                    <a:pt x="508" y="793"/>
                  </a:cubicBezTo>
                  <a:cubicBezTo>
                    <a:pt x="1016" y="793"/>
                    <a:pt x="1524" y="793"/>
                    <a:pt x="2066" y="725"/>
                  </a:cubicBezTo>
                  <a:cubicBezTo>
                    <a:pt x="2472" y="691"/>
                    <a:pt x="2472" y="82"/>
                    <a:pt x="2066" y="48"/>
                  </a:cubicBezTo>
                  <a:cubicBezTo>
                    <a:pt x="1683" y="24"/>
                    <a:pt x="1317"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7" name="Google Shape;21307;p135"/>
          <p:cNvGrpSpPr/>
          <p:nvPr/>
        </p:nvGrpSpPr>
        <p:grpSpPr>
          <a:xfrm>
            <a:off x="2536392" y="1175013"/>
            <a:ext cx="1406338" cy="1296027"/>
            <a:chOff x="2346500" y="1174975"/>
            <a:chExt cx="1749177" cy="1611974"/>
          </a:xfrm>
        </p:grpSpPr>
        <p:sp>
          <p:nvSpPr>
            <p:cNvPr id="21308" name="Google Shape;21308;p135"/>
            <p:cNvSpPr/>
            <p:nvPr/>
          </p:nvSpPr>
          <p:spPr>
            <a:xfrm>
              <a:off x="2346500" y="1174975"/>
              <a:ext cx="1749177" cy="1258640"/>
            </a:xfrm>
            <a:custGeom>
              <a:avLst/>
              <a:gdLst/>
              <a:ahLst/>
              <a:cxnLst/>
              <a:rect l="l" t="t" r="r" b="b"/>
              <a:pathLst>
                <a:path w="89096" h="64110" extrusionOk="0">
                  <a:moveTo>
                    <a:pt x="34366" y="0"/>
                  </a:moveTo>
                  <a:cubicBezTo>
                    <a:pt x="24563" y="0"/>
                    <a:pt x="22840" y="8366"/>
                    <a:pt x="22840" y="8366"/>
                  </a:cubicBezTo>
                  <a:cubicBezTo>
                    <a:pt x="22840" y="8366"/>
                    <a:pt x="19686" y="6221"/>
                    <a:pt x="16531" y="6221"/>
                  </a:cubicBezTo>
                  <a:cubicBezTo>
                    <a:pt x="15149" y="6221"/>
                    <a:pt x="13767" y="6633"/>
                    <a:pt x="12650" y="7817"/>
                  </a:cubicBezTo>
                  <a:cubicBezTo>
                    <a:pt x="8982" y="11726"/>
                    <a:pt x="13199" y="15284"/>
                    <a:pt x="13199" y="15284"/>
                  </a:cubicBezTo>
                  <a:cubicBezTo>
                    <a:pt x="13199" y="15284"/>
                    <a:pt x="396" y="15460"/>
                    <a:pt x="198" y="27253"/>
                  </a:cubicBezTo>
                  <a:cubicBezTo>
                    <a:pt x="0" y="39023"/>
                    <a:pt x="11662" y="40056"/>
                    <a:pt x="11662" y="40056"/>
                  </a:cubicBezTo>
                  <a:cubicBezTo>
                    <a:pt x="11662" y="40056"/>
                    <a:pt x="5798" y="47632"/>
                    <a:pt x="11464" y="51212"/>
                  </a:cubicBezTo>
                  <a:cubicBezTo>
                    <a:pt x="12542" y="51891"/>
                    <a:pt x="13595" y="52166"/>
                    <a:pt x="14592" y="52166"/>
                  </a:cubicBezTo>
                  <a:cubicBezTo>
                    <a:pt x="18815" y="52166"/>
                    <a:pt x="22049" y="47237"/>
                    <a:pt x="22049" y="47237"/>
                  </a:cubicBezTo>
                  <a:cubicBezTo>
                    <a:pt x="22049" y="47237"/>
                    <a:pt x="22225" y="62170"/>
                    <a:pt x="41001" y="63905"/>
                  </a:cubicBezTo>
                  <a:cubicBezTo>
                    <a:pt x="42511" y="64045"/>
                    <a:pt x="43916" y="64109"/>
                    <a:pt x="45221" y="64109"/>
                  </a:cubicBezTo>
                  <a:cubicBezTo>
                    <a:pt x="60129" y="64109"/>
                    <a:pt x="62171" y="55736"/>
                    <a:pt x="62171" y="55736"/>
                  </a:cubicBezTo>
                  <a:cubicBezTo>
                    <a:pt x="62171" y="55736"/>
                    <a:pt x="65382" y="57461"/>
                    <a:pt x="69237" y="57461"/>
                  </a:cubicBezTo>
                  <a:cubicBezTo>
                    <a:pt x="71548" y="57461"/>
                    <a:pt x="74092" y="56841"/>
                    <a:pt x="76314" y="54857"/>
                  </a:cubicBezTo>
                  <a:cubicBezTo>
                    <a:pt x="82221" y="49565"/>
                    <a:pt x="74755" y="44997"/>
                    <a:pt x="74755" y="44997"/>
                  </a:cubicBezTo>
                  <a:cubicBezTo>
                    <a:pt x="74755" y="44997"/>
                    <a:pt x="89095" y="41856"/>
                    <a:pt x="87338" y="29976"/>
                  </a:cubicBezTo>
                  <a:cubicBezTo>
                    <a:pt x="85426" y="17020"/>
                    <a:pt x="74107" y="15814"/>
                    <a:pt x="69955" y="15814"/>
                  </a:cubicBezTo>
                  <a:cubicBezTo>
                    <a:pt x="69005" y="15814"/>
                    <a:pt x="68430" y="15877"/>
                    <a:pt x="68430" y="15877"/>
                  </a:cubicBezTo>
                  <a:cubicBezTo>
                    <a:pt x="68430" y="15877"/>
                    <a:pt x="68935" y="9530"/>
                    <a:pt x="60832" y="7576"/>
                  </a:cubicBezTo>
                  <a:cubicBezTo>
                    <a:pt x="58894" y="7104"/>
                    <a:pt x="57261" y="6916"/>
                    <a:pt x="55887" y="6916"/>
                  </a:cubicBezTo>
                  <a:cubicBezTo>
                    <a:pt x="50552" y="6916"/>
                    <a:pt x="49149" y="9750"/>
                    <a:pt x="49149" y="9750"/>
                  </a:cubicBezTo>
                  <a:cubicBezTo>
                    <a:pt x="49149" y="9750"/>
                    <a:pt x="47414" y="636"/>
                    <a:pt x="35225" y="21"/>
                  </a:cubicBezTo>
                  <a:cubicBezTo>
                    <a:pt x="34932" y="7"/>
                    <a:pt x="34646" y="0"/>
                    <a:pt x="34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9" name="Google Shape;21309;p135"/>
            <p:cNvSpPr/>
            <p:nvPr/>
          </p:nvSpPr>
          <p:spPr>
            <a:xfrm>
              <a:off x="2371944" y="1200183"/>
              <a:ext cx="1692675" cy="1199212"/>
            </a:xfrm>
            <a:custGeom>
              <a:avLst/>
              <a:gdLst/>
              <a:ahLst/>
              <a:cxnLst/>
              <a:rect l="l" t="t" r="r" b="b"/>
              <a:pathLst>
                <a:path w="86218" h="61083" extrusionOk="0">
                  <a:moveTo>
                    <a:pt x="33277" y="1"/>
                  </a:moveTo>
                  <a:cubicBezTo>
                    <a:pt x="24453" y="1"/>
                    <a:pt x="22772" y="6518"/>
                    <a:pt x="22707" y="6797"/>
                  </a:cubicBezTo>
                  <a:lnTo>
                    <a:pt x="22312" y="8488"/>
                  </a:lnTo>
                  <a:lnTo>
                    <a:pt x="20819" y="7609"/>
                  </a:lnTo>
                  <a:cubicBezTo>
                    <a:pt x="19567" y="6885"/>
                    <a:pt x="18184" y="6401"/>
                    <a:pt x="16756" y="6138"/>
                  </a:cubicBezTo>
                  <a:cubicBezTo>
                    <a:pt x="16387" y="6087"/>
                    <a:pt x="16034" y="6062"/>
                    <a:pt x="15697" y="6062"/>
                  </a:cubicBezTo>
                  <a:cubicBezTo>
                    <a:pt x="14286" y="6062"/>
                    <a:pt x="13149" y="6508"/>
                    <a:pt x="12298" y="7412"/>
                  </a:cubicBezTo>
                  <a:cubicBezTo>
                    <a:pt x="9685" y="10201"/>
                    <a:pt x="11507" y="12221"/>
                    <a:pt x="11881" y="12572"/>
                  </a:cubicBezTo>
                  <a:lnTo>
                    <a:pt x="14099" y="14615"/>
                  </a:lnTo>
                  <a:lnTo>
                    <a:pt x="11090" y="14790"/>
                  </a:lnTo>
                  <a:cubicBezTo>
                    <a:pt x="9180" y="14966"/>
                    <a:pt x="7335" y="15515"/>
                    <a:pt x="5644" y="16438"/>
                  </a:cubicBezTo>
                  <a:cubicBezTo>
                    <a:pt x="2086" y="18370"/>
                    <a:pt x="242" y="21576"/>
                    <a:pt x="176" y="25969"/>
                  </a:cubicBezTo>
                  <a:cubicBezTo>
                    <a:pt x="0" y="36027"/>
                    <a:pt x="8894" y="37630"/>
                    <a:pt x="9904" y="37783"/>
                  </a:cubicBezTo>
                  <a:lnTo>
                    <a:pt x="9970" y="37783"/>
                  </a:lnTo>
                  <a:lnTo>
                    <a:pt x="12144" y="38025"/>
                  </a:lnTo>
                  <a:lnTo>
                    <a:pt x="10849" y="39804"/>
                  </a:lnTo>
                  <a:cubicBezTo>
                    <a:pt x="10827" y="39826"/>
                    <a:pt x="8696" y="42790"/>
                    <a:pt x="9180" y="45404"/>
                  </a:cubicBezTo>
                  <a:cubicBezTo>
                    <a:pt x="9377" y="46524"/>
                    <a:pt x="10058" y="47446"/>
                    <a:pt x="11222" y="48171"/>
                  </a:cubicBezTo>
                  <a:cubicBezTo>
                    <a:pt x="11947" y="48654"/>
                    <a:pt x="12737" y="48961"/>
                    <a:pt x="13594" y="49093"/>
                  </a:cubicBezTo>
                  <a:cubicBezTo>
                    <a:pt x="13837" y="49130"/>
                    <a:pt x="14076" y="49147"/>
                    <a:pt x="14310" y="49147"/>
                  </a:cubicBezTo>
                  <a:cubicBezTo>
                    <a:pt x="17281" y="49147"/>
                    <a:pt x="19415" y="46389"/>
                    <a:pt x="19435" y="46348"/>
                  </a:cubicBezTo>
                  <a:lnTo>
                    <a:pt x="21565" y="43515"/>
                  </a:lnTo>
                  <a:lnTo>
                    <a:pt x="21719" y="47051"/>
                  </a:lnTo>
                  <a:cubicBezTo>
                    <a:pt x="21719" y="47183"/>
                    <a:pt x="22422" y="58339"/>
                    <a:pt x="37970" y="60645"/>
                  </a:cubicBezTo>
                  <a:cubicBezTo>
                    <a:pt x="38607" y="60732"/>
                    <a:pt x="39266" y="60798"/>
                    <a:pt x="39925" y="60864"/>
                  </a:cubicBezTo>
                  <a:cubicBezTo>
                    <a:pt x="41534" y="61015"/>
                    <a:pt x="43013" y="61083"/>
                    <a:pt x="44373" y="61083"/>
                  </a:cubicBezTo>
                  <a:cubicBezTo>
                    <a:pt x="50734" y="61083"/>
                    <a:pt x="54472" y="59600"/>
                    <a:pt x="56571" y="58207"/>
                  </a:cubicBezTo>
                  <a:cubicBezTo>
                    <a:pt x="59250" y="56450"/>
                    <a:pt x="59843" y="54540"/>
                    <a:pt x="59865" y="54474"/>
                  </a:cubicBezTo>
                  <a:lnTo>
                    <a:pt x="60282" y="53046"/>
                  </a:lnTo>
                  <a:lnTo>
                    <a:pt x="61644" y="53683"/>
                  </a:lnTo>
                  <a:cubicBezTo>
                    <a:pt x="62786" y="54166"/>
                    <a:pt x="63994" y="54496"/>
                    <a:pt x="65245" y="54671"/>
                  </a:cubicBezTo>
                  <a:cubicBezTo>
                    <a:pt x="65835" y="54758"/>
                    <a:pt x="66491" y="54816"/>
                    <a:pt x="67187" y="54816"/>
                  </a:cubicBezTo>
                  <a:cubicBezTo>
                    <a:pt x="69316" y="54816"/>
                    <a:pt x="71829" y="54269"/>
                    <a:pt x="74030" y="52300"/>
                  </a:cubicBezTo>
                  <a:cubicBezTo>
                    <a:pt x="75479" y="51026"/>
                    <a:pt x="76160" y="49730"/>
                    <a:pt x="76072" y="48500"/>
                  </a:cubicBezTo>
                  <a:cubicBezTo>
                    <a:pt x="75896" y="46370"/>
                    <a:pt x="73547" y="44811"/>
                    <a:pt x="73525" y="44811"/>
                  </a:cubicBezTo>
                  <a:lnTo>
                    <a:pt x="71131" y="43274"/>
                  </a:lnTo>
                  <a:lnTo>
                    <a:pt x="73876" y="42505"/>
                  </a:lnTo>
                  <a:cubicBezTo>
                    <a:pt x="74381" y="42373"/>
                    <a:pt x="86218" y="39474"/>
                    <a:pt x="84527" y="28911"/>
                  </a:cubicBezTo>
                  <a:cubicBezTo>
                    <a:pt x="83078" y="19688"/>
                    <a:pt x="76248" y="16262"/>
                    <a:pt x="72427" y="15691"/>
                  </a:cubicBezTo>
                  <a:cubicBezTo>
                    <a:pt x="70913" y="15466"/>
                    <a:pt x="69590" y="15398"/>
                    <a:pt x="68542" y="15398"/>
                  </a:cubicBezTo>
                  <a:cubicBezTo>
                    <a:pt x="66930" y="15398"/>
                    <a:pt x="65970" y="15559"/>
                    <a:pt x="65970" y="15559"/>
                  </a:cubicBezTo>
                  <a:cubicBezTo>
                    <a:pt x="65970" y="15559"/>
                    <a:pt x="65311" y="8092"/>
                    <a:pt x="57142" y="6950"/>
                  </a:cubicBezTo>
                  <a:cubicBezTo>
                    <a:pt x="56273" y="6829"/>
                    <a:pt x="55479" y="6775"/>
                    <a:pt x="54754" y="6775"/>
                  </a:cubicBezTo>
                  <a:cubicBezTo>
                    <a:pt x="48650" y="6775"/>
                    <a:pt x="47457" y="10618"/>
                    <a:pt x="47457" y="10618"/>
                  </a:cubicBezTo>
                  <a:lnTo>
                    <a:pt x="46491" y="8092"/>
                  </a:lnTo>
                  <a:cubicBezTo>
                    <a:pt x="46381" y="7807"/>
                    <a:pt x="43834" y="1372"/>
                    <a:pt x="35818" y="187"/>
                  </a:cubicBezTo>
                  <a:cubicBezTo>
                    <a:pt x="35181" y="99"/>
                    <a:pt x="34522" y="33"/>
                    <a:pt x="33885" y="11"/>
                  </a:cubicBezTo>
                  <a:cubicBezTo>
                    <a:pt x="33679" y="4"/>
                    <a:pt x="33476" y="1"/>
                    <a:pt x="33277"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Logistic Regression</a:t>
              </a:r>
              <a:endParaRPr dirty="0"/>
            </a:p>
          </p:txBody>
        </p:sp>
        <p:sp>
          <p:nvSpPr>
            <p:cNvPr id="21310" name="Google Shape;21310;p135"/>
            <p:cNvSpPr/>
            <p:nvPr/>
          </p:nvSpPr>
          <p:spPr>
            <a:xfrm>
              <a:off x="3499378" y="2382341"/>
              <a:ext cx="181090" cy="143651"/>
            </a:xfrm>
            <a:custGeom>
              <a:avLst/>
              <a:gdLst/>
              <a:ahLst/>
              <a:cxnLst/>
              <a:rect l="l" t="t" r="r" b="b"/>
              <a:pathLst>
                <a:path w="9224" h="7317" extrusionOk="0">
                  <a:moveTo>
                    <a:pt x="4375" y="1"/>
                  </a:moveTo>
                  <a:cubicBezTo>
                    <a:pt x="2317" y="1"/>
                    <a:pt x="562" y="1241"/>
                    <a:pt x="308" y="3022"/>
                  </a:cubicBezTo>
                  <a:cubicBezTo>
                    <a:pt x="0" y="4998"/>
                    <a:pt x="1713" y="6909"/>
                    <a:pt x="4085" y="7260"/>
                  </a:cubicBezTo>
                  <a:cubicBezTo>
                    <a:pt x="4340" y="7298"/>
                    <a:pt x="4593" y="7316"/>
                    <a:pt x="4841" y="7316"/>
                  </a:cubicBezTo>
                  <a:cubicBezTo>
                    <a:pt x="6903" y="7316"/>
                    <a:pt x="8664" y="6060"/>
                    <a:pt x="8938" y="4296"/>
                  </a:cubicBezTo>
                  <a:cubicBezTo>
                    <a:pt x="9224" y="2297"/>
                    <a:pt x="7533" y="409"/>
                    <a:pt x="5139" y="57"/>
                  </a:cubicBezTo>
                  <a:cubicBezTo>
                    <a:pt x="4881" y="19"/>
                    <a:pt x="4626" y="1"/>
                    <a:pt x="4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1" name="Google Shape;21311;p135"/>
            <p:cNvSpPr/>
            <p:nvPr/>
          </p:nvSpPr>
          <p:spPr>
            <a:xfrm>
              <a:off x="3520070" y="2396281"/>
              <a:ext cx="144456" cy="106310"/>
            </a:xfrm>
            <a:custGeom>
              <a:avLst/>
              <a:gdLst/>
              <a:ahLst/>
              <a:cxnLst/>
              <a:rect l="l" t="t" r="r" b="b"/>
              <a:pathLst>
                <a:path w="7358" h="5415" extrusionOk="0">
                  <a:moveTo>
                    <a:pt x="3395" y="0"/>
                  </a:moveTo>
                  <a:cubicBezTo>
                    <a:pt x="1764" y="0"/>
                    <a:pt x="392" y="905"/>
                    <a:pt x="198" y="2202"/>
                  </a:cubicBezTo>
                  <a:cubicBezTo>
                    <a:pt x="1" y="3652"/>
                    <a:pt x="1362" y="5101"/>
                    <a:pt x="3295" y="5365"/>
                  </a:cubicBezTo>
                  <a:cubicBezTo>
                    <a:pt x="3520" y="5398"/>
                    <a:pt x="3744" y="5415"/>
                    <a:pt x="3963" y="5415"/>
                  </a:cubicBezTo>
                  <a:cubicBezTo>
                    <a:pt x="5594" y="5415"/>
                    <a:pt x="6966" y="4510"/>
                    <a:pt x="7160" y="3212"/>
                  </a:cubicBezTo>
                  <a:cubicBezTo>
                    <a:pt x="7357" y="1741"/>
                    <a:pt x="5974" y="314"/>
                    <a:pt x="4063" y="50"/>
                  </a:cubicBezTo>
                  <a:cubicBezTo>
                    <a:pt x="3837" y="16"/>
                    <a:pt x="3614" y="0"/>
                    <a:pt x="3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2" name="Google Shape;21312;p135"/>
            <p:cNvSpPr/>
            <p:nvPr/>
          </p:nvSpPr>
          <p:spPr>
            <a:xfrm>
              <a:off x="3531281" y="2581377"/>
              <a:ext cx="131950" cy="104641"/>
            </a:xfrm>
            <a:custGeom>
              <a:avLst/>
              <a:gdLst/>
              <a:ahLst/>
              <a:cxnLst/>
              <a:rect l="l" t="t" r="r" b="b"/>
              <a:pathLst>
                <a:path w="6721" h="5330" extrusionOk="0">
                  <a:moveTo>
                    <a:pt x="3173" y="1"/>
                  </a:moveTo>
                  <a:cubicBezTo>
                    <a:pt x="1670" y="1"/>
                    <a:pt x="396" y="924"/>
                    <a:pt x="220" y="2195"/>
                  </a:cubicBezTo>
                  <a:cubicBezTo>
                    <a:pt x="1" y="3645"/>
                    <a:pt x="1230" y="5028"/>
                    <a:pt x="2965" y="5292"/>
                  </a:cubicBezTo>
                  <a:cubicBezTo>
                    <a:pt x="3147" y="5317"/>
                    <a:pt x="3328" y="5330"/>
                    <a:pt x="3505" y="5330"/>
                  </a:cubicBezTo>
                  <a:cubicBezTo>
                    <a:pt x="5017" y="5330"/>
                    <a:pt x="6304" y="4437"/>
                    <a:pt x="6501" y="3140"/>
                  </a:cubicBezTo>
                  <a:cubicBezTo>
                    <a:pt x="6720" y="1690"/>
                    <a:pt x="5469" y="307"/>
                    <a:pt x="3734" y="43"/>
                  </a:cubicBezTo>
                  <a:cubicBezTo>
                    <a:pt x="3545" y="14"/>
                    <a:pt x="3357" y="1"/>
                    <a:pt x="3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3" name="Google Shape;21313;p135"/>
            <p:cNvSpPr/>
            <p:nvPr/>
          </p:nvSpPr>
          <p:spPr>
            <a:xfrm>
              <a:off x="3545946" y="2591488"/>
              <a:ext cx="103051" cy="77175"/>
            </a:xfrm>
            <a:custGeom>
              <a:avLst/>
              <a:gdLst/>
              <a:ahLst/>
              <a:cxnLst/>
              <a:rect l="l" t="t" r="r" b="b"/>
              <a:pathLst>
                <a:path w="5249" h="3931" extrusionOk="0">
                  <a:moveTo>
                    <a:pt x="2462" y="1"/>
                  </a:moveTo>
                  <a:cubicBezTo>
                    <a:pt x="1312" y="1"/>
                    <a:pt x="291" y="675"/>
                    <a:pt x="154" y="1593"/>
                  </a:cubicBezTo>
                  <a:cubicBezTo>
                    <a:pt x="0" y="2647"/>
                    <a:pt x="1010" y="3701"/>
                    <a:pt x="2350" y="3898"/>
                  </a:cubicBezTo>
                  <a:cubicBezTo>
                    <a:pt x="2499" y="3920"/>
                    <a:pt x="2647" y="3931"/>
                    <a:pt x="2792" y="3931"/>
                  </a:cubicBezTo>
                  <a:cubicBezTo>
                    <a:pt x="3955" y="3931"/>
                    <a:pt x="4958" y="3257"/>
                    <a:pt x="5095" y="2339"/>
                  </a:cubicBezTo>
                  <a:cubicBezTo>
                    <a:pt x="5249" y="1285"/>
                    <a:pt x="4239" y="231"/>
                    <a:pt x="2899" y="33"/>
                  </a:cubicBezTo>
                  <a:cubicBezTo>
                    <a:pt x="2752" y="11"/>
                    <a:pt x="2606" y="1"/>
                    <a:pt x="2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4" name="Google Shape;21314;p135"/>
            <p:cNvSpPr/>
            <p:nvPr/>
          </p:nvSpPr>
          <p:spPr>
            <a:xfrm>
              <a:off x="3370137" y="2698584"/>
              <a:ext cx="104680" cy="88366"/>
            </a:xfrm>
            <a:custGeom>
              <a:avLst/>
              <a:gdLst/>
              <a:ahLst/>
              <a:cxnLst/>
              <a:rect l="l" t="t" r="r" b="b"/>
              <a:pathLst>
                <a:path w="5332" h="4501" extrusionOk="0">
                  <a:moveTo>
                    <a:pt x="2931" y="0"/>
                  </a:moveTo>
                  <a:cubicBezTo>
                    <a:pt x="1124" y="0"/>
                    <a:pt x="1" y="2137"/>
                    <a:pt x="1181" y="3648"/>
                  </a:cubicBezTo>
                  <a:cubicBezTo>
                    <a:pt x="1645" y="4234"/>
                    <a:pt x="2290" y="4501"/>
                    <a:pt x="2929" y="4501"/>
                  </a:cubicBezTo>
                  <a:cubicBezTo>
                    <a:pt x="4012" y="4501"/>
                    <a:pt x="5076" y="3734"/>
                    <a:pt x="5200" y="2462"/>
                  </a:cubicBezTo>
                  <a:cubicBezTo>
                    <a:pt x="5332" y="1254"/>
                    <a:pt x="4475" y="178"/>
                    <a:pt x="3267" y="25"/>
                  </a:cubicBezTo>
                  <a:cubicBezTo>
                    <a:pt x="3153" y="8"/>
                    <a:pt x="3041"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5" name="Google Shape;21315;p135"/>
            <p:cNvSpPr/>
            <p:nvPr/>
          </p:nvSpPr>
          <p:spPr>
            <a:xfrm>
              <a:off x="3399350" y="2708459"/>
              <a:ext cx="65553" cy="56110"/>
            </a:xfrm>
            <a:custGeom>
              <a:avLst/>
              <a:gdLst/>
              <a:ahLst/>
              <a:cxnLst/>
              <a:rect l="l" t="t" r="r" b="b"/>
              <a:pathLst>
                <a:path w="3339" h="2858" extrusionOk="0">
                  <a:moveTo>
                    <a:pt x="1525" y="0"/>
                  </a:moveTo>
                  <a:cubicBezTo>
                    <a:pt x="843" y="0"/>
                    <a:pt x="226" y="503"/>
                    <a:pt x="132" y="1213"/>
                  </a:cubicBezTo>
                  <a:cubicBezTo>
                    <a:pt x="1" y="2047"/>
                    <a:pt x="637" y="2816"/>
                    <a:pt x="1472" y="2838"/>
                  </a:cubicBezTo>
                  <a:cubicBezTo>
                    <a:pt x="1560" y="2851"/>
                    <a:pt x="1648" y="2858"/>
                    <a:pt x="1735" y="2858"/>
                  </a:cubicBezTo>
                  <a:cubicBezTo>
                    <a:pt x="2485" y="2858"/>
                    <a:pt x="3130" y="2363"/>
                    <a:pt x="3229" y="1674"/>
                  </a:cubicBezTo>
                  <a:cubicBezTo>
                    <a:pt x="3339" y="905"/>
                    <a:pt x="2746" y="180"/>
                    <a:pt x="1889" y="49"/>
                  </a:cubicBezTo>
                  <a:cubicBezTo>
                    <a:pt x="1767" y="16"/>
                    <a:pt x="1645" y="0"/>
                    <a:pt x="1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6" name="Google Shape;21316;p135"/>
          <p:cNvGrpSpPr/>
          <p:nvPr/>
        </p:nvGrpSpPr>
        <p:grpSpPr>
          <a:xfrm>
            <a:off x="2498037" y="2527757"/>
            <a:ext cx="1483048" cy="1010705"/>
            <a:chOff x="2151125" y="2471050"/>
            <a:chExt cx="1887550" cy="1286375"/>
          </a:xfrm>
        </p:grpSpPr>
        <p:sp>
          <p:nvSpPr>
            <p:cNvPr id="21317" name="Google Shape;21317;p135"/>
            <p:cNvSpPr/>
            <p:nvPr/>
          </p:nvSpPr>
          <p:spPr>
            <a:xfrm>
              <a:off x="2477250" y="2471050"/>
              <a:ext cx="156500" cy="166925"/>
            </a:xfrm>
            <a:custGeom>
              <a:avLst/>
              <a:gdLst/>
              <a:ahLst/>
              <a:cxnLst/>
              <a:rect l="l" t="t" r="r" b="b"/>
              <a:pathLst>
                <a:path w="6260" h="6677" extrusionOk="0">
                  <a:moveTo>
                    <a:pt x="3580" y="1"/>
                  </a:moveTo>
                  <a:lnTo>
                    <a:pt x="2262" y="2109"/>
                  </a:lnTo>
                  <a:lnTo>
                    <a:pt x="0" y="1889"/>
                  </a:lnTo>
                  <a:lnTo>
                    <a:pt x="1296" y="3690"/>
                  </a:lnTo>
                  <a:lnTo>
                    <a:pt x="396" y="5930"/>
                  </a:lnTo>
                  <a:lnTo>
                    <a:pt x="2614" y="5008"/>
                  </a:lnTo>
                  <a:lnTo>
                    <a:pt x="4283" y="6677"/>
                  </a:lnTo>
                  <a:lnTo>
                    <a:pt x="4305" y="4349"/>
                  </a:lnTo>
                  <a:lnTo>
                    <a:pt x="6259" y="3141"/>
                  </a:lnTo>
                  <a:lnTo>
                    <a:pt x="4195" y="2526"/>
                  </a:lnTo>
                  <a:lnTo>
                    <a:pt x="35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18" name="Google Shape;21318;p135"/>
            <p:cNvGrpSpPr/>
            <p:nvPr/>
          </p:nvGrpSpPr>
          <p:grpSpPr>
            <a:xfrm>
              <a:off x="2151125" y="2497400"/>
              <a:ext cx="1887550" cy="1260025"/>
              <a:chOff x="2151125" y="2497400"/>
              <a:chExt cx="1887550" cy="1260025"/>
            </a:xfrm>
          </p:grpSpPr>
          <p:sp>
            <p:nvSpPr>
              <p:cNvPr id="21319" name="Google Shape;21319;p135"/>
              <p:cNvSpPr/>
              <p:nvPr/>
            </p:nvSpPr>
            <p:spPr>
              <a:xfrm>
                <a:off x="2198900" y="2923450"/>
                <a:ext cx="1839775" cy="488750"/>
              </a:xfrm>
              <a:custGeom>
                <a:avLst/>
                <a:gdLst/>
                <a:ahLst/>
                <a:cxnLst/>
                <a:rect l="l" t="t" r="r" b="b"/>
                <a:pathLst>
                  <a:path w="73591" h="19550" extrusionOk="0">
                    <a:moveTo>
                      <a:pt x="20336" y="0"/>
                    </a:moveTo>
                    <a:cubicBezTo>
                      <a:pt x="18052" y="0"/>
                      <a:pt x="15724" y="66"/>
                      <a:pt x="13352" y="264"/>
                    </a:cubicBezTo>
                    <a:cubicBezTo>
                      <a:pt x="10959" y="418"/>
                      <a:pt x="8565" y="769"/>
                      <a:pt x="6215" y="1274"/>
                    </a:cubicBezTo>
                    <a:cubicBezTo>
                      <a:pt x="5007" y="1560"/>
                      <a:pt x="3821" y="1955"/>
                      <a:pt x="2701" y="2460"/>
                    </a:cubicBezTo>
                    <a:cubicBezTo>
                      <a:pt x="2108" y="2724"/>
                      <a:pt x="1559" y="3075"/>
                      <a:pt x="1076" y="3492"/>
                    </a:cubicBezTo>
                    <a:cubicBezTo>
                      <a:pt x="505" y="3953"/>
                      <a:pt x="132" y="4612"/>
                      <a:pt x="22" y="5315"/>
                    </a:cubicBezTo>
                    <a:cubicBezTo>
                      <a:pt x="0" y="5403"/>
                      <a:pt x="0" y="5491"/>
                      <a:pt x="0" y="5578"/>
                    </a:cubicBezTo>
                    <a:cubicBezTo>
                      <a:pt x="0" y="5666"/>
                      <a:pt x="0" y="5776"/>
                      <a:pt x="0" y="5864"/>
                    </a:cubicBezTo>
                    <a:cubicBezTo>
                      <a:pt x="22" y="6062"/>
                      <a:pt x="66" y="6237"/>
                      <a:pt x="110" y="6413"/>
                    </a:cubicBezTo>
                    <a:cubicBezTo>
                      <a:pt x="220" y="6742"/>
                      <a:pt x="374" y="7050"/>
                      <a:pt x="571" y="7335"/>
                    </a:cubicBezTo>
                    <a:cubicBezTo>
                      <a:pt x="945" y="7884"/>
                      <a:pt x="1406" y="8367"/>
                      <a:pt x="1911" y="8763"/>
                    </a:cubicBezTo>
                    <a:cubicBezTo>
                      <a:pt x="2899" y="9553"/>
                      <a:pt x="3953" y="10234"/>
                      <a:pt x="5095" y="10783"/>
                    </a:cubicBezTo>
                    <a:cubicBezTo>
                      <a:pt x="7291" y="11881"/>
                      <a:pt x="9575" y="12804"/>
                      <a:pt x="11925" y="13550"/>
                    </a:cubicBezTo>
                    <a:cubicBezTo>
                      <a:pt x="14253" y="14297"/>
                      <a:pt x="16581" y="14956"/>
                      <a:pt x="18930" y="15527"/>
                    </a:cubicBezTo>
                    <a:cubicBezTo>
                      <a:pt x="23608" y="16647"/>
                      <a:pt x="28286" y="17481"/>
                      <a:pt x="32832" y="18140"/>
                    </a:cubicBezTo>
                    <a:cubicBezTo>
                      <a:pt x="37377" y="18777"/>
                      <a:pt x="41792" y="19172"/>
                      <a:pt x="45986" y="19370"/>
                    </a:cubicBezTo>
                    <a:cubicBezTo>
                      <a:pt x="48106" y="19488"/>
                      <a:pt x="50233" y="19549"/>
                      <a:pt x="52363" y="19549"/>
                    </a:cubicBezTo>
                    <a:cubicBezTo>
                      <a:pt x="54181" y="19549"/>
                      <a:pt x="56002" y="19505"/>
                      <a:pt x="57823" y="19414"/>
                    </a:cubicBezTo>
                    <a:cubicBezTo>
                      <a:pt x="61490" y="19238"/>
                      <a:pt x="64850" y="18821"/>
                      <a:pt x="67749" y="18096"/>
                    </a:cubicBezTo>
                    <a:cubicBezTo>
                      <a:pt x="69111" y="17767"/>
                      <a:pt x="70428" y="17262"/>
                      <a:pt x="71658" y="16603"/>
                    </a:cubicBezTo>
                    <a:cubicBezTo>
                      <a:pt x="72207" y="16273"/>
                      <a:pt x="72690" y="15856"/>
                      <a:pt x="73086" y="15351"/>
                    </a:cubicBezTo>
                    <a:cubicBezTo>
                      <a:pt x="73437" y="14868"/>
                      <a:pt x="73591" y="14275"/>
                      <a:pt x="73481" y="13682"/>
                    </a:cubicBezTo>
                    <a:cubicBezTo>
                      <a:pt x="73349" y="13177"/>
                      <a:pt x="73130" y="12716"/>
                      <a:pt x="72800" y="12320"/>
                    </a:cubicBezTo>
                    <a:cubicBezTo>
                      <a:pt x="72515" y="11969"/>
                      <a:pt x="72185" y="11640"/>
                      <a:pt x="71856" y="11354"/>
                    </a:cubicBezTo>
                    <a:cubicBezTo>
                      <a:pt x="71307" y="10915"/>
                      <a:pt x="70714" y="10520"/>
                      <a:pt x="70121" y="10146"/>
                    </a:cubicBezTo>
                    <a:cubicBezTo>
                      <a:pt x="69616" y="9861"/>
                      <a:pt x="69242" y="9663"/>
                      <a:pt x="68979" y="9509"/>
                    </a:cubicBezTo>
                    <a:lnTo>
                      <a:pt x="68562" y="9312"/>
                    </a:lnTo>
                    <a:lnTo>
                      <a:pt x="68957" y="9553"/>
                    </a:lnTo>
                    <a:cubicBezTo>
                      <a:pt x="69220" y="9707"/>
                      <a:pt x="69594" y="9905"/>
                      <a:pt x="70077" y="10212"/>
                    </a:cubicBezTo>
                    <a:cubicBezTo>
                      <a:pt x="70670" y="10586"/>
                      <a:pt x="71241" y="11003"/>
                      <a:pt x="71768" y="11464"/>
                    </a:cubicBezTo>
                    <a:cubicBezTo>
                      <a:pt x="72097" y="11771"/>
                      <a:pt x="72405" y="12079"/>
                      <a:pt x="72668" y="12430"/>
                    </a:cubicBezTo>
                    <a:cubicBezTo>
                      <a:pt x="72976" y="12826"/>
                      <a:pt x="73195" y="13265"/>
                      <a:pt x="73283" y="13748"/>
                    </a:cubicBezTo>
                    <a:cubicBezTo>
                      <a:pt x="73371" y="14297"/>
                      <a:pt x="73239" y="14824"/>
                      <a:pt x="72910" y="15263"/>
                    </a:cubicBezTo>
                    <a:cubicBezTo>
                      <a:pt x="72537" y="15724"/>
                      <a:pt x="72053" y="16120"/>
                      <a:pt x="71526" y="16405"/>
                    </a:cubicBezTo>
                    <a:cubicBezTo>
                      <a:pt x="70319" y="17042"/>
                      <a:pt x="69001" y="17503"/>
                      <a:pt x="67661" y="17767"/>
                    </a:cubicBezTo>
                    <a:cubicBezTo>
                      <a:pt x="64784" y="18447"/>
                      <a:pt x="61446" y="18755"/>
                      <a:pt x="57801" y="18909"/>
                    </a:cubicBezTo>
                    <a:cubicBezTo>
                      <a:pt x="56542" y="18958"/>
                      <a:pt x="55246" y="18982"/>
                      <a:pt x="53917" y="18982"/>
                    </a:cubicBezTo>
                    <a:cubicBezTo>
                      <a:pt x="47546" y="18982"/>
                      <a:pt x="40409" y="18421"/>
                      <a:pt x="32941" y="17349"/>
                    </a:cubicBezTo>
                    <a:cubicBezTo>
                      <a:pt x="28417" y="16713"/>
                      <a:pt x="23784" y="15856"/>
                      <a:pt x="19150" y="14692"/>
                    </a:cubicBezTo>
                    <a:cubicBezTo>
                      <a:pt x="16822" y="14121"/>
                      <a:pt x="14494" y="13462"/>
                      <a:pt x="12210" y="12716"/>
                    </a:cubicBezTo>
                    <a:cubicBezTo>
                      <a:pt x="9905" y="11969"/>
                      <a:pt x="7665" y="11047"/>
                      <a:pt x="5512" y="9971"/>
                    </a:cubicBezTo>
                    <a:cubicBezTo>
                      <a:pt x="4458" y="9422"/>
                      <a:pt x="3448" y="8785"/>
                      <a:pt x="2526" y="8038"/>
                    </a:cubicBezTo>
                    <a:cubicBezTo>
                      <a:pt x="2086" y="7687"/>
                      <a:pt x="1691" y="7269"/>
                      <a:pt x="1362" y="6808"/>
                    </a:cubicBezTo>
                    <a:cubicBezTo>
                      <a:pt x="1054" y="6413"/>
                      <a:pt x="901" y="5908"/>
                      <a:pt x="923" y="5403"/>
                    </a:cubicBezTo>
                    <a:cubicBezTo>
                      <a:pt x="966" y="5161"/>
                      <a:pt x="1054" y="4942"/>
                      <a:pt x="1164" y="4744"/>
                    </a:cubicBezTo>
                    <a:cubicBezTo>
                      <a:pt x="1318" y="4524"/>
                      <a:pt x="1472" y="4327"/>
                      <a:pt x="1669" y="4151"/>
                    </a:cubicBezTo>
                    <a:cubicBezTo>
                      <a:pt x="2108" y="3800"/>
                      <a:pt x="2592" y="3492"/>
                      <a:pt x="3097" y="3251"/>
                    </a:cubicBezTo>
                    <a:cubicBezTo>
                      <a:pt x="4173" y="2767"/>
                      <a:pt x="5271" y="2394"/>
                      <a:pt x="6435" y="2131"/>
                    </a:cubicBezTo>
                    <a:cubicBezTo>
                      <a:pt x="8719" y="1604"/>
                      <a:pt x="11068" y="1252"/>
                      <a:pt x="13418" y="1098"/>
                    </a:cubicBezTo>
                    <a:cubicBezTo>
                      <a:pt x="15746" y="901"/>
                      <a:pt x="18052" y="813"/>
                      <a:pt x="20336" y="813"/>
                    </a:cubicBezTo>
                    <a:cubicBezTo>
                      <a:pt x="24904" y="813"/>
                      <a:pt x="29296" y="1033"/>
                      <a:pt x="33468" y="1384"/>
                    </a:cubicBezTo>
                    <a:cubicBezTo>
                      <a:pt x="37641" y="1757"/>
                      <a:pt x="41572" y="2262"/>
                      <a:pt x="45173" y="2855"/>
                    </a:cubicBezTo>
                    <a:cubicBezTo>
                      <a:pt x="48775" y="3448"/>
                      <a:pt x="52047" y="4085"/>
                      <a:pt x="54946" y="4766"/>
                    </a:cubicBezTo>
                    <a:cubicBezTo>
                      <a:pt x="57845" y="5447"/>
                      <a:pt x="60348" y="6149"/>
                      <a:pt x="62369" y="6830"/>
                    </a:cubicBezTo>
                    <a:cubicBezTo>
                      <a:pt x="64389" y="7511"/>
                      <a:pt x="65948" y="8104"/>
                      <a:pt x="67002" y="8565"/>
                    </a:cubicBezTo>
                    <a:cubicBezTo>
                      <a:pt x="67530" y="8785"/>
                      <a:pt x="67903" y="8982"/>
                      <a:pt x="68188" y="9114"/>
                    </a:cubicBezTo>
                    <a:lnTo>
                      <a:pt x="68584" y="9290"/>
                    </a:lnTo>
                    <a:lnTo>
                      <a:pt x="68188" y="9092"/>
                    </a:lnTo>
                    <a:cubicBezTo>
                      <a:pt x="67925" y="8960"/>
                      <a:pt x="67551" y="8763"/>
                      <a:pt x="67024" y="8521"/>
                    </a:cubicBezTo>
                    <a:cubicBezTo>
                      <a:pt x="65992" y="8038"/>
                      <a:pt x="64433" y="7379"/>
                      <a:pt x="62413" y="6655"/>
                    </a:cubicBezTo>
                    <a:cubicBezTo>
                      <a:pt x="58394" y="5249"/>
                      <a:pt x="52486" y="3602"/>
                      <a:pt x="45261" y="2328"/>
                    </a:cubicBezTo>
                    <a:cubicBezTo>
                      <a:pt x="41660" y="1691"/>
                      <a:pt x="37729" y="1142"/>
                      <a:pt x="33534" y="703"/>
                    </a:cubicBezTo>
                    <a:cubicBezTo>
                      <a:pt x="29164" y="264"/>
                      <a:pt x="24750" y="22"/>
                      <a:pt x="20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0" name="Google Shape;21320;p135"/>
              <p:cNvSpPr/>
              <p:nvPr/>
            </p:nvSpPr>
            <p:spPr>
              <a:xfrm>
                <a:off x="2193343" y="2847227"/>
                <a:ext cx="1713583" cy="502124"/>
              </a:xfrm>
              <a:custGeom>
                <a:avLst/>
                <a:gdLst/>
                <a:ahLst/>
                <a:cxnLst/>
                <a:rect l="l" t="t" r="r" b="b"/>
                <a:pathLst>
                  <a:path w="58351" h="15828" extrusionOk="0">
                    <a:moveTo>
                      <a:pt x="12320" y="0"/>
                    </a:moveTo>
                    <a:cubicBezTo>
                      <a:pt x="11178" y="0"/>
                      <a:pt x="10102" y="22"/>
                      <a:pt x="9114" y="22"/>
                    </a:cubicBezTo>
                    <a:lnTo>
                      <a:pt x="6413" y="132"/>
                    </a:lnTo>
                    <a:cubicBezTo>
                      <a:pt x="4788" y="264"/>
                      <a:pt x="3492" y="374"/>
                      <a:pt x="2636" y="527"/>
                    </a:cubicBezTo>
                    <a:lnTo>
                      <a:pt x="1318" y="747"/>
                    </a:lnTo>
                    <a:lnTo>
                      <a:pt x="2636" y="571"/>
                    </a:lnTo>
                    <a:cubicBezTo>
                      <a:pt x="3514" y="439"/>
                      <a:pt x="4788" y="374"/>
                      <a:pt x="6413" y="264"/>
                    </a:cubicBezTo>
                    <a:lnTo>
                      <a:pt x="9114" y="198"/>
                    </a:lnTo>
                    <a:lnTo>
                      <a:pt x="12298" y="242"/>
                    </a:lnTo>
                    <a:lnTo>
                      <a:pt x="15944" y="396"/>
                    </a:lnTo>
                    <a:cubicBezTo>
                      <a:pt x="17218" y="505"/>
                      <a:pt x="18557" y="593"/>
                      <a:pt x="19941" y="725"/>
                    </a:cubicBezTo>
                    <a:cubicBezTo>
                      <a:pt x="22730" y="988"/>
                      <a:pt x="25738" y="1318"/>
                      <a:pt x="28923" y="1823"/>
                    </a:cubicBezTo>
                    <a:cubicBezTo>
                      <a:pt x="32085" y="2306"/>
                      <a:pt x="35401" y="2921"/>
                      <a:pt x="38827" y="3690"/>
                    </a:cubicBezTo>
                    <a:cubicBezTo>
                      <a:pt x="42341" y="4436"/>
                      <a:pt x="45789" y="5425"/>
                      <a:pt x="49192" y="6588"/>
                    </a:cubicBezTo>
                    <a:cubicBezTo>
                      <a:pt x="50927" y="7181"/>
                      <a:pt x="52618" y="7906"/>
                      <a:pt x="54265" y="8763"/>
                    </a:cubicBezTo>
                    <a:cubicBezTo>
                      <a:pt x="55056" y="9158"/>
                      <a:pt x="55825" y="9663"/>
                      <a:pt x="56527" y="10234"/>
                    </a:cubicBezTo>
                    <a:cubicBezTo>
                      <a:pt x="56879" y="10519"/>
                      <a:pt x="57164" y="10849"/>
                      <a:pt x="57406" y="11200"/>
                    </a:cubicBezTo>
                    <a:cubicBezTo>
                      <a:pt x="57625" y="11530"/>
                      <a:pt x="57713" y="11925"/>
                      <a:pt x="57625" y="12298"/>
                    </a:cubicBezTo>
                    <a:cubicBezTo>
                      <a:pt x="57472" y="12672"/>
                      <a:pt x="57230" y="13001"/>
                      <a:pt x="56879" y="13199"/>
                    </a:cubicBezTo>
                    <a:cubicBezTo>
                      <a:pt x="56505" y="13462"/>
                      <a:pt x="56110" y="13660"/>
                      <a:pt x="55715" y="13814"/>
                    </a:cubicBezTo>
                    <a:cubicBezTo>
                      <a:pt x="54858" y="14143"/>
                      <a:pt x="53980" y="14385"/>
                      <a:pt x="53080" y="14560"/>
                    </a:cubicBezTo>
                    <a:cubicBezTo>
                      <a:pt x="51257" y="14890"/>
                      <a:pt x="49434" y="15087"/>
                      <a:pt x="47589" y="15175"/>
                    </a:cubicBezTo>
                    <a:cubicBezTo>
                      <a:pt x="46197" y="15235"/>
                      <a:pt x="44802" y="15265"/>
                      <a:pt x="43406" y="15265"/>
                    </a:cubicBezTo>
                    <a:cubicBezTo>
                      <a:pt x="41212" y="15265"/>
                      <a:pt x="39016" y="15191"/>
                      <a:pt x="36829" y="15043"/>
                    </a:cubicBezTo>
                    <a:cubicBezTo>
                      <a:pt x="33337" y="14824"/>
                      <a:pt x="29977" y="14472"/>
                      <a:pt x="26793" y="14055"/>
                    </a:cubicBezTo>
                    <a:cubicBezTo>
                      <a:pt x="25211" y="13814"/>
                      <a:pt x="23652" y="13616"/>
                      <a:pt x="22159" y="13374"/>
                    </a:cubicBezTo>
                    <a:lnTo>
                      <a:pt x="19963" y="13001"/>
                    </a:lnTo>
                    <a:cubicBezTo>
                      <a:pt x="19260" y="12869"/>
                      <a:pt x="18557" y="12759"/>
                      <a:pt x="17854" y="12606"/>
                    </a:cubicBezTo>
                    <a:cubicBezTo>
                      <a:pt x="15109" y="12057"/>
                      <a:pt x="12606" y="11486"/>
                      <a:pt x="10410" y="10915"/>
                    </a:cubicBezTo>
                    <a:lnTo>
                      <a:pt x="8807" y="10498"/>
                    </a:lnTo>
                    <a:cubicBezTo>
                      <a:pt x="8302" y="10344"/>
                      <a:pt x="7796" y="10234"/>
                      <a:pt x="7335" y="10058"/>
                    </a:cubicBezTo>
                    <a:lnTo>
                      <a:pt x="4766" y="9246"/>
                    </a:lnTo>
                    <a:lnTo>
                      <a:pt x="2724" y="8477"/>
                    </a:lnTo>
                    <a:cubicBezTo>
                      <a:pt x="2109" y="8279"/>
                      <a:pt x="1625" y="8038"/>
                      <a:pt x="1230" y="7862"/>
                    </a:cubicBezTo>
                    <a:lnTo>
                      <a:pt x="0" y="7313"/>
                    </a:lnTo>
                    <a:lnTo>
                      <a:pt x="0" y="7313"/>
                    </a:lnTo>
                    <a:lnTo>
                      <a:pt x="1208" y="7884"/>
                    </a:lnTo>
                    <a:cubicBezTo>
                      <a:pt x="1999" y="8301"/>
                      <a:pt x="3207" y="8763"/>
                      <a:pt x="4722" y="9356"/>
                    </a:cubicBezTo>
                    <a:lnTo>
                      <a:pt x="7291" y="10234"/>
                    </a:lnTo>
                    <a:cubicBezTo>
                      <a:pt x="7753" y="10410"/>
                      <a:pt x="8258" y="10519"/>
                      <a:pt x="8763" y="10673"/>
                    </a:cubicBezTo>
                    <a:lnTo>
                      <a:pt x="10344" y="11134"/>
                    </a:lnTo>
                    <a:cubicBezTo>
                      <a:pt x="10893" y="11310"/>
                      <a:pt x="11464" y="11442"/>
                      <a:pt x="12057" y="11596"/>
                    </a:cubicBezTo>
                    <a:lnTo>
                      <a:pt x="13858" y="12057"/>
                    </a:lnTo>
                    <a:cubicBezTo>
                      <a:pt x="14473" y="12232"/>
                      <a:pt x="15131" y="12364"/>
                      <a:pt x="15790" y="12496"/>
                    </a:cubicBezTo>
                    <a:lnTo>
                      <a:pt x="17789" y="12935"/>
                    </a:lnTo>
                    <a:cubicBezTo>
                      <a:pt x="18469" y="13089"/>
                      <a:pt x="19194" y="13221"/>
                      <a:pt x="19897" y="13352"/>
                    </a:cubicBezTo>
                    <a:lnTo>
                      <a:pt x="22093" y="13748"/>
                    </a:lnTo>
                    <a:cubicBezTo>
                      <a:pt x="23586" y="14011"/>
                      <a:pt x="25145" y="14253"/>
                      <a:pt x="26727" y="14494"/>
                    </a:cubicBezTo>
                    <a:cubicBezTo>
                      <a:pt x="29911" y="14956"/>
                      <a:pt x="33271" y="15351"/>
                      <a:pt x="36785" y="15570"/>
                    </a:cubicBezTo>
                    <a:cubicBezTo>
                      <a:pt x="39103" y="15740"/>
                      <a:pt x="41430" y="15828"/>
                      <a:pt x="43755" y="15828"/>
                    </a:cubicBezTo>
                    <a:cubicBezTo>
                      <a:pt x="45042" y="15828"/>
                      <a:pt x="46328" y="15801"/>
                      <a:pt x="47611" y="15746"/>
                    </a:cubicBezTo>
                    <a:cubicBezTo>
                      <a:pt x="49478" y="15658"/>
                      <a:pt x="51345" y="15461"/>
                      <a:pt x="53189" y="15131"/>
                    </a:cubicBezTo>
                    <a:cubicBezTo>
                      <a:pt x="54112" y="14978"/>
                      <a:pt x="55034" y="14714"/>
                      <a:pt x="55934" y="14385"/>
                    </a:cubicBezTo>
                    <a:cubicBezTo>
                      <a:pt x="56374" y="14209"/>
                      <a:pt x="56813" y="13989"/>
                      <a:pt x="57230" y="13704"/>
                    </a:cubicBezTo>
                    <a:cubicBezTo>
                      <a:pt x="57691" y="13418"/>
                      <a:pt x="58043" y="12979"/>
                      <a:pt x="58218" y="12474"/>
                    </a:cubicBezTo>
                    <a:cubicBezTo>
                      <a:pt x="58350" y="11925"/>
                      <a:pt x="58240" y="11354"/>
                      <a:pt x="57933" y="10893"/>
                    </a:cubicBezTo>
                    <a:cubicBezTo>
                      <a:pt x="57647" y="10476"/>
                      <a:pt x="57318" y="10102"/>
                      <a:pt x="56923" y="9795"/>
                    </a:cubicBezTo>
                    <a:cubicBezTo>
                      <a:pt x="56176" y="9180"/>
                      <a:pt x="55385" y="8653"/>
                      <a:pt x="54529" y="8214"/>
                    </a:cubicBezTo>
                    <a:cubicBezTo>
                      <a:pt x="52860" y="7379"/>
                      <a:pt x="51147" y="6654"/>
                      <a:pt x="49368" y="6039"/>
                    </a:cubicBezTo>
                    <a:cubicBezTo>
                      <a:pt x="45942" y="4876"/>
                      <a:pt x="42472" y="3909"/>
                      <a:pt x="38937" y="3163"/>
                    </a:cubicBezTo>
                    <a:cubicBezTo>
                      <a:pt x="35511" y="2394"/>
                      <a:pt x="32151" y="1823"/>
                      <a:pt x="28967" y="1362"/>
                    </a:cubicBezTo>
                    <a:cubicBezTo>
                      <a:pt x="25782" y="923"/>
                      <a:pt x="22774" y="593"/>
                      <a:pt x="19963" y="374"/>
                    </a:cubicBezTo>
                    <a:cubicBezTo>
                      <a:pt x="18557" y="264"/>
                      <a:pt x="17218" y="198"/>
                      <a:pt x="15944" y="110"/>
                    </a:cubicBezTo>
                    <a:lnTo>
                      <a:pt x="12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Naïve Bayes</a:t>
                </a:r>
                <a:endParaRPr dirty="0"/>
              </a:p>
            </p:txBody>
          </p:sp>
          <p:sp>
            <p:nvSpPr>
              <p:cNvPr id="21321" name="Google Shape;21321;p135"/>
              <p:cNvSpPr/>
              <p:nvPr/>
            </p:nvSpPr>
            <p:spPr>
              <a:xfrm>
                <a:off x="2362500" y="2571925"/>
                <a:ext cx="1413200" cy="1016400"/>
              </a:xfrm>
              <a:custGeom>
                <a:avLst/>
                <a:gdLst/>
                <a:ahLst/>
                <a:cxnLst/>
                <a:rect l="l" t="t" r="r" b="b"/>
                <a:pathLst>
                  <a:path w="56528" h="40656" extrusionOk="0">
                    <a:moveTo>
                      <a:pt x="56374" y="39975"/>
                    </a:moveTo>
                    <a:lnTo>
                      <a:pt x="56374" y="39975"/>
                    </a:lnTo>
                    <a:cubicBezTo>
                      <a:pt x="56462" y="40195"/>
                      <a:pt x="56527" y="40305"/>
                      <a:pt x="56527" y="40305"/>
                    </a:cubicBezTo>
                    <a:lnTo>
                      <a:pt x="56374" y="39975"/>
                    </a:lnTo>
                    <a:close/>
                    <a:moveTo>
                      <a:pt x="4809" y="0"/>
                    </a:moveTo>
                    <a:cubicBezTo>
                      <a:pt x="4268" y="0"/>
                      <a:pt x="3726" y="44"/>
                      <a:pt x="3185" y="138"/>
                    </a:cubicBezTo>
                    <a:cubicBezTo>
                      <a:pt x="2658" y="248"/>
                      <a:pt x="2175" y="424"/>
                      <a:pt x="1713" y="687"/>
                    </a:cubicBezTo>
                    <a:lnTo>
                      <a:pt x="1406" y="907"/>
                    </a:lnTo>
                    <a:lnTo>
                      <a:pt x="1340" y="951"/>
                    </a:lnTo>
                    <a:lnTo>
                      <a:pt x="1296" y="973"/>
                    </a:lnTo>
                    <a:cubicBezTo>
                      <a:pt x="1274" y="995"/>
                      <a:pt x="1252" y="1017"/>
                      <a:pt x="1230" y="1017"/>
                    </a:cubicBezTo>
                    <a:lnTo>
                      <a:pt x="1099" y="1170"/>
                    </a:lnTo>
                    <a:cubicBezTo>
                      <a:pt x="989" y="1258"/>
                      <a:pt x="901" y="1346"/>
                      <a:pt x="813" y="1456"/>
                    </a:cubicBezTo>
                    <a:lnTo>
                      <a:pt x="593" y="1785"/>
                    </a:lnTo>
                    <a:cubicBezTo>
                      <a:pt x="308" y="2246"/>
                      <a:pt x="132" y="2752"/>
                      <a:pt x="66" y="3279"/>
                    </a:cubicBezTo>
                    <a:cubicBezTo>
                      <a:pt x="1" y="3784"/>
                      <a:pt x="22" y="4311"/>
                      <a:pt x="88" y="4816"/>
                    </a:cubicBezTo>
                    <a:cubicBezTo>
                      <a:pt x="242" y="5782"/>
                      <a:pt x="528" y="6748"/>
                      <a:pt x="923" y="7649"/>
                    </a:cubicBezTo>
                    <a:cubicBezTo>
                      <a:pt x="1274" y="8549"/>
                      <a:pt x="1713" y="9406"/>
                      <a:pt x="2197" y="10240"/>
                    </a:cubicBezTo>
                    <a:cubicBezTo>
                      <a:pt x="3119" y="11887"/>
                      <a:pt x="4173" y="13446"/>
                      <a:pt x="5315" y="14940"/>
                    </a:cubicBezTo>
                    <a:cubicBezTo>
                      <a:pt x="7489" y="17751"/>
                      <a:pt x="9839" y="20408"/>
                      <a:pt x="12386" y="22890"/>
                    </a:cubicBezTo>
                    <a:cubicBezTo>
                      <a:pt x="14780" y="25283"/>
                      <a:pt x="17174" y="27414"/>
                      <a:pt x="19436" y="29324"/>
                    </a:cubicBezTo>
                    <a:cubicBezTo>
                      <a:pt x="20007" y="29785"/>
                      <a:pt x="20556" y="30268"/>
                      <a:pt x="21105" y="30708"/>
                    </a:cubicBezTo>
                    <a:lnTo>
                      <a:pt x="22730" y="31981"/>
                    </a:lnTo>
                    <a:lnTo>
                      <a:pt x="24267" y="33189"/>
                    </a:lnTo>
                    <a:cubicBezTo>
                      <a:pt x="24772" y="33585"/>
                      <a:pt x="25299" y="33936"/>
                      <a:pt x="25782" y="34287"/>
                    </a:cubicBezTo>
                    <a:cubicBezTo>
                      <a:pt x="26749" y="34990"/>
                      <a:pt x="27649" y="35649"/>
                      <a:pt x="28506" y="36242"/>
                    </a:cubicBezTo>
                    <a:lnTo>
                      <a:pt x="30877" y="37823"/>
                    </a:lnTo>
                    <a:lnTo>
                      <a:pt x="31888" y="38504"/>
                    </a:lnTo>
                    <a:lnTo>
                      <a:pt x="32810" y="39053"/>
                    </a:lnTo>
                    <a:lnTo>
                      <a:pt x="34259" y="39931"/>
                    </a:lnTo>
                    <a:lnTo>
                      <a:pt x="35467" y="40656"/>
                    </a:lnTo>
                    <a:lnTo>
                      <a:pt x="34281" y="39887"/>
                    </a:lnTo>
                    <a:lnTo>
                      <a:pt x="32854" y="38987"/>
                    </a:lnTo>
                    <a:lnTo>
                      <a:pt x="31953" y="38394"/>
                    </a:lnTo>
                    <a:lnTo>
                      <a:pt x="30943" y="37713"/>
                    </a:lnTo>
                    <a:lnTo>
                      <a:pt x="28593" y="36088"/>
                    </a:lnTo>
                    <a:cubicBezTo>
                      <a:pt x="27759" y="35473"/>
                      <a:pt x="26880" y="34792"/>
                      <a:pt x="25914" y="34090"/>
                    </a:cubicBezTo>
                    <a:cubicBezTo>
                      <a:pt x="25431" y="33716"/>
                      <a:pt x="24926" y="33365"/>
                      <a:pt x="24443" y="32970"/>
                    </a:cubicBezTo>
                    <a:lnTo>
                      <a:pt x="22928" y="31718"/>
                    </a:lnTo>
                    <a:lnTo>
                      <a:pt x="21324" y="30422"/>
                    </a:lnTo>
                    <a:cubicBezTo>
                      <a:pt x="20775" y="29983"/>
                      <a:pt x="20226" y="29522"/>
                      <a:pt x="19677" y="29039"/>
                    </a:cubicBezTo>
                    <a:cubicBezTo>
                      <a:pt x="17437" y="27106"/>
                      <a:pt x="15088" y="24976"/>
                      <a:pt x="12716" y="22560"/>
                    </a:cubicBezTo>
                    <a:cubicBezTo>
                      <a:pt x="10234" y="20057"/>
                      <a:pt x="7906" y="17399"/>
                      <a:pt x="5776" y="14588"/>
                    </a:cubicBezTo>
                    <a:cubicBezTo>
                      <a:pt x="4634" y="13117"/>
                      <a:pt x="3602" y="11558"/>
                      <a:pt x="2680" y="9955"/>
                    </a:cubicBezTo>
                    <a:cubicBezTo>
                      <a:pt x="2219" y="9120"/>
                      <a:pt x="1801" y="8286"/>
                      <a:pt x="1450" y="7407"/>
                    </a:cubicBezTo>
                    <a:cubicBezTo>
                      <a:pt x="1077" y="6551"/>
                      <a:pt x="835" y="5628"/>
                      <a:pt x="681" y="4706"/>
                    </a:cubicBezTo>
                    <a:cubicBezTo>
                      <a:pt x="571" y="3784"/>
                      <a:pt x="637" y="2839"/>
                      <a:pt x="1099" y="2093"/>
                    </a:cubicBezTo>
                    <a:lnTo>
                      <a:pt x="1274" y="1807"/>
                    </a:lnTo>
                    <a:cubicBezTo>
                      <a:pt x="1362" y="1719"/>
                      <a:pt x="1428" y="1654"/>
                      <a:pt x="1516" y="1566"/>
                    </a:cubicBezTo>
                    <a:lnTo>
                      <a:pt x="1626" y="1456"/>
                    </a:lnTo>
                    <a:lnTo>
                      <a:pt x="1670" y="1434"/>
                    </a:lnTo>
                    <a:lnTo>
                      <a:pt x="1735" y="1368"/>
                    </a:lnTo>
                    <a:lnTo>
                      <a:pt x="2043" y="1170"/>
                    </a:lnTo>
                    <a:cubicBezTo>
                      <a:pt x="2438" y="951"/>
                      <a:pt x="2855" y="819"/>
                      <a:pt x="3295" y="731"/>
                    </a:cubicBezTo>
                    <a:cubicBezTo>
                      <a:pt x="3785" y="651"/>
                      <a:pt x="4281" y="613"/>
                      <a:pt x="4774" y="613"/>
                    </a:cubicBezTo>
                    <a:cubicBezTo>
                      <a:pt x="5231" y="613"/>
                      <a:pt x="5684" y="646"/>
                      <a:pt x="6128" y="709"/>
                    </a:cubicBezTo>
                    <a:cubicBezTo>
                      <a:pt x="7094" y="841"/>
                      <a:pt x="8038" y="1039"/>
                      <a:pt x="8982" y="1302"/>
                    </a:cubicBezTo>
                    <a:cubicBezTo>
                      <a:pt x="10849" y="1851"/>
                      <a:pt x="12672" y="2510"/>
                      <a:pt x="14451" y="3323"/>
                    </a:cubicBezTo>
                    <a:cubicBezTo>
                      <a:pt x="16251" y="4113"/>
                      <a:pt x="17964" y="4992"/>
                      <a:pt x="19655" y="5914"/>
                    </a:cubicBezTo>
                    <a:cubicBezTo>
                      <a:pt x="22971" y="7759"/>
                      <a:pt x="26156" y="9779"/>
                      <a:pt x="29252" y="11953"/>
                    </a:cubicBezTo>
                    <a:cubicBezTo>
                      <a:pt x="32239" y="14083"/>
                      <a:pt x="35072" y="16257"/>
                      <a:pt x="37641" y="18432"/>
                    </a:cubicBezTo>
                    <a:cubicBezTo>
                      <a:pt x="40211" y="20584"/>
                      <a:pt x="42582" y="22736"/>
                      <a:pt x="44669" y="24800"/>
                    </a:cubicBezTo>
                    <a:cubicBezTo>
                      <a:pt x="46755" y="26865"/>
                      <a:pt x="48600" y="28841"/>
                      <a:pt x="50137" y="30664"/>
                    </a:cubicBezTo>
                    <a:cubicBezTo>
                      <a:pt x="51477" y="32245"/>
                      <a:pt x="52728" y="33892"/>
                      <a:pt x="53892" y="35583"/>
                    </a:cubicBezTo>
                    <a:cubicBezTo>
                      <a:pt x="54639" y="36703"/>
                      <a:pt x="55320" y="37845"/>
                      <a:pt x="55935" y="39031"/>
                    </a:cubicBezTo>
                    <a:cubicBezTo>
                      <a:pt x="56132" y="39426"/>
                      <a:pt x="56264" y="39756"/>
                      <a:pt x="56374" y="39975"/>
                    </a:cubicBezTo>
                    <a:cubicBezTo>
                      <a:pt x="56286" y="39756"/>
                      <a:pt x="56154" y="39426"/>
                      <a:pt x="55957" y="39009"/>
                    </a:cubicBezTo>
                    <a:cubicBezTo>
                      <a:pt x="55386" y="37801"/>
                      <a:pt x="54727" y="36637"/>
                      <a:pt x="54002" y="35517"/>
                    </a:cubicBezTo>
                    <a:cubicBezTo>
                      <a:pt x="52135" y="32618"/>
                      <a:pt x="49083" y="28731"/>
                      <a:pt x="44910" y="24537"/>
                    </a:cubicBezTo>
                    <a:cubicBezTo>
                      <a:pt x="42846" y="22472"/>
                      <a:pt x="40496" y="20276"/>
                      <a:pt x="37927" y="18080"/>
                    </a:cubicBezTo>
                    <a:cubicBezTo>
                      <a:pt x="35357" y="15862"/>
                      <a:pt x="32568" y="13644"/>
                      <a:pt x="29538" y="11514"/>
                    </a:cubicBezTo>
                    <a:cubicBezTo>
                      <a:pt x="26441" y="9296"/>
                      <a:pt x="23235" y="7276"/>
                      <a:pt x="19941" y="5409"/>
                    </a:cubicBezTo>
                    <a:cubicBezTo>
                      <a:pt x="18228" y="4465"/>
                      <a:pt x="16493" y="3564"/>
                      <a:pt x="14692" y="2774"/>
                    </a:cubicBezTo>
                    <a:cubicBezTo>
                      <a:pt x="12891" y="1939"/>
                      <a:pt x="11047" y="1258"/>
                      <a:pt x="9136" y="709"/>
                    </a:cubicBezTo>
                    <a:cubicBezTo>
                      <a:pt x="8170" y="424"/>
                      <a:pt x="7204" y="226"/>
                      <a:pt x="6215" y="94"/>
                    </a:cubicBezTo>
                    <a:cubicBezTo>
                      <a:pt x="5747" y="33"/>
                      <a:pt x="5278" y="0"/>
                      <a:pt x="4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2" name="Google Shape;21322;p135"/>
              <p:cNvSpPr/>
              <p:nvPr/>
            </p:nvSpPr>
            <p:spPr>
              <a:xfrm>
                <a:off x="3250275" y="3557025"/>
                <a:ext cx="557825" cy="200400"/>
              </a:xfrm>
              <a:custGeom>
                <a:avLst/>
                <a:gdLst/>
                <a:ahLst/>
                <a:cxnLst/>
                <a:rect l="l" t="t" r="r" b="b"/>
                <a:pathLst>
                  <a:path w="22313" h="8016" extrusionOk="0">
                    <a:moveTo>
                      <a:pt x="21456" y="0"/>
                    </a:moveTo>
                    <a:lnTo>
                      <a:pt x="21544" y="308"/>
                    </a:lnTo>
                    <a:cubicBezTo>
                      <a:pt x="21609" y="527"/>
                      <a:pt x="21675" y="835"/>
                      <a:pt x="21763" y="1230"/>
                    </a:cubicBezTo>
                    <a:cubicBezTo>
                      <a:pt x="21873" y="1691"/>
                      <a:pt x="21939" y="2174"/>
                      <a:pt x="21983" y="2657"/>
                    </a:cubicBezTo>
                    <a:cubicBezTo>
                      <a:pt x="22027" y="3272"/>
                      <a:pt x="21983" y="3887"/>
                      <a:pt x="21873" y="4502"/>
                    </a:cubicBezTo>
                    <a:cubicBezTo>
                      <a:pt x="21741" y="5205"/>
                      <a:pt x="21390" y="5842"/>
                      <a:pt x="20885" y="6325"/>
                    </a:cubicBezTo>
                    <a:lnTo>
                      <a:pt x="20775" y="6435"/>
                    </a:lnTo>
                    <a:lnTo>
                      <a:pt x="20753" y="6457"/>
                    </a:lnTo>
                    <a:lnTo>
                      <a:pt x="20731" y="6457"/>
                    </a:lnTo>
                    <a:lnTo>
                      <a:pt x="20687" y="6501"/>
                    </a:lnTo>
                    <a:cubicBezTo>
                      <a:pt x="20599" y="6566"/>
                      <a:pt x="20511" y="6632"/>
                      <a:pt x="20446" y="6676"/>
                    </a:cubicBezTo>
                    <a:cubicBezTo>
                      <a:pt x="20270" y="6786"/>
                      <a:pt x="20116" y="6874"/>
                      <a:pt x="19940" y="6962"/>
                    </a:cubicBezTo>
                    <a:cubicBezTo>
                      <a:pt x="19567" y="7115"/>
                      <a:pt x="19172" y="7247"/>
                      <a:pt x="18776" y="7313"/>
                    </a:cubicBezTo>
                    <a:cubicBezTo>
                      <a:pt x="18263" y="7408"/>
                      <a:pt x="17734" y="7452"/>
                      <a:pt x="17203" y="7452"/>
                    </a:cubicBezTo>
                    <a:cubicBezTo>
                      <a:pt x="16870" y="7452"/>
                      <a:pt x="16537" y="7435"/>
                      <a:pt x="16207" y="7401"/>
                    </a:cubicBezTo>
                    <a:cubicBezTo>
                      <a:pt x="15307" y="7291"/>
                      <a:pt x="14406" y="7137"/>
                      <a:pt x="13528" y="6918"/>
                    </a:cubicBezTo>
                    <a:cubicBezTo>
                      <a:pt x="12649" y="6698"/>
                      <a:pt x="11749" y="6435"/>
                      <a:pt x="10915" y="6149"/>
                    </a:cubicBezTo>
                    <a:cubicBezTo>
                      <a:pt x="10058" y="5842"/>
                      <a:pt x="9224" y="5534"/>
                      <a:pt x="8411" y="5205"/>
                    </a:cubicBezTo>
                    <a:cubicBezTo>
                      <a:pt x="7620" y="4875"/>
                      <a:pt x="6852" y="4546"/>
                      <a:pt x="6127" y="4217"/>
                    </a:cubicBezTo>
                    <a:cubicBezTo>
                      <a:pt x="5424" y="3887"/>
                      <a:pt x="4744" y="3558"/>
                      <a:pt x="4107" y="3250"/>
                    </a:cubicBezTo>
                    <a:cubicBezTo>
                      <a:pt x="3492" y="2965"/>
                      <a:pt x="2921" y="2657"/>
                      <a:pt x="2416" y="2416"/>
                    </a:cubicBezTo>
                    <a:cubicBezTo>
                      <a:pt x="1911" y="2152"/>
                      <a:pt x="1493" y="1933"/>
                      <a:pt x="1120" y="1735"/>
                    </a:cubicBezTo>
                    <a:lnTo>
                      <a:pt x="0" y="1142"/>
                    </a:lnTo>
                    <a:lnTo>
                      <a:pt x="286" y="1318"/>
                    </a:lnTo>
                    <a:cubicBezTo>
                      <a:pt x="461" y="1450"/>
                      <a:pt x="725" y="1603"/>
                      <a:pt x="1054" y="1845"/>
                    </a:cubicBezTo>
                    <a:cubicBezTo>
                      <a:pt x="1406" y="2064"/>
                      <a:pt x="1823" y="2306"/>
                      <a:pt x="2306" y="2613"/>
                    </a:cubicBezTo>
                    <a:cubicBezTo>
                      <a:pt x="2789" y="2899"/>
                      <a:pt x="3338" y="3228"/>
                      <a:pt x="3953" y="3580"/>
                    </a:cubicBezTo>
                    <a:cubicBezTo>
                      <a:pt x="4568" y="3909"/>
                      <a:pt x="5227" y="4283"/>
                      <a:pt x="5929" y="4634"/>
                    </a:cubicBezTo>
                    <a:cubicBezTo>
                      <a:pt x="6654" y="4985"/>
                      <a:pt x="7401" y="5359"/>
                      <a:pt x="8213" y="5710"/>
                    </a:cubicBezTo>
                    <a:cubicBezTo>
                      <a:pt x="9026" y="6061"/>
                      <a:pt x="9860" y="6391"/>
                      <a:pt x="10717" y="6698"/>
                    </a:cubicBezTo>
                    <a:cubicBezTo>
                      <a:pt x="11573" y="7028"/>
                      <a:pt x="12474" y="7313"/>
                      <a:pt x="13396" y="7533"/>
                    </a:cubicBezTo>
                    <a:cubicBezTo>
                      <a:pt x="14296" y="7752"/>
                      <a:pt x="15241" y="7884"/>
                      <a:pt x="16163" y="7972"/>
                    </a:cubicBezTo>
                    <a:cubicBezTo>
                      <a:pt x="16471" y="8001"/>
                      <a:pt x="16778" y="8016"/>
                      <a:pt x="17085" y="8016"/>
                    </a:cubicBezTo>
                    <a:cubicBezTo>
                      <a:pt x="17698" y="8016"/>
                      <a:pt x="18308" y="7957"/>
                      <a:pt x="18908" y="7840"/>
                    </a:cubicBezTo>
                    <a:cubicBezTo>
                      <a:pt x="19347" y="7752"/>
                      <a:pt x="19787" y="7599"/>
                      <a:pt x="20182" y="7401"/>
                    </a:cubicBezTo>
                    <a:cubicBezTo>
                      <a:pt x="20380" y="7291"/>
                      <a:pt x="20577" y="7181"/>
                      <a:pt x="20753" y="7050"/>
                    </a:cubicBezTo>
                    <a:cubicBezTo>
                      <a:pt x="20841" y="6984"/>
                      <a:pt x="20907" y="6918"/>
                      <a:pt x="20995" y="6852"/>
                    </a:cubicBezTo>
                    <a:lnTo>
                      <a:pt x="21038" y="6808"/>
                    </a:lnTo>
                    <a:lnTo>
                      <a:pt x="21038" y="6786"/>
                    </a:lnTo>
                    <a:lnTo>
                      <a:pt x="21060" y="6786"/>
                    </a:lnTo>
                    <a:lnTo>
                      <a:pt x="21104" y="6764"/>
                    </a:lnTo>
                    <a:lnTo>
                      <a:pt x="21214" y="6654"/>
                    </a:lnTo>
                    <a:cubicBezTo>
                      <a:pt x="21763" y="6083"/>
                      <a:pt x="22115" y="5337"/>
                      <a:pt x="22224" y="4546"/>
                    </a:cubicBezTo>
                    <a:cubicBezTo>
                      <a:pt x="22312" y="3909"/>
                      <a:pt x="22312" y="3272"/>
                      <a:pt x="22202" y="2635"/>
                    </a:cubicBezTo>
                    <a:cubicBezTo>
                      <a:pt x="22136" y="2152"/>
                      <a:pt x="22027" y="1669"/>
                      <a:pt x="21873" y="1186"/>
                    </a:cubicBezTo>
                    <a:cubicBezTo>
                      <a:pt x="21763" y="813"/>
                      <a:pt x="21653" y="505"/>
                      <a:pt x="21566" y="308"/>
                    </a:cubicBezTo>
                    <a:lnTo>
                      <a:pt x="21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3" name="Google Shape;21323;p135"/>
              <p:cNvSpPr/>
              <p:nvPr/>
            </p:nvSpPr>
            <p:spPr>
              <a:xfrm>
                <a:off x="2538175" y="2676400"/>
                <a:ext cx="1159025" cy="989750"/>
              </a:xfrm>
              <a:custGeom>
                <a:avLst/>
                <a:gdLst/>
                <a:ahLst/>
                <a:cxnLst/>
                <a:rect l="l" t="t" r="r" b="b"/>
                <a:pathLst>
                  <a:path w="46361" h="39590" extrusionOk="0">
                    <a:moveTo>
                      <a:pt x="7248" y="0"/>
                    </a:moveTo>
                    <a:lnTo>
                      <a:pt x="8456" y="527"/>
                    </a:lnTo>
                    <a:lnTo>
                      <a:pt x="9093" y="791"/>
                    </a:lnTo>
                    <a:lnTo>
                      <a:pt x="9488" y="966"/>
                    </a:lnTo>
                    <a:lnTo>
                      <a:pt x="9861" y="1186"/>
                    </a:lnTo>
                    <a:lnTo>
                      <a:pt x="11750" y="2130"/>
                    </a:lnTo>
                    <a:cubicBezTo>
                      <a:pt x="12453" y="2504"/>
                      <a:pt x="13221" y="2965"/>
                      <a:pt x="14034" y="3426"/>
                    </a:cubicBezTo>
                    <a:cubicBezTo>
                      <a:pt x="14451" y="3667"/>
                      <a:pt x="14868" y="3953"/>
                      <a:pt x="15308" y="4217"/>
                    </a:cubicBezTo>
                    <a:lnTo>
                      <a:pt x="16669" y="5073"/>
                    </a:lnTo>
                    <a:cubicBezTo>
                      <a:pt x="17130" y="5380"/>
                      <a:pt x="17613" y="5710"/>
                      <a:pt x="18097" y="6039"/>
                    </a:cubicBezTo>
                    <a:lnTo>
                      <a:pt x="19590" y="7071"/>
                    </a:lnTo>
                    <a:cubicBezTo>
                      <a:pt x="20600" y="7774"/>
                      <a:pt x="21654" y="8543"/>
                      <a:pt x="22730" y="9377"/>
                    </a:cubicBezTo>
                    <a:cubicBezTo>
                      <a:pt x="23806" y="10212"/>
                      <a:pt x="24926" y="11112"/>
                      <a:pt x="26068" y="12035"/>
                    </a:cubicBezTo>
                    <a:lnTo>
                      <a:pt x="27781" y="13484"/>
                    </a:lnTo>
                    <a:cubicBezTo>
                      <a:pt x="28352" y="13967"/>
                      <a:pt x="28945" y="14472"/>
                      <a:pt x="29516" y="14999"/>
                    </a:cubicBezTo>
                    <a:cubicBezTo>
                      <a:pt x="31844" y="17086"/>
                      <a:pt x="34216" y="19369"/>
                      <a:pt x="36544" y="21873"/>
                    </a:cubicBezTo>
                    <a:cubicBezTo>
                      <a:pt x="38937" y="24398"/>
                      <a:pt x="41133" y="27144"/>
                      <a:pt x="43088" y="30042"/>
                    </a:cubicBezTo>
                    <a:cubicBezTo>
                      <a:pt x="43571" y="30789"/>
                      <a:pt x="44010" y="31558"/>
                      <a:pt x="44428" y="32348"/>
                    </a:cubicBezTo>
                    <a:cubicBezTo>
                      <a:pt x="44845" y="33139"/>
                      <a:pt x="45218" y="33951"/>
                      <a:pt x="45482" y="34808"/>
                    </a:cubicBezTo>
                    <a:cubicBezTo>
                      <a:pt x="45789" y="35620"/>
                      <a:pt x="45877" y="36499"/>
                      <a:pt x="45789" y="37377"/>
                    </a:cubicBezTo>
                    <a:cubicBezTo>
                      <a:pt x="45701" y="37773"/>
                      <a:pt x="45526" y="38146"/>
                      <a:pt x="45240" y="38431"/>
                    </a:cubicBezTo>
                    <a:cubicBezTo>
                      <a:pt x="45174" y="38497"/>
                      <a:pt x="45086" y="38563"/>
                      <a:pt x="45020" y="38629"/>
                    </a:cubicBezTo>
                    <a:lnTo>
                      <a:pt x="44735" y="38805"/>
                    </a:lnTo>
                    <a:cubicBezTo>
                      <a:pt x="44537" y="38893"/>
                      <a:pt x="44340" y="38958"/>
                      <a:pt x="44142" y="39002"/>
                    </a:cubicBezTo>
                    <a:cubicBezTo>
                      <a:pt x="43714" y="39090"/>
                      <a:pt x="43280" y="39134"/>
                      <a:pt x="42846" y="39134"/>
                    </a:cubicBezTo>
                    <a:cubicBezTo>
                      <a:pt x="42413" y="39134"/>
                      <a:pt x="41979" y="39090"/>
                      <a:pt x="41551" y="39002"/>
                    </a:cubicBezTo>
                    <a:cubicBezTo>
                      <a:pt x="40650" y="38827"/>
                      <a:pt x="39794" y="38585"/>
                      <a:pt x="38959" y="38300"/>
                    </a:cubicBezTo>
                    <a:cubicBezTo>
                      <a:pt x="37268" y="37685"/>
                      <a:pt x="35621" y="36982"/>
                      <a:pt x="34040" y="36126"/>
                    </a:cubicBezTo>
                    <a:cubicBezTo>
                      <a:pt x="30944" y="34500"/>
                      <a:pt x="27957" y="32656"/>
                      <a:pt x="25124" y="30613"/>
                    </a:cubicBezTo>
                    <a:cubicBezTo>
                      <a:pt x="22335" y="28637"/>
                      <a:pt x="19744" y="26617"/>
                      <a:pt x="17372" y="24596"/>
                    </a:cubicBezTo>
                    <a:cubicBezTo>
                      <a:pt x="15000" y="22576"/>
                      <a:pt x="12826" y="20577"/>
                      <a:pt x="10872" y="18645"/>
                    </a:cubicBezTo>
                    <a:cubicBezTo>
                      <a:pt x="8939" y="16734"/>
                      <a:pt x="7248" y="14911"/>
                      <a:pt x="5799" y="13198"/>
                    </a:cubicBezTo>
                    <a:cubicBezTo>
                      <a:pt x="4547" y="11749"/>
                      <a:pt x="3383" y="10234"/>
                      <a:pt x="2307" y="8653"/>
                    </a:cubicBezTo>
                    <a:cubicBezTo>
                      <a:pt x="1604" y="7642"/>
                      <a:pt x="989" y="6588"/>
                      <a:pt x="418" y="5490"/>
                    </a:cubicBezTo>
                    <a:cubicBezTo>
                      <a:pt x="221" y="5117"/>
                      <a:pt x="111" y="4809"/>
                      <a:pt x="1" y="4612"/>
                    </a:cubicBezTo>
                    <a:lnTo>
                      <a:pt x="1" y="4612"/>
                    </a:lnTo>
                    <a:cubicBezTo>
                      <a:pt x="89" y="4809"/>
                      <a:pt x="199" y="5117"/>
                      <a:pt x="396" y="5490"/>
                    </a:cubicBezTo>
                    <a:cubicBezTo>
                      <a:pt x="945" y="6588"/>
                      <a:pt x="1560" y="7664"/>
                      <a:pt x="2241" y="8697"/>
                    </a:cubicBezTo>
                    <a:cubicBezTo>
                      <a:pt x="3976" y="11354"/>
                      <a:pt x="6831" y="14955"/>
                      <a:pt x="10674" y="18842"/>
                    </a:cubicBezTo>
                    <a:cubicBezTo>
                      <a:pt x="12606" y="20775"/>
                      <a:pt x="14759" y="22817"/>
                      <a:pt x="17130" y="24860"/>
                    </a:cubicBezTo>
                    <a:cubicBezTo>
                      <a:pt x="19502" y="26902"/>
                      <a:pt x="22093" y="28966"/>
                      <a:pt x="24882" y="30943"/>
                    </a:cubicBezTo>
                    <a:cubicBezTo>
                      <a:pt x="27737" y="33007"/>
                      <a:pt x="30724" y="34852"/>
                      <a:pt x="33821" y="36521"/>
                    </a:cubicBezTo>
                    <a:cubicBezTo>
                      <a:pt x="35424" y="37355"/>
                      <a:pt x="37093" y="38102"/>
                      <a:pt x="38806" y="38717"/>
                    </a:cubicBezTo>
                    <a:cubicBezTo>
                      <a:pt x="39662" y="39024"/>
                      <a:pt x="40562" y="39266"/>
                      <a:pt x="41463" y="39442"/>
                    </a:cubicBezTo>
                    <a:cubicBezTo>
                      <a:pt x="41924" y="39540"/>
                      <a:pt x="42391" y="39590"/>
                      <a:pt x="42857" y="39590"/>
                    </a:cubicBezTo>
                    <a:cubicBezTo>
                      <a:pt x="43324" y="39590"/>
                      <a:pt x="43791" y="39540"/>
                      <a:pt x="44252" y="39442"/>
                    </a:cubicBezTo>
                    <a:cubicBezTo>
                      <a:pt x="44515" y="39398"/>
                      <a:pt x="44735" y="39310"/>
                      <a:pt x="44977" y="39200"/>
                    </a:cubicBezTo>
                    <a:lnTo>
                      <a:pt x="45262" y="39002"/>
                    </a:lnTo>
                    <a:lnTo>
                      <a:pt x="45284" y="38980"/>
                    </a:lnTo>
                    <a:cubicBezTo>
                      <a:pt x="45306" y="38980"/>
                      <a:pt x="45328" y="38958"/>
                      <a:pt x="45350" y="38958"/>
                    </a:cubicBezTo>
                    <a:lnTo>
                      <a:pt x="45416" y="38893"/>
                    </a:lnTo>
                    <a:lnTo>
                      <a:pt x="45548" y="38761"/>
                    </a:lnTo>
                    <a:cubicBezTo>
                      <a:pt x="45899" y="38388"/>
                      <a:pt x="46140" y="37948"/>
                      <a:pt x="46228" y="37443"/>
                    </a:cubicBezTo>
                    <a:cubicBezTo>
                      <a:pt x="46360" y="36499"/>
                      <a:pt x="46250" y="35555"/>
                      <a:pt x="45921" y="34654"/>
                    </a:cubicBezTo>
                    <a:cubicBezTo>
                      <a:pt x="45635" y="33776"/>
                      <a:pt x="45262" y="32941"/>
                      <a:pt x="44823" y="32129"/>
                    </a:cubicBezTo>
                    <a:cubicBezTo>
                      <a:pt x="44406" y="31316"/>
                      <a:pt x="43944" y="30548"/>
                      <a:pt x="43439" y="29801"/>
                    </a:cubicBezTo>
                    <a:cubicBezTo>
                      <a:pt x="41485" y="26880"/>
                      <a:pt x="39267" y="24135"/>
                      <a:pt x="36851" y="21588"/>
                    </a:cubicBezTo>
                    <a:cubicBezTo>
                      <a:pt x="34589" y="19172"/>
                      <a:pt x="32217" y="16888"/>
                      <a:pt x="29758" y="14736"/>
                    </a:cubicBezTo>
                    <a:cubicBezTo>
                      <a:pt x="29165" y="14209"/>
                      <a:pt x="28572" y="13726"/>
                      <a:pt x="27979" y="13242"/>
                    </a:cubicBezTo>
                    <a:cubicBezTo>
                      <a:pt x="27408" y="12737"/>
                      <a:pt x="26837" y="12276"/>
                      <a:pt x="26266" y="11793"/>
                    </a:cubicBezTo>
                    <a:cubicBezTo>
                      <a:pt x="25102" y="10871"/>
                      <a:pt x="24004" y="9992"/>
                      <a:pt x="22906" y="9180"/>
                    </a:cubicBezTo>
                    <a:lnTo>
                      <a:pt x="21281" y="7994"/>
                    </a:lnTo>
                    <a:cubicBezTo>
                      <a:pt x="20754" y="7620"/>
                      <a:pt x="20249" y="7225"/>
                      <a:pt x="19722" y="6896"/>
                    </a:cubicBezTo>
                    <a:lnTo>
                      <a:pt x="18206" y="5886"/>
                    </a:lnTo>
                    <a:cubicBezTo>
                      <a:pt x="17723" y="5556"/>
                      <a:pt x="17240" y="5227"/>
                      <a:pt x="16757" y="4941"/>
                    </a:cubicBezTo>
                    <a:lnTo>
                      <a:pt x="15395" y="4107"/>
                    </a:lnTo>
                    <a:cubicBezTo>
                      <a:pt x="14956" y="3843"/>
                      <a:pt x="14517" y="3558"/>
                      <a:pt x="14100" y="3338"/>
                    </a:cubicBezTo>
                    <a:cubicBezTo>
                      <a:pt x="13265" y="2899"/>
                      <a:pt x="12497" y="2438"/>
                      <a:pt x="11794" y="2064"/>
                    </a:cubicBezTo>
                    <a:lnTo>
                      <a:pt x="9883" y="1120"/>
                    </a:lnTo>
                    <a:lnTo>
                      <a:pt x="9488" y="922"/>
                    </a:lnTo>
                    <a:lnTo>
                      <a:pt x="9115" y="769"/>
                    </a:lnTo>
                    <a:lnTo>
                      <a:pt x="8434" y="505"/>
                    </a:lnTo>
                    <a:lnTo>
                      <a:pt x="7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4" name="Google Shape;21324;p135"/>
              <p:cNvSpPr/>
              <p:nvPr/>
            </p:nvSpPr>
            <p:spPr>
              <a:xfrm>
                <a:off x="3105875" y="2696150"/>
                <a:ext cx="245975" cy="287175"/>
              </a:xfrm>
              <a:custGeom>
                <a:avLst/>
                <a:gdLst/>
                <a:ahLst/>
                <a:cxnLst/>
                <a:rect l="l" t="t" r="r" b="b"/>
                <a:pathLst>
                  <a:path w="9839" h="11487" extrusionOk="0">
                    <a:moveTo>
                      <a:pt x="6083" y="1"/>
                    </a:moveTo>
                    <a:lnTo>
                      <a:pt x="3975" y="4019"/>
                    </a:lnTo>
                    <a:lnTo>
                      <a:pt x="0" y="3558"/>
                    </a:lnTo>
                    <a:lnTo>
                      <a:pt x="0" y="3558"/>
                    </a:lnTo>
                    <a:lnTo>
                      <a:pt x="2921" y="6479"/>
                    </a:lnTo>
                    <a:lnTo>
                      <a:pt x="66" y="11486"/>
                    </a:lnTo>
                    <a:lnTo>
                      <a:pt x="4810" y="8543"/>
                    </a:lnTo>
                    <a:lnTo>
                      <a:pt x="7884" y="11310"/>
                    </a:lnTo>
                    <a:lnTo>
                      <a:pt x="7203" y="7072"/>
                    </a:lnTo>
                    <a:lnTo>
                      <a:pt x="9839" y="5447"/>
                    </a:lnTo>
                    <a:lnTo>
                      <a:pt x="6720" y="4964"/>
                    </a:lnTo>
                    <a:lnTo>
                      <a:pt x="6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5" name="Google Shape;21325;p135"/>
              <p:cNvSpPr/>
              <p:nvPr/>
            </p:nvSpPr>
            <p:spPr>
              <a:xfrm>
                <a:off x="3130025" y="2730750"/>
                <a:ext cx="187800" cy="215775"/>
              </a:xfrm>
              <a:custGeom>
                <a:avLst/>
                <a:gdLst/>
                <a:ahLst/>
                <a:cxnLst/>
                <a:rect l="l" t="t" r="r" b="b"/>
                <a:pathLst>
                  <a:path w="7512" h="8631" extrusionOk="0">
                    <a:moveTo>
                      <a:pt x="4854" y="0"/>
                    </a:moveTo>
                    <a:lnTo>
                      <a:pt x="3646" y="3470"/>
                    </a:lnTo>
                    <a:lnTo>
                      <a:pt x="1" y="2592"/>
                    </a:lnTo>
                    <a:lnTo>
                      <a:pt x="2899" y="4919"/>
                    </a:lnTo>
                    <a:lnTo>
                      <a:pt x="813" y="8499"/>
                    </a:lnTo>
                    <a:lnTo>
                      <a:pt x="813" y="8499"/>
                    </a:lnTo>
                    <a:lnTo>
                      <a:pt x="4173" y="6061"/>
                    </a:lnTo>
                    <a:lnTo>
                      <a:pt x="6303" y="8631"/>
                    </a:lnTo>
                    <a:lnTo>
                      <a:pt x="5623" y="5161"/>
                    </a:lnTo>
                    <a:lnTo>
                      <a:pt x="7511" y="4217"/>
                    </a:lnTo>
                    <a:lnTo>
                      <a:pt x="5425" y="3909"/>
                    </a:lnTo>
                    <a:lnTo>
                      <a:pt x="4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6" name="Google Shape;21326;p135"/>
              <p:cNvSpPr/>
              <p:nvPr/>
            </p:nvSpPr>
            <p:spPr>
              <a:xfrm>
                <a:off x="3814100" y="3533950"/>
                <a:ext cx="210850" cy="189450"/>
              </a:xfrm>
              <a:custGeom>
                <a:avLst/>
                <a:gdLst/>
                <a:ahLst/>
                <a:cxnLst/>
                <a:rect l="l" t="t" r="r" b="b"/>
                <a:pathLst>
                  <a:path w="8434" h="7578" extrusionOk="0">
                    <a:moveTo>
                      <a:pt x="2592" y="1"/>
                    </a:moveTo>
                    <a:lnTo>
                      <a:pt x="2834" y="2351"/>
                    </a:lnTo>
                    <a:lnTo>
                      <a:pt x="1" y="3910"/>
                    </a:lnTo>
                    <a:lnTo>
                      <a:pt x="3317" y="4393"/>
                    </a:lnTo>
                    <a:lnTo>
                      <a:pt x="3383" y="7577"/>
                    </a:lnTo>
                    <a:lnTo>
                      <a:pt x="5183" y="4635"/>
                    </a:lnTo>
                    <a:lnTo>
                      <a:pt x="8434" y="4832"/>
                    </a:lnTo>
                    <a:lnTo>
                      <a:pt x="6172" y="2856"/>
                    </a:lnTo>
                    <a:lnTo>
                      <a:pt x="7445" y="1"/>
                    </a:lnTo>
                    <a:lnTo>
                      <a:pt x="7445" y="1"/>
                    </a:lnTo>
                    <a:lnTo>
                      <a:pt x="4678" y="1472"/>
                    </a:lnTo>
                    <a:lnTo>
                      <a:pt x="25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7" name="Google Shape;21327;p135"/>
              <p:cNvSpPr/>
              <p:nvPr/>
            </p:nvSpPr>
            <p:spPr>
              <a:xfrm>
                <a:off x="3840450" y="3547125"/>
                <a:ext cx="162550" cy="141675"/>
              </a:xfrm>
              <a:custGeom>
                <a:avLst/>
                <a:gdLst/>
                <a:ahLst/>
                <a:cxnLst/>
                <a:rect l="l" t="t" r="r" b="b"/>
                <a:pathLst>
                  <a:path w="6502" h="5667" extrusionOk="0">
                    <a:moveTo>
                      <a:pt x="5842" y="1"/>
                    </a:moveTo>
                    <a:lnTo>
                      <a:pt x="3515" y="1560"/>
                    </a:lnTo>
                    <a:lnTo>
                      <a:pt x="2065" y="374"/>
                    </a:lnTo>
                    <a:lnTo>
                      <a:pt x="2241" y="2153"/>
                    </a:lnTo>
                    <a:lnTo>
                      <a:pt x="1" y="3141"/>
                    </a:lnTo>
                    <a:lnTo>
                      <a:pt x="2570" y="3580"/>
                    </a:lnTo>
                    <a:lnTo>
                      <a:pt x="2768" y="5667"/>
                    </a:lnTo>
                    <a:lnTo>
                      <a:pt x="3976" y="3646"/>
                    </a:lnTo>
                    <a:lnTo>
                      <a:pt x="6501" y="3998"/>
                    </a:lnTo>
                    <a:lnTo>
                      <a:pt x="4569" y="2439"/>
                    </a:lnTo>
                    <a:lnTo>
                      <a:pt x="5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8" name="Google Shape;21328;p135"/>
              <p:cNvSpPr/>
              <p:nvPr/>
            </p:nvSpPr>
            <p:spPr>
              <a:xfrm>
                <a:off x="2151125" y="2623675"/>
                <a:ext cx="308575" cy="291550"/>
              </a:xfrm>
              <a:custGeom>
                <a:avLst/>
                <a:gdLst/>
                <a:ahLst/>
                <a:cxnLst/>
                <a:rect l="l" t="t" r="r" b="b"/>
                <a:pathLst>
                  <a:path w="12343" h="11662" extrusionOk="0">
                    <a:moveTo>
                      <a:pt x="7248" y="1"/>
                    </a:moveTo>
                    <a:lnTo>
                      <a:pt x="5008" y="3646"/>
                    </a:lnTo>
                    <a:lnTo>
                      <a:pt x="1" y="3273"/>
                    </a:lnTo>
                    <a:lnTo>
                      <a:pt x="1" y="3273"/>
                    </a:lnTo>
                    <a:lnTo>
                      <a:pt x="3646" y="7072"/>
                    </a:lnTo>
                    <a:lnTo>
                      <a:pt x="2087" y="11289"/>
                    </a:lnTo>
                    <a:lnTo>
                      <a:pt x="5623" y="9246"/>
                    </a:lnTo>
                    <a:lnTo>
                      <a:pt x="9619" y="11662"/>
                    </a:lnTo>
                    <a:lnTo>
                      <a:pt x="9619" y="11662"/>
                    </a:lnTo>
                    <a:lnTo>
                      <a:pt x="9202" y="7424"/>
                    </a:lnTo>
                    <a:lnTo>
                      <a:pt x="12343" y="5052"/>
                    </a:lnTo>
                    <a:lnTo>
                      <a:pt x="8368" y="4239"/>
                    </a:lnTo>
                    <a:lnTo>
                      <a:pt x="7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9" name="Google Shape;21329;p135"/>
              <p:cNvSpPr/>
              <p:nvPr/>
            </p:nvSpPr>
            <p:spPr>
              <a:xfrm>
                <a:off x="2190100" y="2669250"/>
                <a:ext cx="238850" cy="210300"/>
              </a:xfrm>
              <a:custGeom>
                <a:avLst/>
                <a:gdLst/>
                <a:ahLst/>
                <a:cxnLst/>
                <a:rect l="l" t="t" r="r" b="b"/>
                <a:pathLst>
                  <a:path w="9554" h="8412" extrusionOk="0">
                    <a:moveTo>
                      <a:pt x="5359" y="1"/>
                    </a:moveTo>
                    <a:lnTo>
                      <a:pt x="3822" y="2855"/>
                    </a:lnTo>
                    <a:lnTo>
                      <a:pt x="1" y="2241"/>
                    </a:lnTo>
                    <a:lnTo>
                      <a:pt x="2987" y="4854"/>
                    </a:lnTo>
                    <a:lnTo>
                      <a:pt x="1450" y="8412"/>
                    </a:lnTo>
                    <a:lnTo>
                      <a:pt x="4415" y="6830"/>
                    </a:lnTo>
                    <a:lnTo>
                      <a:pt x="7270" y="8324"/>
                    </a:lnTo>
                    <a:lnTo>
                      <a:pt x="6875" y="5271"/>
                    </a:lnTo>
                    <a:lnTo>
                      <a:pt x="9554" y="3514"/>
                    </a:lnTo>
                    <a:lnTo>
                      <a:pt x="6435" y="3009"/>
                    </a:ln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0" name="Google Shape;21330;p135"/>
              <p:cNvSpPr/>
              <p:nvPr/>
            </p:nvSpPr>
            <p:spPr>
              <a:xfrm>
                <a:off x="3834975" y="3373100"/>
                <a:ext cx="136725" cy="130675"/>
              </a:xfrm>
              <a:custGeom>
                <a:avLst/>
                <a:gdLst/>
                <a:ahLst/>
                <a:cxnLst/>
                <a:rect l="l" t="t" r="r" b="b"/>
                <a:pathLst>
                  <a:path w="5469" h="5227" extrusionOk="0">
                    <a:moveTo>
                      <a:pt x="3887" y="0"/>
                    </a:moveTo>
                    <a:lnTo>
                      <a:pt x="2548" y="1164"/>
                    </a:lnTo>
                    <a:lnTo>
                      <a:pt x="769" y="440"/>
                    </a:lnTo>
                    <a:lnTo>
                      <a:pt x="769" y="440"/>
                    </a:lnTo>
                    <a:lnTo>
                      <a:pt x="1450" y="2174"/>
                    </a:lnTo>
                    <a:lnTo>
                      <a:pt x="0" y="3821"/>
                    </a:lnTo>
                    <a:lnTo>
                      <a:pt x="0" y="3821"/>
                    </a:lnTo>
                    <a:lnTo>
                      <a:pt x="2284" y="3580"/>
                    </a:lnTo>
                    <a:lnTo>
                      <a:pt x="3360" y="5227"/>
                    </a:lnTo>
                    <a:lnTo>
                      <a:pt x="3580" y="3448"/>
                    </a:lnTo>
                    <a:lnTo>
                      <a:pt x="5468" y="2701"/>
                    </a:lnTo>
                    <a:lnTo>
                      <a:pt x="3887" y="1713"/>
                    </a:lnTo>
                    <a:lnTo>
                      <a:pt x="38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1" name="Google Shape;21331;p135"/>
              <p:cNvSpPr/>
              <p:nvPr/>
            </p:nvSpPr>
            <p:spPr>
              <a:xfrm>
                <a:off x="3852000" y="3385725"/>
                <a:ext cx="101025" cy="102700"/>
              </a:xfrm>
              <a:custGeom>
                <a:avLst/>
                <a:gdLst/>
                <a:ahLst/>
                <a:cxnLst/>
                <a:rect l="l" t="t" r="r" b="b"/>
                <a:pathLst>
                  <a:path w="4041" h="4108" extrusionOk="0">
                    <a:moveTo>
                      <a:pt x="2965" y="0"/>
                    </a:moveTo>
                    <a:lnTo>
                      <a:pt x="1976" y="945"/>
                    </a:lnTo>
                    <a:lnTo>
                      <a:pt x="637" y="527"/>
                    </a:lnTo>
                    <a:lnTo>
                      <a:pt x="637" y="527"/>
                    </a:lnTo>
                    <a:lnTo>
                      <a:pt x="1230" y="1823"/>
                    </a:lnTo>
                    <a:lnTo>
                      <a:pt x="0" y="2987"/>
                    </a:lnTo>
                    <a:lnTo>
                      <a:pt x="1713" y="2636"/>
                    </a:lnTo>
                    <a:lnTo>
                      <a:pt x="2547" y="4107"/>
                    </a:lnTo>
                    <a:lnTo>
                      <a:pt x="2767" y="2658"/>
                    </a:lnTo>
                    <a:lnTo>
                      <a:pt x="4041" y="2065"/>
                    </a:lnTo>
                    <a:lnTo>
                      <a:pt x="2877" y="1406"/>
                    </a:lnTo>
                    <a:lnTo>
                      <a:pt x="2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2" name="Google Shape;21332;p135"/>
              <p:cNvSpPr/>
              <p:nvPr/>
            </p:nvSpPr>
            <p:spPr>
              <a:xfrm>
                <a:off x="2492625" y="2497400"/>
                <a:ext cx="126300" cy="123550"/>
              </a:xfrm>
              <a:custGeom>
                <a:avLst/>
                <a:gdLst/>
                <a:ahLst/>
                <a:cxnLst/>
                <a:rect l="l" t="t" r="r" b="b"/>
                <a:pathLst>
                  <a:path w="5052" h="4942" extrusionOk="0">
                    <a:moveTo>
                      <a:pt x="2833" y="1"/>
                    </a:moveTo>
                    <a:lnTo>
                      <a:pt x="1757" y="1428"/>
                    </a:lnTo>
                    <a:lnTo>
                      <a:pt x="0" y="1209"/>
                    </a:lnTo>
                    <a:lnTo>
                      <a:pt x="0" y="1209"/>
                    </a:lnTo>
                    <a:lnTo>
                      <a:pt x="1142" y="2592"/>
                    </a:lnTo>
                    <a:lnTo>
                      <a:pt x="439" y="4173"/>
                    </a:lnTo>
                    <a:lnTo>
                      <a:pt x="2065" y="3668"/>
                    </a:lnTo>
                    <a:lnTo>
                      <a:pt x="3382" y="4942"/>
                    </a:lnTo>
                    <a:lnTo>
                      <a:pt x="3338" y="3009"/>
                    </a:lnTo>
                    <a:lnTo>
                      <a:pt x="5051" y="2153"/>
                    </a:lnTo>
                    <a:lnTo>
                      <a:pt x="3206" y="1780"/>
                    </a:lnTo>
                    <a:lnTo>
                      <a:pt x="28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3" name="Google Shape;21333;p135"/>
              <p:cNvSpPr/>
              <p:nvPr/>
            </p:nvSpPr>
            <p:spPr>
              <a:xfrm>
                <a:off x="2976850" y="3424150"/>
                <a:ext cx="167475" cy="163625"/>
              </a:xfrm>
              <a:custGeom>
                <a:avLst/>
                <a:gdLst/>
                <a:ahLst/>
                <a:cxnLst/>
                <a:rect l="l" t="t" r="r" b="b"/>
                <a:pathLst>
                  <a:path w="6699" h="6545" extrusionOk="0">
                    <a:moveTo>
                      <a:pt x="1626" y="1"/>
                    </a:moveTo>
                    <a:lnTo>
                      <a:pt x="2109" y="2482"/>
                    </a:lnTo>
                    <a:lnTo>
                      <a:pt x="1" y="3910"/>
                    </a:lnTo>
                    <a:lnTo>
                      <a:pt x="2746" y="3976"/>
                    </a:lnTo>
                    <a:lnTo>
                      <a:pt x="3273" y="6545"/>
                    </a:lnTo>
                    <a:lnTo>
                      <a:pt x="4481" y="4437"/>
                    </a:lnTo>
                    <a:lnTo>
                      <a:pt x="6699" y="4371"/>
                    </a:lnTo>
                    <a:lnTo>
                      <a:pt x="5117" y="2702"/>
                    </a:lnTo>
                    <a:lnTo>
                      <a:pt x="5996" y="396"/>
                    </a:lnTo>
                    <a:lnTo>
                      <a:pt x="3602" y="1428"/>
                    </a:lnTo>
                    <a:lnTo>
                      <a:pt x="16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4" name="Google Shape;21334;p135"/>
              <p:cNvSpPr/>
              <p:nvPr/>
            </p:nvSpPr>
            <p:spPr>
              <a:xfrm>
                <a:off x="3005950" y="3441725"/>
                <a:ext cx="121350" cy="121900"/>
              </a:xfrm>
              <a:custGeom>
                <a:avLst/>
                <a:gdLst/>
                <a:ahLst/>
                <a:cxnLst/>
                <a:rect l="l" t="t" r="r" b="b"/>
                <a:pathLst>
                  <a:path w="4854" h="4876" extrusionOk="0">
                    <a:moveTo>
                      <a:pt x="1011" y="0"/>
                    </a:moveTo>
                    <a:lnTo>
                      <a:pt x="1406" y="1867"/>
                    </a:lnTo>
                    <a:lnTo>
                      <a:pt x="1" y="2855"/>
                    </a:lnTo>
                    <a:lnTo>
                      <a:pt x="1779" y="3097"/>
                    </a:lnTo>
                    <a:lnTo>
                      <a:pt x="2241" y="4876"/>
                    </a:lnTo>
                    <a:lnTo>
                      <a:pt x="3053" y="3338"/>
                    </a:lnTo>
                    <a:lnTo>
                      <a:pt x="4854" y="3404"/>
                    </a:lnTo>
                    <a:lnTo>
                      <a:pt x="3602" y="2153"/>
                    </a:lnTo>
                    <a:lnTo>
                      <a:pt x="4085" y="418"/>
                    </a:lnTo>
                    <a:lnTo>
                      <a:pt x="2438" y="1230"/>
                    </a:lnTo>
                    <a:lnTo>
                      <a:pt x="10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5" name="Google Shape;21335;p135"/>
              <p:cNvSpPr/>
              <p:nvPr/>
            </p:nvSpPr>
            <p:spPr>
              <a:xfrm>
                <a:off x="3399600" y="2970125"/>
                <a:ext cx="108175" cy="112575"/>
              </a:xfrm>
              <a:custGeom>
                <a:avLst/>
                <a:gdLst/>
                <a:ahLst/>
                <a:cxnLst/>
                <a:rect l="l" t="t" r="r" b="b"/>
                <a:pathLst>
                  <a:path w="4327" h="4503" extrusionOk="0">
                    <a:moveTo>
                      <a:pt x="1647" y="0"/>
                    </a:moveTo>
                    <a:lnTo>
                      <a:pt x="1691" y="1823"/>
                    </a:lnTo>
                    <a:lnTo>
                      <a:pt x="0" y="2284"/>
                    </a:lnTo>
                    <a:lnTo>
                      <a:pt x="1450" y="3009"/>
                    </a:lnTo>
                    <a:lnTo>
                      <a:pt x="1560" y="4502"/>
                    </a:lnTo>
                    <a:lnTo>
                      <a:pt x="2636" y="3404"/>
                    </a:lnTo>
                    <a:lnTo>
                      <a:pt x="4217" y="3887"/>
                    </a:lnTo>
                    <a:lnTo>
                      <a:pt x="3426" y="2328"/>
                    </a:lnTo>
                    <a:lnTo>
                      <a:pt x="4327" y="944"/>
                    </a:lnTo>
                    <a:lnTo>
                      <a:pt x="2680" y="1362"/>
                    </a:lnTo>
                    <a:lnTo>
                      <a:pt x="16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6" name="Google Shape;21336;p135"/>
              <p:cNvSpPr/>
              <p:nvPr/>
            </p:nvSpPr>
            <p:spPr>
              <a:xfrm>
                <a:off x="3425400" y="2997025"/>
                <a:ext cx="64250" cy="65350"/>
              </a:xfrm>
              <a:custGeom>
                <a:avLst/>
                <a:gdLst/>
                <a:ahLst/>
                <a:cxnLst/>
                <a:rect l="l" t="t" r="r" b="b"/>
                <a:pathLst>
                  <a:path w="2570" h="2614" extrusionOk="0">
                    <a:moveTo>
                      <a:pt x="1011" y="0"/>
                    </a:moveTo>
                    <a:lnTo>
                      <a:pt x="945" y="944"/>
                    </a:lnTo>
                    <a:lnTo>
                      <a:pt x="1" y="1252"/>
                    </a:lnTo>
                    <a:lnTo>
                      <a:pt x="835" y="1647"/>
                    </a:lnTo>
                    <a:lnTo>
                      <a:pt x="857" y="2613"/>
                    </a:lnTo>
                    <a:lnTo>
                      <a:pt x="1494" y="1889"/>
                    </a:lnTo>
                    <a:lnTo>
                      <a:pt x="2416" y="2108"/>
                    </a:lnTo>
                    <a:lnTo>
                      <a:pt x="2416" y="2108"/>
                    </a:lnTo>
                    <a:lnTo>
                      <a:pt x="1933" y="1252"/>
                    </a:lnTo>
                    <a:lnTo>
                      <a:pt x="2570" y="461"/>
                    </a:lnTo>
                    <a:lnTo>
                      <a:pt x="1582" y="725"/>
                    </a:lnTo>
                    <a:lnTo>
                      <a:pt x="10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37" name="Google Shape;21337;p135"/>
          <p:cNvGrpSpPr/>
          <p:nvPr/>
        </p:nvGrpSpPr>
        <p:grpSpPr>
          <a:xfrm rot="17026875">
            <a:off x="3000539" y="3344901"/>
            <a:ext cx="977301" cy="1680352"/>
            <a:chOff x="5621475" y="2815900"/>
            <a:chExt cx="977275" cy="1668900"/>
          </a:xfrm>
        </p:grpSpPr>
        <p:sp>
          <p:nvSpPr>
            <p:cNvPr id="21338" name="Google Shape;21338;p135"/>
            <p:cNvSpPr/>
            <p:nvPr/>
          </p:nvSpPr>
          <p:spPr>
            <a:xfrm>
              <a:off x="5622025" y="2816300"/>
              <a:ext cx="976175" cy="1668500"/>
            </a:xfrm>
            <a:custGeom>
              <a:avLst/>
              <a:gdLst/>
              <a:ahLst/>
              <a:cxnLst/>
              <a:rect l="l" t="t" r="r" b="b"/>
              <a:pathLst>
                <a:path w="39047" h="66740" extrusionOk="0">
                  <a:moveTo>
                    <a:pt x="24926" y="1"/>
                  </a:moveTo>
                  <a:cubicBezTo>
                    <a:pt x="24091" y="45"/>
                    <a:pt x="23257" y="308"/>
                    <a:pt x="22554" y="770"/>
                  </a:cubicBezTo>
                  <a:cubicBezTo>
                    <a:pt x="21895" y="1187"/>
                    <a:pt x="21346" y="1714"/>
                    <a:pt x="20907" y="2351"/>
                  </a:cubicBezTo>
                  <a:cubicBezTo>
                    <a:pt x="20512" y="2900"/>
                    <a:pt x="20204" y="3493"/>
                    <a:pt x="19963" y="4108"/>
                  </a:cubicBezTo>
                  <a:cubicBezTo>
                    <a:pt x="19765" y="4635"/>
                    <a:pt x="19611" y="5140"/>
                    <a:pt x="19480" y="5689"/>
                  </a:cubicBezTo>
                  <a:cubicBezTo>
                    <a:pt x="19458" y="5799"/>
                    <a:pt x="19436" y="5930"/>
                    <a:pt x="19414" y="6040"/>
                  </a:cubicBezTo>
                  <a:cubicBezTo>
                    <a:pt x="19348" y="5777"/>
                    <a:pt x="19238" y="5557"/>
                    <a:pt x="19106" y="5315"/>
                  </a:cubicBezTo>
                  <a:cubicBezTo>
                    <a:pt x="18887" y="4920"/>
                    <a:pt x="18601" y="4547"/>
                    <a:pt x="18272" y="4217"/>
                  </a:cubicBezTo>
                  <a:cubicBezTo>
                    <a:pt x="18096" y="4064"/>
                    <a:pt x="17898" y="3910"/>
                    <a:pt x="17701" y="3734"/>
                  </a:cubicBezTo>
                  <a:cubicBezTo>
                    <a:pt x="17525" y="3581"/>
                    <a:pt x="17284" y="3449"/>
                    <a:pt x="17086" y="3295"/>
                  </a:cubicBezTo>
                  <a:cubicBezTo>
                    <a:pt x="16866" y="3141"/>
                    <a:pt x="16625" y="3032"/>
                    <a:pt x="16383" y="2900"/>
                  </a:cubicBezTo>
                  <a:lnTo>
                    <a:pt x="16207" y="2812"/>
                  </a:lnTo>
                  <a:lnTo>
                    <a:pt x="16186" y="2790"/>
                  </a:lnTo>
                  <a:lnTo>
                    <a:pt x="16164" y="2790"/>
                  </a:lnTo>
                  <a:lnTo>
                    <a:pt x="16120" y="2768"/>
                  </a:lnTo>
                  <a:lnTo>
                    <a:pt x="16032" y="2724"/>
                  </a:lnTo>
                  <a:lnTo>
                    <a:pt x="15856" y="2636"/>
                  </a:lnTo>
                  <a:cubicBezTo>
                    <a:pt x="15790" y="2614"/>
                    <a:pt x="15724" y="2592"/>
                    <a:pt x="15658" y="2570"/>
                  </a:cubicBezTo>
                  <a:cubicBezTo>
                    <a:pt x="15373" y="2461"/>
                    <a:pt x="15088" y="2395"/>
                    <a:pt x="14780" y="2329"/>
                  </a:cubicBezTo>
                  <a:cubicBezTo>
                    <a:pt x="14600" y="2303"/>
                    <a:pt x="14420" y="2292"/>
                    <a:pt x="14240" y="2292"/>
                  </a:cubicBezTo>
                  <a:cubicBezTo>
                    <a:pt x="14112" y="2292"/>
                    <a:pt x="13985" y="2298"/>
                    <a:pt x="13858" y="2307"/>
                  </a:cubicBezTo>
                  <a:lnTo>
                    <a:pt x="13616" y="2351"/>
                  </a:lnTo>
                  <a:lnTo>
                    <a:pt x="13375" y="2395"/>
                  </a:lnTo>
                  <a:cubicBezTo>
                    <a:pt x="13221" y="2439"/>
                    <a:pt x="13067" y="2483"/>
                    <a:pt x="12935" y="2548"/>
                  </a:cubicBezTo>
                  <a:cubicBezTo>
                    <a:pt x="12628" y="2680"/>
                    <a:pt x="12364" y="2856"/>
                    <a:pt x="12123" y="3053"/>
                  </a:cubicBezTo>
                  <a:cubicBezTo>
                    <a:pt x="11684" y="3427"/>
                    <a:pt x="11332" y="3888"/>
                    <a:pt x="11069" y="4415"/>
                  </a:cubicBezTo>
                  <a:cubicBezTo>
                    <a:pt x="10651" y="5293"/>
                    <a:pt x="10432" y="6260"/>
                    <a:pt x="10432" y="7226"/>
                  </a:cubicBezTo>
                  <a:cubicBezTo>
                    <a:pt x="10432" y="7599"/>
                    <a:pt x="10476" y="7973"/>
                    <a:pt x="10542" y="8346"/>
                  </a:cubicBezTo>
                  <a:cubicBezTo>
                    <a:pt x="10586" y="8610"/>
                    <a:pt x="10673" y="8895"/>
                    <a:pt x="10761" y="9159"/>
                  </a:cubicBezTo>
                  <a:cubicBezTo>
                    <a:pt x="10827" y="9334"/>
                    <a:pt x="10915" y="9510"/>
                    <a:pt x="11003" y="9664"/>
                  </a:cubicBezTo>
                  <a:lnTo>
                    <a:pt x="11113" y="9817"/>
                  </a:lnTo>
                  <a:cubicBezTo>
                    <a:pt x="11113" y="9817"/>
                    <a:pt x="11025" y="9774"/>
                    <a:pt x="10849" y="9686"/>
                  </a:cubicBezTo>
                  <a:cubicBezTo>
                    <a:pt x="10695" y="9620"/>
                    <a:pt x="10454" y="9510"/>
                    <a:pt x="10146" y="9378"/>
                  </a:cubicBezTo>
                  <a:cubicBezTo>
                    <a:pt x="9839" y="9268"/>
                    <a:pt x="9466" y="9115"/>
                    <a:pt x="9004" y="8983"/>
                  </a:cubicBezTo>
                  <a:cubicBezTo>
                    <a:pt x="8499" y="8829"/>
                    <a:pt x="7972" y="8719"/>
                    <a:pt x="7467" y="8632"/>
                  </a:cubicBezTo>
                  <a:cubicBezTo>
                    <a:pt x="7001" y="8567"/>
                    <a:pt x="6535" y="8526"/>
                    <a:pt x="6068" y="8526"/>
                  </a:cubicBezTo>
                  <a:cubicBezTo>
                    <a:pt x="5898" y="8526"/>
                    <a:pt x="5727" y="8532"/>
                    <a:pt x="5557" y="8544"/>
                  </a:cubicBezTo>
                  <a:cubicBezTo>
                    <a:pt x="4810" y="8566"/>
                    <a:pt x="4085" y="8719"/>
                    <a:pt x="3404" y="8983"/>
                  </a:cubicBezTo>
                  <a:cubicBezTo>
                    <a:pt x="2658" y="9290"/>
                    <a:pt x="1977" y="9774"/>
                    <a:pt x="1428" y="10388"/>
                  </a:cubicBezTo>
                  <a:cubicBezTo>
                    <a:pt x="901" y="11025"/>
                    <a:pt x="484" y="11750"/>
                    <a:pt x="242" y="12563"/>
                  </a:cubicBezTo>
                  <a:lnTo>
                    <a:pt x="154" y="12826"/>
                  </a:lnTo>
                  <a:cubicBezTo>
                    <a:pt x="132" y="12936"/>
                    <a:pt x="110" y="13046"/>
                    <a:pt x="88" y="13155"/>
                  </a:cubicBezTo>
                  <a:cubicBezTo>
                    <a:pt x="66" y="13265"/>
                    <a:pt x="44" y="13375"/>
                    <a:pt x="22" y="13485"/>
                  </a:cubicBezTo>
                  <a:lnTo>
                    <a:pt x="0" y="13814"/>
                  </a:lnTo>
                  <a:cubicBezTo>
                    <a:pt x="0" y="14034"/>
                    <a:pt x="0" y="14254"/>
                    <a:pt x="22" y="14473"/>
                  </a:cubicBezTo>
                  <a:cubicBezTo>
                    <a:pt x="44" y="14583"/>
                    <a:pt x="66" y="14693"/>
                    <a:pt x="88" y="14803"/>
                  </a:cubicBezTo>
                  <a:cubicBezTo>
                    <a:pt x="110" y="14912"/>
                    <a:pt x="132" y="15000"/>
                    <a:pt x="154" y="15110"/>
                  </a:cubicBezTo>
                  <a:cubicBezTo>
                    <a:pt x="418" y="15923"/>
                    <a:pt x="879" y="16625"/>
                    <a:pt x="1538" y="17174"/>
                  </a:cubicBezTo>
                  <a:cubicBezTo>
                    <a:pt x="2087" y="17635"/>
                    <a:pt x="2724" y="18009"/>
                    <a:pt x="3382" y="18294"/>
                  </a:cubicBezTo>
                  <a:cubicBezTo>
                    <a:pt x="3953" y="18558"/>
                    <a:pt x="4568" y="18777"/>
                    <a:pt x="5183" y="18931"/>
                  </a:cubicBezTo>
                  <a:cubicBezTo>
                    <a:pt x="5688" y="19063"/>
                    <a:pt x="6193" y="19151"/>
                    <a:pt x="6720" y="19239"/>
                  </a:cubicBezTo>
                  <a:cubicBezTo>
                    <a:pt x="7182" y="19304"/>
                    <a:pt x="7577" y="19348"/>
                    <a:pt x="7928" y="19370"/>
                  </a:cubicBezTo>
                  <a:cubicBezTo>
                    <a:pt x="8177" y="19386"/>
                    <a:pt x="8425" y="19401"/>
                    <a:pt x="8674" y="19401"/>
                  </a:cubicBezTo>
                  <a:cubicBezTo>
                    <a:pt x="8777" y="19401"/>
                    <a:pt x="8879" y="19399"/>
                    <a:pt x="8982" y="19392"/>
                  </a:cubicBezTo>
                  <a:lnTo>
                    <a:pt x="8982" y="19392"/>
                  </a:lnTo>
                  <a:cubicBezTo>
                    <a:pt x="8851" y="19480"/>
                    <a:pt x="8719" y="19546"/>
                    <a:pt x="8587" y="19656"/>
                  </a:cubicBezTo>
                  <a:cubicBezTo>
                    <a:pt x="8280" y="19875"/>
                    <a:pt x="7972" y="20161"/>
                    <a:pt x="7731" y="20468"/>
                  </a:cubicBezTo>
                  <a:cubicBezTo>
                    <a:pt x="7335" y="20930"/>
                    <a:pt x="7072" y="21479"/>
                    <a:pt x="6918" y="22050"/>
                  </a:cubicBezTo>
                  <a:cubicBezTo>
                    <a:pt x="6830" y="22423"/>
                    <a:pt x="6808" y="22796"/>
                    <a:pt x="6874" y="23148"/>
                  </a:cubicBezTo>
                  <a:cubicBezTo>
                    <a:pt x="6918" y="23543"/>
                    <a:pt x="7050" y="23916"/>
                    <a:pt x="7248" y="24246"/>
                  </a:cubicBezTo>
                  <a:cubicBezTo>
                    <a:pt x="7313" y="24334"/>
                    <a:pt x="7357" y="24421"/>
                    <a:pt x="7423" y="24487"/>
                  </a:cubicBezTo>
                  <a:lnTo>
                    <a:pt x="7511" y="24597"/>
                  </a:lnTo>
                  <a:lnTo>
                    <a:pt x="7555" y="24641"/>
                  </a:lnTo>
                  <a:lnTo>
                    <a:pt x="7555" y="24663"/>
                  </a:lnTo>
                  <a:lnTo>
                    <a:pt x="7599" y="24707"/>
                  </a:lnTo>
                  <a:lnTo>
                    <a:pt x="7775" y="24883"/>
                  </a:lnTo>
                  <a:lnTo>
                    <a:pt x="7862" y="24970"/>
                  </a:lnTo>
                  <a:cubicBezTo>
                    <a:pt x="7884" y="24992"/>
                    <a:pt x="7928" y="25014"/>
                    <a:pt x="7972" y="25058"/>
                  </a:cubicBezTo>
                  <a:cubicBezTo>
                    <a:pt x="8104" y="25190"/>
                    <a:pt x="8280" y="25300"/>
                    <a:pt x="8455" y="25388"/>
                  </a:cubicBezTo>
                  <a:cubicBezTo>
                    <a:pt x="8609" y="25475"/>
                    <a:pt x="8785" y="25541"/>
                    <a:pt x="8960" y="25607"/>
                  </a:cubicBezTo>
                  <a:lnTo>
                    <a:pt x="9202" y="25673"/>
                  </a:lnTo>
                  <a:lnTo>
                    <a:pt x="9466" y="25717"/>
                  </a:lnTo>
                  <a:cubicBezTo>
                    <a:pt x="9542" y="25728"/>
                    <a:pt x="9625" y="25734"/>
                    <a:pt x="9707" y="25734"/>
                  </a:cubicBezTo>
                  <a:cubicBezTo>
                    <a:pt x="9789" y="25734"/>
                    <a:pt x="9872" y="25728"/>
                    <a:pt x="9949" y="25717"/>
                  </a:cubicBezTo>
                  <a:cubicBezTo>
                    <a:pt x="10102" y="25717"/>
                    <a:pt x="10256" y="25695"/>
                    <a:pt x="10410" y="25673"/>
                  </a:cubicBezTo>
                  <a:cubicBezTo>
                    <a:pt x="10542" y="25629"/>
                    <a:pt x="10673" y="25585"/>
                    <a:pt x="10805" y="25541"/>
                  </a:cubicBezTo>
                  <a:lnTo>
                    <a:pt x="10959" y="25475"/>
                  </a:lnTo>
                  <a:lnTo>
                    <a:pt x="10959" y="25475"/>
                  </a:lnTo>
                  <a:cubicBezTo>
                    <a:pt x="10871" y="25563"/>
                    <a:pt x="10783" y="25651"/>
                    <a:pt x="10673" y="25739"/>
                  </a:cubicBezTo>
                  <a:cubicBezTo>
                    <a:pt x="10344" y="26046"/>
                    <a:pt x="10037" y="26376"/>
                    <a:pt x="9773" y="26705"/>
                  </a:cubicBezTo>
                  <a:cubicBezTo>
                    <a:pt x="9422" y="27123"/>
                    <a:pt x="9136" y="27584"/>
                    <a:pt x="8895" y="28067"/>
                  </a:cubicBezTo>
                  <a:cubicBezTo>
                    <a:pt x="8609" y="28638"/>
                    <a:pt x="8455" y="29253"/>
                    <a:pt x="8433" y="29890"/>
                  </a:cubicBezTo>
                  <a:cubicBezTo>
                    <a:pt x="8389" y="30592"/>
                    <a:pt x="8587" y="31295"/>
                    <a:pt x="8938" y="31910"/>
                  </a:cubicBezTo>
                  <a:cubicBezTo>
                    <a:pt x="9026" y="32064"/>
                    <a:pt x="9136" y="32195"/>
                    <a:pt x="9246" y="32349"/>
                  </a:cubicBezTo>
                  <a:cubicBezTo>
                    <a:pt x="9356" y="32481"/>
                    <a:pt x="9466" y="32613"/>
                    <a:pt x="9575" y="32745"/>
                  </a:cubicBezTo>
                  <a:cubicBezTo>
                    <a:pt x="9707" y="32876"/>
                    <a:pt x="9839" y="32986"/>
                    <a:pt x="9971" y="33118"/>
                  </a:cubicBezTo>
                  <a:lnTo>
                    <a:pt x="10168" y="33272"/>
                  </a:lnTo>
                  <a:lnTo>
                    <a:pt x="10212" y="33315"/>
                  </a:lnTo>
                  <a:lnTo>
                    <a:pt x="10234" y="33337"/>
                  </a:lnTo>
                  <a:lnTo>
                    <a:pt x="10256" y="33359"/>
                  </a:lnTo>
                  <a:lnTo>
                    <a:pt x="10366" y="33425"/>
                  </a:lnTo>
                  <a:lnTo>
                    <a:pt x="10542" y="33557"/>
                  </a:lnTo>
                  <a:lnTo>
                    <a:pt x="10651" y="33623"/>
                  </a:lnTo>
                  <a:lnTo>
                    <a:pt x="10761" y="33689"/>
                  </a:lnTo>
                  <a:cubicBezTo>
                    <a:pt x="10915" y="33777"/>
                    <a:pt x="11069" y="33886"/>
                    <a:pt x="11244" y="33974"/>
                  </a:cubicBezTo>
                  <a:cubicBezTo>
                    <a:pt x="11552" y="34128"/>
                    <a:pt x="11903" y="34238"/>
                    <a:pt x="12233" y="34326"/>
                  </a:cubicBezTo>
                  <a:cubicBezTo>
                    <a:pt x="12539" y="34395"/>
                    <a:pt x="12850" y="34428"/>
                    <a:pt x="13161" y="34428"/>
                  </a:cubicBezTo>
                  <a:cubicBezTo>
                    <a:pt x="13542" y="34428"/>
                    <a:pt x="13923" y="34378"/>
                    <a:pt x="14297" y="34282"/>
                  </a:cubicBezTo>
                  <a:cubicBezTo>
                    <a:pt x="14890" y="34106"/>
                    <a:pt x="15461" y="33843"/>
                    <a:pt x="15966" y="33469"/>
                  </a:cubicBezTo>
                  <a:cubicBezTo>
                    <a:pt x="16405" y="33162"/>
                    <a:pt x="16800" y="32810"/>
                    <a:pt x="17152" y="32415"/>
                  </a:cubicBezTo>
                  <a:cubicBezTo>
                    <a:pt x="17459" y="32086"/>
                    <a:pt x="17723" y="31734"/>
                    <a:pt x="17986" y="31383"/>
                  </a:cubicBezTo>
                  <a:cubicBezTo>
                    <a:pt x="18162" y="31097"/>
                    <a:pt x="18360" y="30812"/>
                    <a:pt x="18513" y="30526"/>
                  </a:cubicBezTo>
                  <a:cubicBezTo>
                    <a:pt x="18645" y="30263"/>
                    <a:pt x="18777" y="29999"/>
                    <a:pt x="18887" y="29736"/>
                  </a:cubicBezTo>
                  <a:lnTo>
                    <a:pt x="39047" y="66740"/>
                  </a:lnTo>
                  <a:lnTo>
                    <a:pt x="29911" y="28067"/>
                  </a:lnTo>
                  <a:lnTo>
                    <a:pt x="29911" y="28067"/>
                  </a:lnTo>
                  <a:cubicBezTo>
                    <a:pt x="30175" y="28133"/>
                    <a:pt x="30438" y="28177"/>
                    <a:pt x="30724" y="28199"/>
                  </a:cubicBezTo>
                  <a:cubicBezTo>
                    <a:pt x="30905" y="28209"/>
                    <a:pt x="31085" y="28215"/>
                    <a:pt x="31264" y="28215"/>
                  </a:cubicBezTo>
                  <a:cubicBezTo>
                    <a:pt x="31822" y="28215"/>
                    <a:pt x="32371" y="28161"/>
                    <a:pt x="32920" y="28045"/>
                  </a:cubicBezTo>
                  <a:cubicBezTo>
                    <a:pt x="33425" y="27935"/>
                    <a:pt x="33886" y="27781"/>
                    <a:pt x="34347" y="27562"/>
                  </a:cubicBezTo>
                  <a:cubicBezTo>
                    <a:pt x="34874" y="27320"/>
                    <a:pt x="35357" y="27013"/>
                    <a:pt x="35796" y="26639"/>
                  </a:cubicBezTo>
                  <a:cubicBezTo>
                    <a:pt x="36258" y="26222"/>
                    <a:pt x="36653" y="25761"/>
                    <a:pt x="36982" y="25234"/>
                  </a:cubicBezTo>
                  <a:cubicBezTo>
                    <a:pt x="37312" y="24685"/>
                    <a:pt x="37575" y="24114"/>
                    <a:pt x="37773" y="23521"/>
                  </a:cubicBezTo>
                  <a:lnTo>
                    <a:pt x="37839" y="23279"/>
                  </a:lnTo>
                  <a:lnTo>
                    <a:pt x="37861" y="23170"/>
                  </a:lnTo>
                  <a:lnTo>
                    <a:pt x="37861" y="23148"/>
                  </a:lnTo>
                  <a:lnTo>
                    <a:pt x="37861" y="23104"/>
                  </a:lnTo>
                  <a:lnTo>
                    <a:pt x="37861" y="23038"/>
                  </a:lnTo>
                  <a:lnTo>
                    <a:pt x="37971" y="22621"/>
                  </a:lnTo>
                  <a:cubicBezTo>
                    <a:pt x="37993" y="22445"/>
                    <a:pt x="38015" y="22291"/>
                    <a:pt x="38036" y="22115"/>
                  </a:cubicBezTo>
                  <a:cubicBezTo>
                    <a:pt x="38058" y="21962"/>
                    <a:pt x="38058" y="21808"/>
                    <a:pt x="38080" y="21632"/>
                  </a:cubicBezTo>
                  <a:cubicBezTo>
                    <a:pt x="38102" y="20995"/>
                    <a:pt x="38015" y="20359"/>
                    <a:pt x="37773" y="19766"/>
                  </a:cubicBezTo>
                  <a:cubicBezTo>
                    <a:pt x="37553" y="19195"/>
                    <a:pt x="37202" y="18690"/>
                    <a:pt x="36763" y="18294"/>
                  </a:cubicBezTo>
                  <a:cubicBezTo>
                    <a:pt x="36367" y="17943"/>
                    <a:pt x="35928" y="17657"/>
                    <a:pt x="35445" y="17460"/>
                  </a:cubicBezTo>
                  <a:cubicBezTo>
                    <a:pt x="35072" y="17284"/>
                    <a:pt x="34676" y="17152"/>
                    <a:pt x="34259" y="17086"/>
                  </a:cubicBezTo>
                  <a:cubicBezTo>
                    <a:pt x="33952" y="17021"/>
                    <a:pt x="33622" y="16977"/>
                    <a:pt x="33315" y="16955"/>
                  </a:cubicBezTo>
                  <a:cubicBezTo>
                    <a:pt x="33172" y="16944"/>
                    <a:pt x="33035" y="16938"/>
                    <a:pt x="32898" y="16938"/>
                  </a:cubicBezTo>
                  <a:cubicBezTo>
                    <a:pt x="32760" y="16938"/>
                    <a:pt x="32623" y="16944"/>
                    <a:pt x="32480" y="16955"/>
                  </a:cubicBezTo>
                  <a:cubicBezTo>
                    <a:pt x="32612" y="16823"/>
                    <a:pt x="32722" y="16691"/>
                    <a:pt x="32832" y="16559"/>
                  </a:cubicBezTo>
                  <a:cubicBezTo>
                    <a:pt x="33139" y="16186"/>
                    <a:pt x="33381" y="15791"/>
                    <a:pt x="33600" y="15374"/>
                  </a:cubicBezTo>
                  <a:cubicBezTo>
                    <a:pt x="33930" y="14781"/>
                    <a:pt x="34127" y="14122"/>
                    <a:pt x="34237" y="13441"/>
                  </a:cubicBezTo>
                  <a:cubicBezTo>
                    <a:pt x="34303" y="13024"/>
                    <a:pt x="34303" y="12628"/>
                    <a:pt x="34237" y="12211"/>
                  </a:cubicBezTo>
                  <a:cubicBezTo>
                    <a:pt x="34171" y="11772"/>
                    <a:pt x="34018" y="11333"/>
                    <a:pt x="33776" y="10959"/>
                  </a:cubicBezTo>
                  <a:cubicBezTo>
                    <a:pt x="33535" y="10586"/>
                    <a:pt x="33205" y="10257"/>
                    <a:pt x="32832" y="10015"/>
                  </a:cubicBezTo>
                  <a:lnTo>
                    <a:pt x="32788" y="9993"/>
                  </a:lnTo>
                  <a:lnTo>
                    <a:pt x="32766" y="9993"/>
                  </a:lnTo>
                  <a:lnTo>
                    <a:pt x="32722" y="9971"/>
                  </a:lnTo>
                  <a:lnTo>
                    <a:pt x="32678" y="9927"/>
                  </a:lnTo>
                  <a:lnTo>
                    <a:pt x="32546" y="9861"/>
                  </a:lnTo>
                  <a:lnTo>
                    <a:pt x="32305" y="9752"/>
                  </a:lnTo>
                  <a:cubicBezTo>
                    <a:pt x="32217" y="9708"/>
                    <a:pt x="32129" y="9664"/>
                    <a:pt x="32041" y="9620"/>
                  </a:cubicBezTo>
                  <a:cubicBezTo>
                    <a:pt x="31931" y="9576"/>
                    <a:pt x="31822" y="9554"/>
                    <a:pt x="31734" y="9510"/>
                  </a:cubicBezTo>
                  <a:cubicBezTo>
                    <a:pt x="31624" y="9488"/>
                    <a:pt x="31536" y="9444"/>
                    <a:pt x="31426" y="9444"/>
                  </a:cubicBezTo>
                  <a:lnTo>
                    <a:pt x="31119" y="9400"/>
                  </a:lnTo>
                  <a:lnTo>
                    <a:pt x="30811" y="9400"/>
                  </a:lnTo>
                  <a:cubicBezTo>
                    <a:pt x="30786" y="9394"/>
                    <a:pt x="30758" y="9391"/>
                    <a:pt x="30729" y="9391"/>
                  </a:cubicBezTo>
                  <a:cubicBezTo>
                    <a:pt x="30659" y="9391"/>
                    <a:pt x="30582" y="9407"/>
                    <a:pt x="30504" y="9422"/>
                  </a:cubicBezTo>
                  <a:lnTo>
                    <a:pt x="30240" y="9488"/>
                  </a:lnTo>
                  <a:cubicBezTo>
                    <a:pt x="30153" y="9510"/>
                    <a:pt x="30065" y="9554"/>
                    <a:pt x="29955" y="9598"/>
                  </a:cubicBezTo>
                  <a:lnTo>
                    <a:pt x="29845" y="9664"/>
                  </a:lnTo>
                  <a:lnTo>
                    <a:pt x="29779" y="9708"/>
                  </a:lnTo>
                  <a:cubicBezTo>
                    <a:pt x="29779" y="9686"/>
                    <a:pt x="29801" y="9664"/>
                    <a:pt x="29801" y="9620"/>
                  </a:cubicBezTo>
                  <a:cubicBezTo>
                    <a:pt x="30043" y="9137"/>
                    <a:pt x="30240" y="8632"/>
                    <a:pt x="30416" y="8104"/>
                  </a:cubicBezTo>
                  <a:cubicBezTo>
                    <a:pt x="30636" y="7490"/>
                    <a:pt x="30767" y="6853"/>
                    <a:pt x="30855" y="6194"/>
                  </a:cubicBezTo>
                  <a:cubicBezTo>
                    <a:pt x="30987" y="5425"/>
                    <a:pt x="30965" y="4679"/>
                    <a:pt x="30833" y="3932"/>
                  </a:cubicBezTo>
                  <a:cubicBezTo>
                    <a:pt x="30658" y="3075"/>
                    <a:pt x="30262" y="2285"/>
                    <a:pt x="29669" y="1670"/>
                  </a:cubicBezTo>
                  <a:cubicBezTo>
                    <a:pt x="29055" y="1033"/>
                    <a:pt x="28286" y="572"/>
                    <a:pt x="27451" y="330"/>
                  </a:cubicBezTo>
                  <a:lnTo>
                    <a:pt x="27144" y="221"/>
                  </a:lnTo>
                  <a:lnTo>
                    <a:pt x="26968" y="221"/>
                  </a:lnTo>
                  <a:lnTo>
                    <a:pt x="26837" y="177"/>
                  </a:lnTo>
                  <a:cubicBezTo>
                    <a:pt x="26639" y="133"/>
                    <a:pt x="26441" y="89"/>
                    <a:pt x="26222" y="67"/>
                  </a:cubicBezTo>
                  <a:cubicBezTo>
                    <a:pt x="26024" y="23"/>
                    <a:pt x="25804" y="1"/>
                    <a:pt x="25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39" name="Google Shape;21339;p135"/>
            <p:cNvSpPr/>
            <p:nvPr/>
          </p:nvSpPr>
          <p:spPr>
            <a:xfrm>
              <a:off x="5621475" y="3028350"/>
              <a:ext cx="277825" cy="272225"/>
            </a:xfrm>
            <a:custGeom>
              <a:avLst/>
              <a:gdLst/>
              <a:ahLst/>
              <a:cxnLst/>
              <a:rect l="l" t="t" r="r" b="b"/>
              <a:pathLst>
                <a:path w="11113" h="10889" extrusionOk="0">
                  <a:moveTo>
                    <a:pt x="6050" y="1"/>
                  </a:moveTo>
                  <a:cubicBezTo>
                    <a:pt x="5886" y="1"/>
                    <a:pt x="5721" y="6"/>
                    <a:pt x="5557" y="18"/>
                  </a:cubicBezTo>
                  <a:cubicBezTo>
                    <a:pt x="4832" y="40"/>
                    <a:pt x="4107" y="193"/>
                    <a:pt x="3426" y="479"/>
                  </a:cubicBezTo>
                  <a:cubicBezTo>
                    <a:pt x="2658" y="764"/>
                    <a:pt x="1977" y="1248"/>
                    <a:pt x="1450" y="1862"/>
                  </a:cubicBezTo>
                  <a:cubicBezTo>
                    <a:pt x="901" y="2499"/>
                    <a:pt x="484" y="3246"/>
                    <a:pt x="242" y="4037"/>
                  </a:cubicBezTo>
                  <a:lnTo>
                    <a:pt x="154" y="4322"/>
                  </a:lnTo>
                  <a:cubicBezTo>
                    <a:pt x="132" y="4410"/>
                    <a:pt x="110" y="4542"/>
                    <a:pt x="88" y="4652"/>
                  </a:cubicBezTo>
                  <a:cubicBezTo>
                    <a:pt x="66" y="4761"/>
                    <a:pt x="44" y="4871"/>
                    <a:pt x="44" y="4981"/>
                  </a:cubicBezTo>
                  <a:lnTo>
                    <a:pt x="22" y="5310"/>
                  </a:lnTo>
                  <a:cubicBezTo>
                    <a:pt x="1" y="5508"/>
                    <a:pt x="1" y="5728"/>
                    <a:pt x="22" y="5947"/>
                  </a:cubicBezTo>
                  <a:cubicBezTo>
                    <a:pt x="44" y="6057"/>
                    <a:pt x="66" y="6167"/>
                    <a:pt x="88" y="6277"/>
                  </a:cubicBezTo>
                  <a:cubicBezTo>
                    <a:pt x="110" y="6386"/>
                    <a:pt x="132" y="6496"/>
                    <a:pt x="154" y="6606"/>
                  </a:cubicBezTo>
                  <a:cubicBezTo>
                    <a:pt x="418" y="7397"/>
                    <a:pt x="879" y="8121"/>
                    <a:pt x="1538" y="8648"/>
                  </a:cubicBezTo>
                  <a:cubicBezTo>
                    <a:pt x="2087" y="9110"/>
                    <a:pt x="2724" y="9505"/>
                    <a:pt x="3382" y="9790"/>
                  </a:cubicBezTo>
                  <a:cubicBezTo>
                    <a:pt x="3975" y="10054"/>
                    <a:pt x="4568" y="10252"/>
                    <a:pt x="5183" y="10405"/>
                  </a:cubicBezTo>
                  <a:cubicBezTo>
                    <a:pt x="5688" y="10537"/>
                    <a:pt x="6215" y="10647"/>
                    <a:pt x="6720" y="10713"/>
                  </a:cubicBezTo>
                  <a:cubicBezTo>
                    <a:pt x="7182" y="10801"/>
                    <a:pt x="7599" y="10822"/>
                    <a:pt x="7928" y="10866"/>
                  </a:cubicBezTo>
                  <a:cubicBezTo>
                    <a:pt x="8280" y="10888"/>
                    <a:pt x="8631" y="10888"/>
                    <a:pt x="8982" y="10888"/>
                  </a:cubicBezTo>
                  <a:cubicBezTo>
                    <a:pt x="8982" y="10888"/>
                    <a:pt x="8609" y="10801"/>
                    <a:pt x="7972" y="10603"/>
                  </a:cubicBezTo>
                  <a:cubicBezTo>
                    <a:pt x="7094" y="10361"/>
                    <a:pt x="6237" y="10076"/>
                    <a:pt x="5403" y="9746"/>
                  </a:cubicBezTo>
                  <a:cubicBezTo>
                    <a:pt x="4854" y="9527"/>
                    <a:pt x="4305" y="9263"/>
                    <a:pt x="3800" y="8978"/>
                  </a:cubicBezTo>
                  <a:cubicBezTo>
                    <a:pt x="3229" y="8670"/>
                    <a:pt x="2724" y="8297"/>
                    <a:pt x="2262" y="7858"/>
                  </a:cubicBezTo>
                  <a:cubicBezTo>
                    <a:pt x="1801" y="7419"/>
                    <a:pt x="1472" y="6892"/>
                    <a:pt x="1296" y="6277"/>
                  </a:cubicBezTo>
                  <a:cubicBezTo>
                    <a:pt x="1274" y="6211"/>
                    <a:pt x="1252" y="6123"/>
                    <a:pt x="1252" y="6057"/>
                  </a:cubicBezTo>
                  <a:cubicBezTo>
                    <a:pt x="1230" y="5969"/>
                    <a:pt x="1230" y="5903"/>
                    <a:pt x="1208" y="5815"/>
                  </a:cubicBezTo>
                  <a:cubicBezTo>
                    <a:pt x="1208" y="5662"/>
                    <a:pt x="1208" y="5508"/>
                    <a:pt x="1208" y="5354"/>
                  </a:cubicBezTo>
                  <a:lnTo>
                    <a:pt x="1230" y="5113"/>
                  </a:lnTo>
                  <a:cubicBezTo>
                    <a:pt x="1230" y="5047"/>
                    <a:pt x="1274" y="4959"/>
                    <a:pt x="1274" y="4893"/>
                  </a:cubicBezTo>
                  <a:cubicBezTo>
                    <a:pt x="1296" y="4805"/>
                    <a:pt x="1296" y="4739"/>
                    <a:pt x="1318" y="4652"/>
                  </a:cubicBezTo>
                  <a:lnTo>
                    <a:pt x="1406" y="4388"/>
                  </a:lnTo>
                  <a:cubicBezTo>
                    <a:pt x="1604" y="3751"/>
                    <a:pt x="1911" y="3136"/>
                    <a:pt x="2328" y="2609"/>
                  </a:cubicBezTo>
                  <a:cubicBezTo>
                    <a:pt x="2746" y="2126"/>
                    <a:pt x="3273" y="1709"/>
                    <a:pt x="3844" y="1445"/>
                  </a:cubicBezTo>
                  <a:cubicBezTo>
                    <a:pt x="4415" y="1160"/>
                    <a:pt x="5030" y="984"/>
                    <a:pt x="5644" y="896"/>
                  </a:cubicBezTo>
                  <a:cubicBezTo>
                    <a:pt x="6237" y="808"/>
                    <a:pt x="6830" y="786"/>
                    <a:pt x="7401" y="786"/>
                  </a:cubicBezTo>
                  <a:cubicBezTo>
                    <a:pt x="8302" y="808"/>
                    <a:pt x="9202" y="896"/>
                    <a:pt x="10102" y="1072"/>
                  </a:cubicBezTo>
                  <a:cubicBezTo>
                    <a:pt x="10739" y="1182"/>
                    <a:pt x="11113" y="1270"/>
                    <a:pt x="11113" y="1270"/>
                  </a:cubicBezTo>
                  <a:cubicBezTo>
                    <a:pt x="11113" y="1270"/>
                    <a:pt x="11025" y="1226"/>
                    <a:pt x="10871" y="1160"/>
                  </a:cubicBezTo>
                  <a:cubicBezTo>
                    <a:pt x="10717" y="1072"/>
                    <a:pt x="10476" y="984"/>
                    <a:pt x="10168" y="874"/>
                  </a:cubicBezTo>
                  <a:cubicBezTo>
                    <a:pt x="9839" y="742"/>
                    <a:pt x="9466" y="589"/>
                    <a:pt x="9004" y="457"/>
                  </a:cubicBezTo>
                  <a:cubicBezTo>
                    <a:pt x="8499" y="303"/>
                    <a:pt x="7994" y="193"/>
                    <a:pt x="7467" y="128"/>
                  </a:cubicBezTo>
                  <a:cubicBezTo>
                    <a:pt x="6995" y="46"/>
                    <a:pt x="6522" y="1"/>
                    <a:pt x="6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0" name="Google Shape;21340;p135"/>
            <p:cNvSpPr/>
            <p:nvPr/>
          </p:nvSpPr>
          <p:spPr>
            <a:xfrm>
              <a:off x="5883900" y="2815900"/>
              <a:ext cx="596275" cy="423175"/>
            </a:xfrm>
            <a:custGeom>
              <a:avLst/>
              <a:gdLst/>
              <a:ahLst/>
              <a:cxnLst/>
              <a:rect l="l" t="t" r="r" b="b"/>
              <a:pathLst>
                <a:path w="23851" h="16927" extrusionOk="0">
                  <a:moveTo>
                    <a:pt x="14813" y="0"/>
                  </a:moveTo>
                  <a:cubicBezTo>
                    <a:pt x="14709" y="0"/>
                    <a:pt x="14605" y="6"/>
                    <a:pt x="14495" y="17"/>
                  </a:cubicBezTo>
                  <a:cubicBezTo>
                    <a:pt x="13638" y="61"/>
                    <a:pt x="12826" y="324"/>
                    <a:pt x="12101" y="786"/>
                  </a:cubicBezTo>
                  <a:cubicBezTo>
                    <a:pt x="11442" y="1203"/>
                    <a:pt x="10893" y="1730"/>
                    <a:pt x="10454" y="2367"/>
                  </a:cubicBezTo>
                  <a:cubicBezTo>
                    <a:pt x="10081" y="2916"/>
                    <a:pt x="9751" y="3509"/>
                    <a:pt x="9532" y="4124"/>
                  </a:cubicBezTo>
                  <a:cubicBezTo>
                    <a:pt x="9312" y="4629"/>
                    <a:pt x="9158" y="5156"/>
                    <a:pt x="9027" y="5705"/>
                  </a:cubicBezTo>
                  <a:cubicBezTo>
                    <a:pt x="9005" y="5815"/>
                    <a:pt x="8983" y="5924"/>
                    <a:pt x="8961" y="6056"/>
                  </a:cubicBezTo>
                  <a:cubicBezTo>
                    <a:pt x="8895" y="5793"/>
                    <a:pt x="8807" y="5551"/>
                    <a:pt x="8675" y="5331"/>
                  </a:cubicBezTo>
                  <a:cubicBezTo>
                    <a:pt x="8434" y="4936"/>
                    <a:pt x="8170" y="4563"/>
                    <a:pt x="7819" y="4233"/>
                  </a:cubicBezTo>
                  <a:cubicBezTo>
                    <a:pt x="7643" y="4058"/>
                    <a:pt x="7445" y="3926"/>
                    <a:pt x="7270" y="3750"/>
                  </a:cubicBezTo>
                  <a:cubicBezTo>
                    <a:pt x="7072" y="3575"/>
                    <a:pt x="6852" y="3465"/>
                    <a:pt x="6633" y="3311"/>
                  </a:cubicBezTo>
                  <a:cubicBezTo>
                    <a:pt x="6413" y="3157"/>
                    <a:pt x="6172" y="3026"/>
                    <a:pt x="5952" y="2916"/>
                  </a:cubicBezTo>
                  <a:lnTo>
                    <a:pt x="5776" y="2828"/>
                  </a:lnTo>
                  <a:lnTo>
                    <a:pt x="5754" y="2806"/>
                  </a:lnTo>
                  <a:lnTo>
                    <a:pt x="5732" y="2806"/>
                  </a:lnTo>
                  <a:lnTo>
                    <a:pt x="5689" y="2784"/>
                  </a:lnTo>
                  <a:lnTo>
                    <a:pt x="5601" y="2740"/>
                  </a:lnTo>
                  <a:lnTo>
                    <a:pt x="5425" y="2652"/>
                  </a:lnTo>
                  <a:cubicBezTo>
                    <a:pt x="5359" y="2630"/>
                    <a:pt x="5293" y="2608"/>
                    <a:pt x="5227" y="2586"/>
                  </a:cubicBezTo>
                  <a:cubicBezTo>
                    <a:pt x="4942" y="2477"/>
                    <a:pt x="4634" y="2389"/>
                    <a:pt x="4349" y="2345"/>
                  </a:cubicBezTo>
                  <a:cubicBezTo>
                    <a:pt x="4169" y="2319"/>
                    <a:pt x="3981" y="2308"/>
                    <a:pt x="3795" y="2308"/>
                  </a:cubicBezTo>
                  <a:cubicBezTo>
                    <a:pt x="3663" y="2308"/>
                    <a:pt x="3532" y="2314"/>
                    <a:pt x="3405" y="2323"/>
                  </a:cubicBezTo>
                  <a:lnTo>
                    <a:pt x="3163" y="2367"/>
                  </a:lnTo>
                  <a:lnTo>
                    <a:pt x="2943" y="2411"/>
                  </a:lnTo>
                  <a:cubicBezTo>
                    <a:pt x="2790" y="2455"/>
                    <a:pt x="2636" y="2499"/>
                    <a:pt x="2482" y="2564"/>
                  </a:cubicBezTo>
                  <a:cubicBezTo>
                    <a:pt x="2197" y="2696"/>
                    <a:pt x="1933" y="2850"/>
                    <a:pt x="1692" y="3069"/>
                  </a:cubicBezTo>
                  <a:cubicBezTo>
                    <a:pt x="1231" y="3443"/>
                    <a:pt x="879" y="3904"/>
                    <a:pt x="616" y="4431"/>
                  </a:cubicBezTo>
                  <a:cubicBezTo>
                    <a:pt x="198" y="5309"/>
                    <a:pt x="1" y="6254"/>
                    <a:pt x="1" y="7220"/>
                  </a:cubicBezTo>
                  <a:cubicBezTo>
                    <a:pt x="1" y="7593"/>
                    <a:pt x="23" y="7989"/>
                    <a:pt x="89" y="8340"/>
                  </a:cubicBezTo>
                  <a:cubicBezTo>
                    <a:pt x="133" y="8626"/>
                    <a:pt x="220" y="8911"/>
                    <a:pt x="330" y="9175"/>
                  </a:cubicBezTo>
                  <a:cubicBezTo>
                    <a:pt x="374" y="9350"/>
                    <a:pt x="462" y="9504"/>
                    <a:pt x="550" y="9680"/>
                  </a:cubicBezTo>
                  <a:lnTo>
                    <a:pt x="660" y="9833"/>
                  </a:lnTo>
                  <a:lnTo>
                    <a:pt x="660" y="9833"/>
                  </a:lnTo>
                  <a:lnTo>
                    <a:pt x="616" y="9636"/>
                  </a:lnTo>
                  <a:cubicBezTo>
                    <a:pt x="594" y="9460"/>
                    <a:pt x="572" y="9306"/>
                    <a:pt x="550" y="9131"/>
                  </a:cubicBezTo>
                  <a:cubicBezTo>
                    <a:pt x="528" y="8494"/>
                    <a:pt x="572" y="7879"/>
                    <a:pt x="703" y="7286"/>
                  </a:cubicBezTo>
                  <a:cubicBezTo>
                    <a:pt x="835" y="6451"/>
                    <a:pt x="1143" y="5661"/>
                    <a:pt x="1560" y="4936"/>
                  </a:cubicBezTo>
                  <a:cubicBezTo>
                    <a:pt x="1670" y="4760"/>
                    <a:pt x="1802" y="4585"/>
                    <a:pt x="1955" y="4409"/>
                  </a:cubicBezTo>
                  <a:cubicBezTo>
                    <a:pt x="2087" y="4255"/>
                    <a:pt x="2241" y="4102"/>
                    <a:pt x="2416" y="3970"/>
                  </a:cubicBezTo>
                  <a:cubicBezTo>
                    <a:pt x="2746" y="3728"/>
                    <a:pt x="3119" y="3575"/>
                    <a:pt x="3536" y="3531"/>
                  </a:cubicBezTo>
                  <a:cubicBezTo>
                    <a:pt x="3646" y="3509"/>
                    <a:pt x="3751" y="3498"/>
                    <a:pt x="3855" y="3498"/>
                  </a:cubicBezTo>
                  <a:cubicBezTo>
                    <a:pt x="3959" y="3498"/>
                    <a:pt x="4063" y="3509"/>
                    <a:pt x="4173" y="3531"/>
                  </a:cubicBezTo>
                  <a:cubicBezTo>
                    <a:pt x="4283" y="3531"/>
                    <a:pt x="4393" y="3575"/>
                    <a:pt x="4503" y="3575"/>
                  </a:cubicBezTo>
                  <a:cubicBezTo>
                    <a:pt x="4613" y="3597"/>
                    <a:pt x="4700" y="3640"/>
                    <a:pt x="4810" y="3662"/>
                  </a:cubicBezTo>
                  <a:cubicBezTo>
                    <a:pt x="4854" y="3684"/>
                    <a:pt x="4920" y="3706"/>
                    <a:pt x="4986" y="3728"/>
                  </a:cubicBezTo>
                  <a:lnTo>
                    <a:pt x="5162" y="3794"/>
                  </a:lnTo>
                  <a:lnTo>
                    <a:pt x="5249" y="3838"/>
                  </a:lnTo>
                  <a:lnTo>
                    <a:pt x="5315" y="3838"/>
                  </a:lnTo>
                  <a:lnTo>
                    <a:pt x="5469" y="3926"/>
                  </a:lnTo>
                  <a:cubicBezTo>
                    <a:pt x="5689" y="4036"/>
                    <a:pt x="5908" y="4124"/>
                    <a:pt x="6128" y="4233"/>
                  </a:cubicBezTo>
                  <a:cubicBezTo>
                    <a:pt x="6325" y="4343"/>
                    <a:pt x="6523" y="4453"/>
                    <a:pt x="6721" y="4563"/>
                  </a:cubicBezTo>
                  <a:cubicBezTo>
                    <a:pt x="6896" y="4673"/>
                    <a:pt x="7094" y="4782"/>
                    <a:pt x="7270" y="4914"/>
                  </a:cubicBezTo>
                  <a:cubicBezTo>
                    <a:pt x="7577" y="5134"/>
                    <a:pt x="7863" y="5397"/>
                    <a:pt x="8126" y="5705"/>
                  </a:cubicBezTo>
                  <a:cubicBezTo>
                    <a:pt x="8324" y="5946"/>
                    <a:pt x="8500" y="6232"/>
                    <a:pt x="8631" y="6539"/>
                  </a:cubicBezTo>
                  <a:cubicBezTo>
                    <a:pt x="8719" y="6759"/>
                    <a:pt x="8785" y="7000"/>
                    <a:pt x="8807" y="7264"/>
                  </a:cubicBezTo>
                  <a:cubicBezTo>
                    <a:pt x="8807" y="7440"/>
                    <a:pt x="8785" y="7593"/>
                    <a:pt x="8785" y="7703"/>
                  </a:cubicBezTo>
                  <a:lnTo>
                    <a:pt x="8785" y="7989"/>
                  </a:lnTo>
                  <a:cubicBezTo>
                    <a:pt x="8807" y="7945"/>
                    <a:pt x="8851" y="7879"/>
                    <a:pt x="8873" y="7813"/>
                  </a:cubicBezTo>
                  <a:cubicBezTo>
                    <a:pt x="8961" y="7659"/>
                    <a:pt x="9027" y="7484"/>
                    <a:pt x="9049" y="7286"/>
                  </a:cubicBezTo>
                  <a:cubicBezTo>
                    <a:pt x="9092" y="7154"/>
                    <a:pt x="9092" y="7022"/>
                    <a:pt x="9114" y="6891"/>
                  </a:cubicBezTo>
                  <a:cubicBezTo>
                    <a:pt x="9400" y="6034"/>
                    <a:pt x="9751" y="5200"/>
                    <a:pt x="10191" y="4387"/>
                  </a:cubicBezTo>
                  <a:cubicBezTo>
                    <a:pt x="10476" y="3860"/>
                    <a:pt x="10805" y="3355"/>
                    <a:pt x="11201" y="2894"/>
                  </a:cubicBezTo>
                  <a:cubicBezTo>
                    <a:pt x="11618" y="2389"/>
                    <a:pt x="12123" y="1971"/>
                    <a:pt x="12672" y="1664"/>
                  </a:cubicBezTo>
                  <a:cubicBezTo>
                    <a:pt x="13265" y="1335"/>
                    <a:pt x="13924" y="1159"/>
                    <a:pt x="14605" y="1159"/>
                  </a:cubicBezTo>
                  <a:cubicBezTo>
                    <a:pt x="14692" y="1148"/>
                    <a:pt x="14780" y="1142"/>
                    <a:pt x="14865" y="1142"/>
                  </a:cubicBezTo>
                  <a:cubicBezTo>
                    <a:pt x="14951" y="1142"/>
                    <a:pt x="15033" y="1148"/>
                    <a:pt x="15110" y="1159"/>
                  </a:cubicBezTo>
                  <a:cubicBezTo>
                    <a:pt x="15285" y="1159"/>
                    <a:pt x="15461" y="1181"/>
                    <a:pt x="15637" y="1203"/>
                  </a:cubicBezTo>
                  <a:cubicBezTo>
                    <a:pt x="15812" y="1225"/>
                    <a:pt x="15988" y="1269"/>
                    <a:pt x="16186" y="1313"/>
                  </a:cubicBezTo>
                  <a:lnTo>
                    <a:pt x="16318" y="1357"/>
                  </a:lnTo>
                  <a:lnTo>
                    <a:pt x="16427" y="1357"/>
                  </a:lnTo>
                  <a:lnTo>
                    <a:pt x="16691" y="1444"/>
                  </a:lnTo>
                  <a:cubicBezTo>
                    <a:pt x="17350" y="1642"/>
                    <a:pt x="17943" y="1993"/>
                    <a:pt x="18448" y="2455"/>
                  </a:cubicBezTo>
                  <a:cubicBezTo>
                    <a:pt x="18909" y="2916"/>
                    <a:pt x="19238" y="3509"/>
                    <a:pt x="19392" y="4146"/>
                  </a:cubicBezTo>
                  <a:cubicBezTo>
                    <a:pt x="19568" y="4782"/>
                    <a:pt x="19612" y="5419"/>
                    <a:pt x="19590" y="6078"/>
                  </a:cubicBezTo>
                  <a:cubicBezTo>
                    <a:pt x="19546" y="6693"/>
                    <a:pt x="19480" y="7308"/>
                    <a:pt x="19348" y="7901"/>
                  </a:cubicBezTo>
                  <a:cubicBezTo>
                    <a:pt x="19194" y="8713"/>
                    <a:pt x="18975" y="9526"/>
                    <a:pt x="18711" y="10317"/>
                  </a:cubicBezTo>
                  <a:cubicBezTo>
                    <a:pt x="18667" y="10382"/>
                    <a:pt x="18623" y="10448"/>
                    <a:pt x="18601" y="10514"/>
                  </a:cubicBezTo>
                  <a:cubicBezTo>
                    <a:pt x="18492" y="10690"/>
                    <a:pt x="18404" y="10888"/>
                    <a:pt x="18338" y="11107"/>
                  </a:cubicBezTo>
                  <a:cubicBezTo>
                    <a:pt x="18316" y="11217"/>
                    <a:pt x="18294" y="11349"/>
                    <a:pt x="18272" y="11480"/>
                  </a:cubicBezTo>
                  <a:cubicBezTo>
                    <a:pt x="18272" y="11568"/>
                    <a:pt x="18250" y="11634"/>
                    <a:pt x="18250" y="11634"/>
                  </a:cubicBezTo>
                  <a:cubicBezTo>
                    <a:pt x="18250" y="11634"/>
                    <a:pt x="18294" y="11568"/>
                    <a:pt x="18382" y="11437"/>
                  </a:cubicBezTo>
                  <a:lnTo>
                    <a:pt x="18558" y="11217"/>
                  </a:lnTo>
                  <a:cubicBezTo>
                    <a:pt x="18689" y="11063"/>
                    <a:pt x="18821" y="10931"/>
                    <a:pt x="18953" y="10800"/>
                  </a:cubicBezTo>
                  <a:cubicBezTo>
                    <a:pt x="19129" y="10646"/>
                    <a:pt x="19304" y="10514"/>
                    <a:pt x="19502" y="10426"/>
                  </a:cubicBezTo>
                  <a:lnTo>
                    <a:pt x="19678" y="10360"/>
                  </a:lnTo>
                  <a:lnTo>
                    <a:pt x="19743" y="10339"/>
                  </a:lnTo>
                  <a:lnTo>
                    <a:pt x="19853" y="10317"/>
                  </a:lnTo>
                  <a:cubicBezTo>
                    <a:pt x="19897" y="10317"/>
                    <a:pt x="19963" y="10295"/>
                    <a:pt x="20007" y="10295"/>
                  </a:cubicBezTo>
                  <a:lnTo>
                    <a:pt x="20205" y="10295"/>
                  </a:lnTo>
                  <a:cubicBezTo>
                    <a:pt x="20271" y="10295"/>
                    <a:pt x="20336" y="10295"/>
                    <a:pt x="20380" y="10317"/>
                  </a:cubicBezTo>
                  <a:lnTo>
                    <a:pt x="20578" y="10339"/>
                  </a:lnTo>
                  <a:cubicBezTo>
                    <a:pt x="20710" y="10404"/>
                    <a:pt x="20841" y="10426"/>
                    <a:pt x="20951" y="10492"/>
                  </a:cubicBezTo>
                  <a:lnTo>
                    <a:pt x="21149" y="10580"/>
                  </a:lnTo>
                  <a:cubicBezTo>
                    <a:pt x="21215" y="10602"/>
                    <a:pt x="21281" y="10646"/>
                    <a:pt x="21347" y="10690"/>
                  </a:cubicBezTo>
                  <a:lnTo>
                    <a:pt x="21566" y="10844"/>
                  </a:lnTo>
                  <a:lnTo>
                    <a:pt x="21698" y="10910"/>
                  </a:lnTo>
                  <a:lnTo>
                    <a:pt x="21742" y="10931"/>
                  </a:lnTo>
                  <a:lnTo>
                    <a:pt x="21764" y="10953"/>
                  </a:lnTo>
                  <a:cubicBezTo>
                    <a:pt x="22005" y="11129"/>
                    <a:pt x="22203" y="11349"/>
                    <a:pt x="22357" y="11590"/>
                  </a:cubicBezTo>
                  <a:cubicBezTo>
                    <a:pt x="22532" y="11854"/>
                    <a:pt x="22642" y="12117"/>
                    <a:pt x="22708" y="12425"/>
                  </a:cubicBezTo>
                  <a:cubicBezTo>
                    <a:pt x="22752" y="12710"/>
                    <a:pt x="22796" y="13040"/>
                    <a:pt x="22796" y="13347"/>
                  </a:cubicBezTo>
                  <a:cubicBezTo>
                    <a:pt x="22774" y="13940"/>
                    <a:pt x="22708" y="14533"/>
                    <a:pt x="22554" y="15126"/>
                  </a:cubicBezTo>
                  <a:cubicBezTo>
                    <a:pt x="22445" y="15653"/>
                    <a:pt x="22335" y="16114"/>
                    <a:pt x="22247" y="16422"/>
                  </a:cubicBezTo>
                  <a:lnTo>
                    <a:pt x="22093" y="16927"/>
                  </a:lnTo>
                  <a:cubicBezTo>
                    <a:pt x="22225" y="16817"/>
                    <a:pt x="22357" y="16685"/>
                    <a:pt x="22445" y="16531"/>
                  </a:cubicBezTo>
                  <a:cubicBezTo>
                    <a:pt x="22730" y="16180"/>
                    <a:pt x="22972" y="15785"/>
                    <a:pt x="23169" y="15390"/>
                  </a:cubicBezTo>
                  <a:cubicBezTo>
                    <a:pt x="23477" y="14775"/>
                    <a:pt x="23696" y="14116"/>
                    <a:pt x="23784" y="13457"/>
                  </a:cubicBezTo>
                  <a:cubicBezTo>
                    <a:pt x="23850" y="13040"/>
                    <a:pt x="23850" y="12622"/>
                    <a:pt x="23784" y="12227"/>
                  </a:cubicBezTo>
                  <a:cubicBezTo>
                    <a:pt x="23718" y="11788"/>
                    <a:pt x="23565" y="11349"/>
                    <a:pt x="23323" y="10975"/>
                  </a:cubicBezTo>
                  <a:cubicBezTo>
                    <a:pt x="23081" y="10602"/>
                    <a:pt x="22752" y="10273"/>
                    <a:pt x="22379" y="10031"/>
                  </a:cubicBezTo>
                  <a:lnTo>
                    <a:pt x="22335" y="10009"/>
                  </a:lnTo>
                  <a:lnTo>
                    <a:pt x="22291" y="9987"/>
                  </a:lnTo>
                  <a:lnTo>
                    <a:pt x="22225" y="9943"/>
                  </a:lnTo>
                  <a:lnTo>
                    <a:pt x="22115" y="9877"/>
                  </a:lnTo>
                  <a:lnTo>
                    <a:pt x="21874" y="9746"/>
                  </a:lnTo>
                  <a:cubicBezTo>
                    <a:pt x="21786" y="9702"/>
                    <a:pt x="21698" y="9658"/>
                    <a:pt x="21588" y="9636"/>
                  </a:cubicBezTo>
                  <a:cubicBezTo>
                    <a:pt x="21500" y="9592"/>
                    <a:pt x="21391" y="9548"/>
                    <a:pt x="21281" y="9526"/>
                  </a:cubicBezTo>
                  <a:cubicBezTo>
                    <a:pt x="21193" y="9482"/>
                    <a:pt x="21083" y="9460"/>
                    <a:pt x="20973" y="9460"/>
                  </a:cubicBezTo>
                  <a:lnTo>
                    <a:pt x="20688" y="9394"/>
                  </a:lnTo>
                  <a:lnTo>
                    <a:pt x="20380" y="9394"/>
                  </a:lnTo>
                  <a:cubicBezTo>
                    <a:pt x="20271" y="9394"/>
                    <a:pt x="20161" y="9416"/>
                    <a:pt x="20073" y="9438"/>
                  </a:cubicBezTo>
                  <a:lnTo>
                    <a:pt x="19787" y="9504"/>
                  </a:lnTo>
                  <a:cubicBezTo>
                    <a:pt x="19700" y="9526"/>
                    <a:pt x="19612" y="9570"/>
                    <a:pt x="19524" y="9614"/>
                  </a:cubicBezTo>
                  <a:lnTo>
                    <a:pt x="19392" y="9658"/>
                  </a:lnTo>
                  <a:lnTo>
                    <a:pt x="19326" y="9724"/>
                  </a:lnTo>
                  <a:cubicBezTo>
                    <a:pt x="19326" y="9680"/>
                    <a:pt x="19348" y="9658"/>
                    <a:pt x="19348" y="9636"/>
                  </a:cubicBezTo>
                  <a:cubicBezTo>
                    <a:pt x="19590" y="9153"/>
                    <a:pt x="19787" y="8648"/>
                    <a:pt x="19963" y="8120"/>
                  </a:cubicBezTo>
                  <a:cubicBezTo>
                    <a:pt x="20183" y="7506"/>
                    <a:pt x="20336" y="6847"/>
                    <a:pt x="20424" y="6210"/>
                  </a:cubicBezTo>
                  <a:cubicBezTo>
                    <a:pt x="20534" y="5441"/>
                    <a:pt x="20534" y="4673"/>
                    <a:pt x="20380" y="3926"/>
                  </a:cubicBezTo>
                  <a:cubicBezTo>
                    <a:pt x="20227" y="3091"/>
                    <a:pt x="19831" y="2301"/>
                    <a:pt x="19238" y="1664"/>
                  </a:cubicBezTo>
                  <a:cubicBezTo>
                    <a:pt x="18601" y="1049"/>
                    <a:pt x="17833" y="588"/>
                    <a:pt x="16998" y="346"/>
                  </a:cubicBezTo>
                  <a:lnTo>
                    <a:pt x="16691" y="237"/>
                  </a:lnTo>
                  <a:lnTo>
                    <a:pt x="16603" y="237"/>
                  </a:lnTo>
                  <a:lnTo>
                    <a:pt x="16537" y="215"/>
                  </a:lnTo>
                  <a:lnTo>
                    <a:pt x="16383" y="193"/>
                  </a:lnTo>
                  <a:cubicBezTo>
                    <a:pt x="16186" y="149"/>
                    <a:pt x="15988" y="105"/>
                    <a:pt x="15791" y="83"/>
                  </a:cubicBezTo>
                  <a:cubicBezTo>
                    <a:pt x="15571" y="39"/>
                    <a:pt x="15351" y="17"/>
                    <a:pt x="15132" y="17"/>
                  </a:cubicBezTo>
                  <a:cubicBezTo>
                    <a:pt x="15022" y="6"/>
                    <a:pt x="14918" y="0"/>
                    <a:pt x="14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1" name="Google Shape;21341;p135"/>
            <p:cNvSpPr/>
            <p:nvPr/>
          </p:nvSpPr>
          <p:spPr>
            <a:xfrm>
              <a:off x="6369250" y="3239750"/>
              <a:ext cx="205350" cy="281925"/>
            </a:xfrm>
            <a:custGeom>
              <a:avLst/>
              <a:gdLst/>
              <a:ahLst/>
              <a:cxnLst/>
              <a:rect l="l" t="t" r="r" b="b"/>
              <a:pathLst>
                <a:path w="8214" h="11277" extrusionOk="0">
                  <a:moveTo>
                    <a:pt x="3009" y="0"/>
                  </a:moveTo>
                  <a:cubicBezTo>
                    <a:pt x="2871" y="0"/>
                    <a:pt x="2734" y="6"/>
                    <a:pt x="2591" y="17"/>
                  </a:cubicBezTo>
                  <a:cubicBezTo>
                    <a:pt x="2591" y="17"/>
                    <a:pt x="2877" y="83"/>
                    <a:pt x="3382" y="236"/>
                  </a:cubicBezTo>
                  <a:cubicBezTo>
                    <a:pt x="4019" y="456"/>
                    <a:pt x="4656" y="763"/>
                    <a:pt x="5227" y="1137"/>
                  </a:cubicBezTo>
                  <a:cubicBezTo>
                    <a:pt x="5600" y="1378"/>
                    <a:pt x="5929" y="1664"/>
                    <a:pt x="6215" y="1993"/>
                  </a:cubicBezTo>
                  <a:cubicBezTo>
                    <a:pt x="6522" y="2345"/>
                    <a:pt x="6742" y="2740"/>
                    <a:pt x="6874" y="3179"/>
                  </a:cubicBezTo>
                  <a:cubicBezTo>
                    <a:pt x="7006" y="3662"/>
                    <a:pt x="7071" y="4167"/>
                    <a:pt x="7006" y="4650"/>
                  </a:cubicBezTo>
                  <a:cubicBezTo>
                    <a:pt x="7006" y="4782"/>
                    <a:pt x="6984" y="4914"/>
                    <a:pt x="6984" y="5024"/>
                  </a:cubicBezTo>
                  <a:lnTo>
                    <a:pt x="6918" y="5419"/>
                  </a:lnTo>
                  <a:lnTo>
                    <a:pt x="6808" y="5836"/>
                  </a:lnTo>
                  <a:lnTo>
                    <a:pt x="6786" y="5902"/>
                  </a:lnTo>
                  <a:lnTo>
                    <a:pt x="6786" y="5924"/>
                  </a:lnTo>
                  <a:lnTo>
                    <a:pt x="6764" y="6012"/>
                  </a:lnTo>
                  <a:lnTo>
                    <a:pt x="6698" y="6210"/>
                  </a:lnTo>
                  <a:cubicBezTo>
                    <a:pt x="6544" y="6737"/>
                    <a:pt x="6325" y="7220"/>
                    <a:pt x="6061" y="7681"/>
                  </a:cubicBezTo>
                  <a:cubicBezTo>
                    <a:pt x="5798" y="8142"/>
                    <a:pt x="5490" y="8537"/>
                    <a:pt x="5139" y="8911"/>
                  </a:cubicBezTo>
                  <a:cubicBezTo>
                    <a:pt x="4458" y="9570"/>
                    <a:pt x="3667" y="10097"/>
                    <a:pt x="2789" y="10448"/>
                  </a:cubicBezTo>
                  <a:cubicBezTo>
                    <a:pt x="2152" y="10712"/>
                    <a:pt x="1471" y="10887"/>
                    <a:pt x="791" y="11019"/>
                  </a:cubicBezTo>
                  <a:cubicBezTo>
                    <a:pt x="286" y="11107"/>
                    <a:pt x="0" y="11129"/>
                    <a:pt x="0" y="11129"/>
                  </a:cubicBezTo>
                  <a:cubicBezTo>
                    <a:pt x="264" y="11195"/>
                    <a:pt x="527" y="11239"/>
                    <a:pt x="813" y="11261"/>
                  </a:cubicBezTo>
                  <a:cubicBezTo>
                    <a:pt x="994" y="11271"/>
                    <a:pt x="1174" y="11277"/>
                    <a:pt x="1353" y="11277"/>
                  </a:cubicBezTo>
                  <a:cubicBezTo>
                    <a:pt x="1911" y="11277"/>
                    <a:pt x="2460" y="11223"/>
                    <a:pt x="3009" y="11107"/>
                  </a:cubicBezTo>
                  <a:cubicBezTo>
                    <a:pt x="3514" y="10997"/>
                    <a:pt x="3975" y="10843"/>
                    <a:pt x="4436" y="10624"/>
                  </a:cubicBezTo>
                  <a:cubicBezTo>
                    <a:pt x="4963" y="10382"/>
                    <a:pt x="5446" y="10075"/>
                    <a:pt x="5886" y="9701"/>
                  </a:cubicBezTo>
                  <a:cubicBezTo>
                    <a:pt x="6347" y="9284"/>
                    <a:pt x="6742" y="8823"/>
                    <a:pt x="7071" y="8296"/>
                  </a:cubicBezTo>
                  <a:cubicBezTo>
                    <a:pt x="7423" y="7747"/>
                    <a:pt x="7686" y="7176"/>
                    <a:pt x="7884" y="6583"/>
                  </a:cubicBezTo>
                  <a:lnTo>
                    <a:pt x="7950" y="6341"/>
                  </a:lnTo>
                  <a:lnTo>
                    <a:pt x="7972" y="6232"/>
                  </a:lnTo>
                  <a:lnTo>
                    <a:pt x="7972" y="6210"/>
                  </a:lnTo>
                  <a:lnTo>
                    <a:pt x="7972" y="6166"/>
                  </a:lnTo>
                  <a:lnTo>
                    <a:pt x="7972" y="6100"/>
                  </a:lnTo>
                  <a:lnTo>
                    <a:pt x="8082" y="5683"/>
                  </a:lnTo>
                  <a:cubicBezTo>
                    <a:pt x="8104" y="5507"/>
                    <a:pt x="8126" y="5353"/>
                    <a:pt x="8147" y="5177"/>
                  </a:cubicBezTo>
                  <a:cubicBezTo>
                    <a:pt x="8169" y="5024"/>
                    <a:pt x="8169" y="4870"/>
                    <a:pt x="8191" y="4694"/>
                  </a:cubicBezTo>
                  <a:cubicBezTo>
                    <a:pt x="8213" y="4057"/>
                    <a:pt x="8126" y="3421"/>
                    <a:pt x="7884" y="2828"/>
                  </a:cubicBezTo>
                  <a:cubicBezTo>
                    <a:pt x="7664" y="2257"/>
                    <a:pt x="7313" y="1752"/>
                    <a:pt x="6874" y="1356"/>
                  </a:cubicBezTo>
                  <a:cubicBezTo>
                    <a:pt x="6478" y="1005"/>
                    <a:pt x="6039" y="719"/>
                    <a:pt x="5556" y="522"/>
                  </a:cubicBezTo>
                  <a:cubicBezTo>
                    <a:pt x="5183" y="346"/>
                    <a:pt x="4787" y="214"/>
                    <a:pt x="4370" y="148"/>
                  </a:cubicBezTo>
                  <a:cubicBezTo>
                    <a:pt x="4063" y="83"/>
                    <a:pt x="3733" y="39"/>
                    <a:pt x="3426" y="17"/>
                  </a:cubicBezTo>
                  <a:cubicBezTo>
                    <a:pt x="3283" y="6"/>
                    <a:pt x="3146" y="0"/>
                    <a:pt x="3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2" name="Google Shape;21342;p135"/>
            <p:cNvSpPr/>
            <p:nvPr/>
          </p:nvSpPr>
          <p:spPr>
            <a:xfrm>
              <a:off x="5792225" y="3301100"/>
              <a:ext cx="301425" cy="375025"/>
            </a:xfrm>
            <a:custGeom>
              <a:avLst/>
              <a:gdLst/>
              <a:ahLst/>
              <a:cxnLst/>
              <a:rect l="l" t="t" r="r" b="b"/>
              <a:pathLst>
                <a:path w="12057" h="15001" extrusionOk="0">
                  <a:moveTo>
                    <a:pt x="2130" y="0"/>
                  </a:moveTo>
                  <a:lnTo>
                    <a:pt x="2130" y="0"/>
                  </a:lnTo>
                  <a:cubicBezTo>
                    <a:pt x="1999" y="66"/>
                    <a:pt x="1867" y="154"/>
                    <a:pt x="1757" y="242"/>
                  </a:cubicBezTo>
                  <a:cubicBezTo>
                    <a:pt x="1428" y="483"/>
                    <a:pt x="1142" y="747"/>
                    <a:pt x="901" y="1054"/>
                  </a:cubicBezTo>
                  <a:cubicBezTo>
                    <a:pt x="527" y="1516"/>
                    <a:pt x="242" y="2043"/>
                    <a:pt x="88" y="2636"/>
                  </a:cubicBezTo>
                  <a:cubicBezTo>
                    <a:pt x="0" y="2987"/>
                    <a:pt x="0" y="3360"/>
                    <a:pt x="44" y="3734"/>
                  </a:cubicBezTo>
                  <a:cubicBezTo>
                    <a:pt x="88" y="4129"/>
                    <a:pt x="220" y="4502"/>
                    <a:pt x="440" y="4832"/>
                  </a:cubicBezTo>
                  <a:cubicBezTo>
                    <a:pt x="483" y="4920"/>
                    <a:pt x="527" y="4985"/>
                    <a:pt x="593" y="5073"/>
                  </a:cubicBezTo>
                  <a:lnTo>
                    <a:pt x="681" y="5183"/>
                  </a:lnTo>
                  <a:lnTo>
                    <a:pt x="725" y="5227"/>
                  </a:lnTo>
                  <a:lnTo>
                    <a:pt x="747" y="5249"/>
                  </a:lnTo>
                  <a:lnTo>
                    <a:pt x="791" y="5293"/>
                  </a:lnTo>
                  <a:lnTo>
                    <a:pt x="945" y="5469"/>
                  </a:lnTo>
                  <a:lnTo>
                    <a:pt x="1032" y="5534"/>
                  </a:lnTo>
                  <a:cubicBezTo>
                    <a:pt x="1054" y="5578"/>
                    <a:pt x="1098" y="5600"/>
                    <a:pt x="1142" y="5622"/>
                  </a:cubicBezTo>
                  <a:cubicBezTo>
                    <a:pt x="1296" y="5754"/>
                    <a:pt x="1450" y="5864"/>
                    <a:pt x="1625" y="5974"/>
                  </a:cubicBezTo>
                  <a:cubicBezTo>
                    <a:pt x="1779" y="6062"/>
                    <a:pt x="1955" y="6127"/>
                    <a:pt x="2130" y="6171"/>
                  </a:cubicBezTo>
                  <a:lnTo>
                    <a:pt x="2372" y="6259"/>
                  </a:lnTo>
                  <a:lnTo>
                    <a:pt x="2636" y="6281"/>
                  </a:lnTo>
                  <a:cubicBezTo>
                    <a:pt x="2760" y="6297"/>
                    <a:pt x="2873" y="6312"/>
                    <a:pt x="2983" y="6312"/>
                  </a:cubicBezTo>
                  <a:cubicBezTo>
                    <a:pt x="3029" y="6312"/>
                    <a:pt x="3074" y="6310"/>
                    <a:pt x="3119" y="6303"/>
                  </a:cubicBezTo>
                  <a:cubicBezTo>
                    <a:pt x="3272" y="6281"/>
                    <a:pt x="3426" y="6281"/>
                    <a:pt x="3580" y="6237"/>
                  </a:cubicBezTo>
                  <a:cubicBezTo>
                    <a:pt x="3712" y="6215"/>
                    <a:pt x="3843" y="6171"/>
                    <a:pt x="3975" y="6127"/>
                  </a:cubicBezTo>
                  <a:lnTo>
                    <a:pt x="4151" y="6062"/>
                  </a:lnTo>
                  <a:lnTo>
                    <a:pt x="4151" y="6062"/>
                  </a:lnTo>
                  <a:cubicBezTo>
                    <a:pt x="4041" y="6127"/>
                    <a:pt x="3953" y="6215"/>
                    <a:pt x="3843" y="6325"/>
                  </a:cubicBezTo>
                  <a:cubicBezTo>
                    <a:pt x="3514" y="6633"/>
                    <a:pt x="3207" y="6940"/>
                    <a:pt x="2943" y="7291"/>
                  </a:cubicBezTo>
                  <a:cubicBezTo>
                    <a:pt x="2592" y="7709"/>
                    <a:pt x="2306" y="8148"/>
                    <a:pt x="2065" y="8631"/>
                  </a:cubicBezTo>
                  <a:cubicBezTo>
                    <a:pt x="1779" y="9202"/>
                    <a:pt x="1625" y="9817"/>
                    <a:pt x="1603" y="10454"/>
                  </a:cubicBezTo>
                  <a:cubicBezTo>
                    <a:pt x="1560" y="11156"/>
                    <a:pt x="1757" y="11859"/>
                    <a:pt x="2109" y="12474"/>
                  </a:cubicBezTo>
                  <a:cubicBezTo>
                    <a:pt x="2196" y="12628"/>
                    <a:pt x="2306" y="12782"/>
                    <a:pt x="2416" y="12913"/>
                  </a:cubicBezTo>
                  <a:cubicBezTo>
                    <a:pt x="2526" y="13067"/>
                    <a:pt x="2636" y="13199"/>
                    <a:pt x="2767" y="13331"/>
                  </a:cubicBezTo>
                  <a:cubicBezTo>
                    <a:pt x="2877" y="13462"/>
                    <a:pt x="3009" y="13572"/>
                    <a:pt x="3141" y="13682"/>
                  </a:cubicBezTo>
                  <a:lnTo>
                    <a:pt x="3338" y="13858"/>
                  </a:lnTo>
                  <a:lnTo>
                    <a:pt x="3382" y="13902"/>
                  </a:lnTo>
                  <a:lnTo>
                    <a:pt x="3404" y="13923"/>
                  </a:lnTo>
                  <a:lnTo>
                    <a:pt x="3426" y="13923"/>
                  </a:lnTo>
                  <a:lnTo>
                    <a:pt x="3536" y="14011"/>
                  </a:lnTo>
                  <a:lnTo>
                    <a:pt x="3712" y="14143"/>
                  </a:lnTo>
                  <a:lnTo>
                    <a:pt x="3821" y="14209"/>
                  </a:lnTo>
                  <a:lnTo>
                    <a:pt x="3931" y="14275"/>
                  </a:lnTo>
                  <a:cubicBezTo>
                    <a:pt x="4085" y="14363"/>
                    <a:pt x="4261" y="14473"/>
                    <a:pt x="4414" y="14538"/>
                  </a:cubicBezTo>
                  <a:cubicBezTo>
                    <a:pt x="4722" y="14692"/>
                    <a:pt x="5073" y="14824"/>
                    <a:pt x="5403" y="14890"/>
                  </a:cubicBezTo>
                  <a:cubicBezTo>
                    <a:pt x="5722" y="14962"/>
                    <a:pt x="6046" y="15000"/>
                    <a:pt x="6370" y="15000"/>
                  </a:cubicBezTo>
                  <a:cubicBezTo>
                    <a:pt x="6737" y="15000"/>
                    <a:pt x="7105" y="14951"/>
                    <a:pt x="7467" y="14846"/>
                  </a:cubicBezTo>
                  <a:cubicBezTo>
                    <a:pt x="8060" y="14692"/>
                    <a:pt x="8631" y="14407"/>
                    <a:pt x="9136" y="14055"/>
                  </a:cubicBezTo>
                  <a:cubicBezTo>
                    <a:pt x="9575" y="13748"/>
                    <a:pt x="9970" y="13374"/>
                    <a:pt x="10322" y="13001"/>
                  </a:cubicBezTo>
                  <a:cubicBezTo>
                    <a:pt x="10629" y="12672"/>
                    <a:pt x="10893" y="12320"/>
                    <a:pt x="11156" y="11969"/>
                  </a:cubicBezTo>
                  <a:cubicBezTo>
                    <a:pt x="11354" y="11683"/>
                    <a:pt x="11530" y="11398"/>
                    <a:pt x="11683" y="11113"/>
                  </a:cubicBezTo>
                  <a:cubicBezTo>
                    <a:pt x="11837" y="10849"/>
                    <a:pt x="11947" y="10585"/>
                    <a:pt x="12057" y="10322"/>
                  </a:cubicBezTo>
                  <a:lnTo>
                    <a:pt x="12057" y="10322"/>
                  </a:lnTo>
                  <a:cubicBezTo>
                    <a:pt x="12057" y="10322"/>
                    <a:pt x="11859" y="10564"/>
                    <a:pt x="11486" y="10959"/>
                  </a:cubicBezTo>
                  <a:cubicBezTo>
                    <a:pt x="10981" y="11508"/>
                    <a:pt x="10432" y="12013"/>
                    <a:pt x="9861" y="12474"/>
                  </a:cubicBezTo>
                  <a:cubicBezTo>
                    <a:pt x="9487" y="12782"/>
                    <a:pt x="9070" y="13045"/>
                    <a:pt x="8653" y="13287"/>
                  </a:cubicBezTo>
                  <a:cubicBezTo>
                    <a:pt x="8214" y="13528"/>
                    <a:pt x="7730" y="13704"/>
                    <a:pt x="7225" y="13814"/>
                  </a:cubicBezTo>
                  <a:cubicBezTo>
                    <a:pt x="6998" y="13853"/>
                    <a:pt x="6767" y="13875"/>
                    <a:pt x="6535" y="13875"/>
                  </a:cubicBezTo>
                  <a:cubicBezTo>
                    <a:pt x="6251" y="13875"/>
                    <a:pt x="5966" y="13842"/>
                    <a:pt x="5688" y="13770"/>
                  </a:cubicBezTo>
                  <a:cubicBezTo>
                    <a:pt x="5425" y="13704"/>
                    <a:pt x="5183" y="13594"/>
                    <a:pt x="4941" y="13484"/>
                  </a:cubicBezTo>
                  <a:cubicBezTo>
                    <a:pt x="4810" y="13440"/>
                    <a:pt x="4722" y="13353"/>
                    <a:pt x="4590" y="13287"/>
                  </a:cubicBezTo>
                  <a:lnTo>
                    <a:pt x="4524" y="13243"/>
                  </a:lnTo>
                  <a:lnTo>
                    <a:pt x="4414" y="13177"/>
                  </a:lnTo>
                  <a:lnTo>
                    <a:pt x="4217" y="13045"/>
                  </a:lnTo>
                  <a:cubicBezTo>
                    <a:pt x="3778" y="12716"/>
                    <a:pt x="3404" y="12320"/>
                    <a:pt x="3097" y="11881"/>
                  </a:cubicBezTo>
                  <a:cubicBezTo>
                    <a:pt x="2811" y="11464"/>
                    <a:pt x="2658" y="10959"/>
                    <a:pt x="2658" y="10454"/>
                  </a:cubicBezTo>
                  <a:cubicBezTo>
                    <a:pt x="2636" y="9971"/>
                    <a:pt x="2723" y="9465"/>
                    <a:pt x="2899" y="8982"/>
                  </a:cubicBezTo>
                  <a:cubicBezTo>
                    <a:pt x="3053" y="8543"/>
                    <a:pt x="3250" y="8104"/>
                    <a:pt x="3492" y="7687"/>
                  </a:cubicBezTo>
                  <a:cubicBezTo>
                    <a:pt x="3865" y="7050"/>
                    <a:pt x="4305" y="6435"/>
                    <a:pt x="4766" y="5864"/>
                  </a:cubicBezTo>
                  <a:cubicBezTo>
                    <a:pt x="4941" y="5622"/>
                    <a:pt x="5095" y="5469"/>
                    <a:pt x="5183" y="5359"/>
                  </a:cubicBezTo>
                  <a:cubicBezTo>
                    <a:pt x="5249" y="5293"/>
                    <a:pt x="5293" y="5249"/>
                    <a:pt x="5315" y="5205"/>
                  </a:cubicBezTo>
                  <a:lnTo>
                    <a:pt x="5315" y="5205"/>
                  </a:lnTo>
                  <a:lnTo>
                    <a:pt x="5205" y="5227"/>
                  </a:lnTo>
                  <a:cubicBezTo>
                    <a:pt x="5139" y="5249"/>
                    <a:pt x="5029" y="5271"/>
                    <a:pt x="4898" y="5315"/>
                  </a:cubicBezTo>
                  <a:cubicBezTo>
                    <a:pt x="4766" y="5337"/>
                    <a:pt x="4590" y="5359"/>
                    <a:pt x="4414" y="5403"/>
                  </a:cubicBezTo>
                  <a:cubicBezTo>
                    <a:pt x="4217" y="5425"/>
                    <a:pt x="4019" y="5447"/>
                    <a:pt x="3821" y="5447"/>
                  </a:cubicBezTo>
                  <a:lnTo>
                    <a:pt x="3470" y="5447"/>
                  </a:lnTo>
                  <a:cubicBezTo>
                    <a:pt x="3360" y="5447"/>
                    <a:pt x="3250" y="5447"/>
                    <a:pt x="3141" y="5425"/>
                  </a:cubicBezTo>
                  <a:cubicBezTo>
                    <a:pt x="3031" y="5403"/>
                    <a:pt x="2921" y="5381"/>
                    <a:pt x="2811" y="5337"/>
                  </a:cubicBezTo>
                  <a:cubicBezTo>
                    <a:pt x="2745" y="5315"/>
                    <a:pt x="2701" y="5293"/>
                    <a:pt x="2636" y="5271"/>
                  </a:cubicBezTo>
                  <a:lnTo>
                    <a:pt x="2482" y="5205"/>
                  </a:lnTo>
                  <a:cubicBezTo>
                    <a:pt x="2284" y="5095"/>
                    <a:pt x="2109" y="4963"/>
                    <a:pt x="1933" y="4810"/>
                  </a:cubicBezTo>
                  <a:cubicBezTo>
                    <a:pt x="1911" y="4788"/>
                    <a:pt x="1889" y="4788"/>
                    <a:pt x="1867" y="4744"/>
                  </a:cubicBezTo>
                  <a:lnTo>
                    <a:pt x="1801" y="4656"/>
                  </a:lnTo>
                  <a:lnTo>
                    <a:pt x="1647" y="4502"/>
                  </a:lnTo>
                  <a:lnTo>
                    <a:pt x="1603" y="4458"/>
                  </a:lnTo>
                  <a:lnTo>
                    <a:pt x="1603" y="4436"/>
                  </a:lnTo>
                  <a:lnTo>
                    <a:pt x="1560" y="4371"/>
                  </a:lnTo>
                  <a:cubicBezTo>
                    <a:pt x="1516" y="4327"/>
                    <a:pt x="1472" y="4261"/>
                    <a:pt x="1450" y="4217"/>
                  </a:cubicBezTo>
                  <a:cubicBezTo>
                    <a:pt x="1208" y="3800"/>
                    <a:pt x="1098" y="3316"/>
                    <a:pt x="1142" y="2833"/>
                  </a:cubicBezTo>
                  <a:cubicBezTo>
                    <a:pt x="1186" y="2350"/>
                    <a:pt x="1318" y="1889"/>
                    <a:pt x="1494" y="1428"/>
                  </a:cubicBezTo>
                  <a:cubicBezTo>
                    <a:pt x="1647" y="1011"/>
                    <a:pt x="1823" y="659"/>
                    <a:pt x="1933" y="396"/>
                  </a:cubicBezTo>
                  <a:cubicBezTo>
                    <a:pt x="2065" y="154"/>
                    <a:pt x="2130" y="0"/>
                    <a:pt x="2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3" name="Google Shape;21343;p135"/>
            <p:cNvSpPr/>
            <p:nvPr/>
          </p:nvSpPr>
          <p:spPr>
            <a:xfrm>
              <a:off x="6092525" y="3545950"/>
              <a:ext cx="506225" cy="938300"/>
            </a:xfrm>
            <a:custGeom>
              <a:avLst/>
              <a:gdLst/>
              <a:ahLst/>
              <a:cxnLst/>
              <a:rect l="l" t="t" r="r" b="b"/>
              <a:pathLst>
                <a:path w="20249" h="37532" extrusionOk="0">
                  <a:moveTo>
                    <a:pt x="1318" y="1"/>
                  </a:moveTo>
                  <a:lnTo>
                    <a:pt x="1" y="594"/>
                  </a:lnTo>
                  <a:lnTo>
                    <a:pt x="20249" y="37532"/>
                  </a:lnTo>
                  <a:lnTo>
                    <a:pt x="1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4" name="Google Shape;21344;p135"/>
            <p:cNvSpPr/>
            <p:nvPr/>
          </p:nvSpPr>
          <p:spPr>
            <a:xfrm>
              <a:off x="6211675" y="3514675"/>
              <a:ext cx="387075" cy="969575"/>
            </a:xfrm>
            <a:custGeom>
              <a:avLst/>
              <a:gdLst/>
              <a:ahLst/>
              <a:cxnLst/>
              <a:rect l="l" t="t" r="r" b="b"/>
              <a:pathLst>
                <a:path w="15483" h="38783" extrusionOk="0">
                  <a:moveTo>
                    <a:pt x="1581" y="0"/>
                  </a:moveTo>
                  <a:lnTo>
                    <a:pt x="0" y="176"/>
                  </a:lnTo>
                  <a:lnTo>
                    <a:pt x="15483" y="38783"/>
                  </a:lnTo>
                  <a:lnTo>
                    <a:pt x="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5" name="Google Shape;21345;p135"/>
            <p:cNvSpPr/>
            <p:nvPr/>
          </p:nvSpPr>
          <p:spPr>
            <a:xfrm>
              <a:off x="6343975" y="3517400"/>
              <a:ext cx="254775" cy="966850"/>
            </a:xfrm>
            <a:custGeom>
              <a:avLst/>
              <a:gdLst/>
              <a:ahLst/>
              <a:cxnLst/>
              <a:rect l="l" t="t" r="r" b="b"/>
              <a:pathLst>
                <a:path w="10191" h="38674" extrusionOk="0">
                  <a:moveTo>
                    <a:pt x="1165" y="1"/>
                  </a:moveTo>
                  <a:lnTo>
                    <a:pt x="1" y="155"/>
                  </a:lnTo>
                  <a:lnTo>
                    <a:pt x="10191" y="38674"/>
                  </a:lnTo>
                  <a:lnTo>
                    <a:pt x="11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6" name="Google Shape;21346;p135"/>
            <p:cNvSpPr/>
            <p:nvPr/>
          </p:nvSpPr>
          <p:spPr>
            <a:xfrm>
              <a:off x="6225950" y="3258825"/>
              <a:ext cx="187775" cy="173925"/>
            </a:xfrm>
            <a:custGeom>
              <a:avLst/>
              <a:gdLst/>
              <a:ahLst/>
              <a:cxnLst/>
              <a:rect l="l" t="t" r="r" b="b"/>
              <a:pathLst>
                <a:path w="7511" h="6957" extrusionOk="0">
                  <a:moveTo>
                    <a:pt x="6545" y="0"/>
                  </a:moveTo>
                  <a:lnTo>
                    <a:pt x="6632" y="110"/>
                  </a:lnTo>
                  <a:cubicBezTo>
                    <a:pt x="6698" y="198"/>
                    <a:pt x="6742" y="330"/>
                    <a:pt x="6786" y="440"/>
                  </a:cubicBezTo>
                  <a:cubicBezTo>
                    <a:pt x="6830" y="637"/>
                    <a:pt x="6874" y="813"/>
                    <a:pt x="6896" y="1011"/>
                  </a:cubicBezTo>
                  <a:cubicBezTo>
                    <a:pt x="6918" y="1252"/>
                    <a:pt x="6918" y="1516"/>
                    <a:pt x="6896" y="1757"/>
                  </a:cubicBezTo>
                  <a:cubicBezTo>
                    <a:pt x="6874" y="2043"/>
                    <a:pt x="6830" y="2328"/>
                    <a:pt x="6764" y="2636"/>
                  </a:cubicBezTo>
                  <a:cubicBezTo>
                    <a:pt x="6698" y="2943"/>
                    <a:pt x="6610" y="3251"/>
                    <a:pt x="6501" y="3558"/>
                  </a:cubicBezTo>
                  <a:cubicBezTo>
                    <a:pt x="6435" y="3712"/>
                    <a:pt x="6369" y="3865"/>
                    <a:pt x="6303" y="4019"/>
                  </a:cubicBezTo>
                  <a:cubicBezTo>
                    <a:pt x="6215" y="4173"/>
                    <a:pt x="6149" y="4327"/>
                    <a:pt x="6061" y="4458"/>
                  </a:cubicBezTo>
                  <a:cubicBezTo>
                    <a:pt x="5886" y="4744"/>
                    <a:pt x="5666" y="5007"/>
                    <a:pt x="5425" y="5249"/>
                  </a:cubicBezTo>
                  <a:cubicBezTo>
                    <a:pt x="5183" y="5469"/>
                    <a:pt x="4919" y="5644"/>
                    <a:pt x="4612" y="5798"/>
                  </a:cubicBezTo>
                  <a:lnTo>
                    <a:pt x="4502" y="5842"/>
                  </a:lnTo>
                  <a:lnTo>
                    <a:pt x="4392" y="5886"/>
                  </a:lnTo>
                  <a:lnTo>
                    <a:pt x="4151" y="5974"/>
                  </a:lnTo>
                  <a:cubicBezTo>
                    <a:pt x="3997" y="6018"/>
                    <a:pt x="3843" y="6040"/>
                    <a:pt x="3690" y="6062"/>
                  </a:cubicBezTo>
                  <a:lnTo>
                    <a:pt x="3448" y="6105"/>
                  </a:lnTo>
                  <a:cubicBezTo>
                    <a:pt x="3382" y="6127"/>
                    <a:pt x="3294" y="6127"/>
                    <a:pt x="3207" y="6127"/>
                  </a:cubicBezTo>
                  <a:lnTo>
                    <a:pt x="2745" y="6127"/>
                  </a:lnTo>
                  <a:cubicBezTo>
                    <a:pt x="2592" y="6127"/>
                    <a:pt x="2438" y="6127"/>
                    <a:pt x="2284" y="6105"/>
                  </a:cubicBezTo>
                  <a:cubicBezTo>
                    <a:pt x="2130" y="6083"/>
                    <a:pt x="1999" y="6083"/>
                    <a:pt x="1867" y="6062"/>
                  </a:cubicBezTo>
                  <a:cubicBezTo>
                    <a:pt x="1581" y="5996"/>
                    <a:pt x="1340" y="5952"/>
                    <a:pt x="1098" y="5908"/>
                  </a:cubicBezTo>
                  <a:cubicBezTo>
                    <a:pt x="879" y="5842"/>
                    <a:pt x="681" y="5820"/>
                    <a:pt x="527" y="5754"/>
                  </a:cubicBezTo>
                  <a:cubicBezTo>
                    <a:pt x="198" y="5666"/>
                    <a:pt x="0" y="5622"/>
                    <a:pt x="0" y="5622"/>
                  </a:cubicBezTo>
                  <a:lnTo>
                    <a:pt x="0" y="5622"/>
                  </a:lnTo>
                  <a:cubicBezTo>
                    <a:pt x="0" y="5622"/>
                    <a:pt x="176" y="5754"/>
                    <a:pt x="440" y="5930"/>
                  </a:cubicBezTo>
                  <a:cubicBezTo>
                    <a:pt x="615" y="6062"/>
                    <a:pt x="791" y="6149"/>
                    <a:pt x="989" y="6237"/>
                  </a:cubicBezTo>
                  <a:cubicBezTo>
                    <a:pt x="1208" y="6369"/>
                    <a:pt x="1472" y="6501"/>
                    <a:pt x="1713" y="6589"/>
                  </a:cubicBezTo>
                  <a:cubicBezTo>
                    <a:pt x="2021" y="6698"/>
                    <a:pt x="2328" y="6808"/>
                    <a:pt x="2658" y="6852"/>
                  </a:cubicBezTo>
                  <a:lnTo>
                    <a:pt x="2943" y="6918"/>
                  </a:lnTo>
                  <a:lnTo>
                    <a:pt x="3207" y="6940"/>
                  </a:lnTo>
                  <a:cubicBezTo>
                    <a:pt x="3305" y="6951"/>
                    <a:pt x="3404" y="6956"/>
                    <a:pt x="3503" y="6956"/>
                  </a:cubicBezTo>
                  <a:cubicBezTo>
                    <a:pt x="3602" y="6956"/>
                    <a:pt x="3701" y="6951"/>
                    <a:pt x="3800" y="6940"/>
                  </a:cubicBezTo>
                  <a:cubicBezTo>
                    <a:pt x="3997" y="6918"/>
                    <a:pt x="4195" y="6896"/>
                    <a:pt x="4392" y="6852"/>
                  </a:cubicBezTo>
                  <a:cubicBezTo>
                    <a:pt x="4590" y="6808"/>
                    <a:pt x="4810" y="6742"/>
                    <a:pt x="5007" y="6654"/>
                  </a:cubicBezTo>
                  <a:cubicBezTo>
                    <a:pt x="5403" y="6501"/>
                    <a:pt x="5776" y="6259"/>
                    <a:pt x="6105" y="5952"/>
                  </a:cubicBezTo>
                  <a:cubicBezTo>
                    <a:pt x="6413" y="5666"/>
                    <a:pt x="6676" y="5315"/>
                    <a:pt x="6874" y="4942"/>
                  </a:cubicBezTo>
                  <a:cubicBezTo>
                    <a:pt x="7072" y="4590"/>
                    <a:pt x="7225" y="4217"/>
                    <a:pt x="7313" y="3822"/>
                  </a:cubicBezTo>
                  <a:cubicBezTo>
                    <a:pt x="7423" y="3470"/>
                    <a:pt x="7467" y="3097"/>
                    <a:pt x="7489" y="2723"/>
                  </a:cubicBezTo>
                  <a:cubicBezTo>
                    <a:pt x="7511" y="2394"/>
                    <a:pt x="7489" y="2065"/>
                    <a:pt x="7445" y="1735"/>
                  </a:cubicBezTo>
                  <a:cubicBezTo>
                    <a:pt x="7423" y="1472"/>
                    <a:pt x="7335" y="1208"/>
                    <a:pt x="7247" y="945"/>
                  </a:cubicBezTo>
                  <a:cubicBezTo>
                    <a:pt x="7181" y="725"/>
                    <a:pt x="7072" y="549"/>
                    <a:pt x="6962" y="374"/>
                  </a:cubicBezTo>
                  <a:cubicBezTo>
                    <a:pt x="6874" y="242"/>
                    <a:pt x="6764" y="154"/>
                    <a:pt x="6654" y="66"/>
                  </a:cubicBezTo>
                  <a:lnTo>
                    <a:pt x="6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7" name="Google Shape;21347;p135"/>
            <p:cNvSpPr/>
            <p:nvPr/>
          </p:nvSpPr>
          <p:spPr>
            <a:xfrm>
              <a:off x="5954175" y="3302200"/>
              <a:ext cx="171325" cy="129600"/>
            </a:xfrm>
            <a:custGeom>
              <a:avLst/>
              <a:gdLst/>
              <a:ahLst/>
              <a:cxnLst/>
              <a:rect l="l" t="t" r="r" b="b"/>
              <a:pathLst>
                <a:path w="6853" h="5184" extrusionOk="0">
                  <a:moveTo>
                    <a:pt x="176" y="0"/>
                  </a:moveTo>
                  <a:cubicBezTo>
                    <a:pt x="176" y="0"/>
                    <a:pt x="132" y="176"/>
                    <a:pt x="89" y="461"/>
                  </a:cubicBezTo>
                  <a:cubicBezTo>
                    <a:pt x="45" y="637"/>
                    <a:pt x="23" y="813"/>
                    <a:pt x="23" y="988"/>
                  </a:cubicBezTo>
                  <a:cubicBezTo>
                    <a:pt x="1" y="1208"/>
                    <a:pt x="1" y="1450"/>
                    <a:pt x="23" y="1691"/>
                  </a:cubicBezTo>
                  <a:cubicBezTo>
                    <a:pt x="45" y="1955"/>
                    <a:pt x="67" y="2240"/>
                    <a:pt x="132" y="2504"/>
                  </a:cubicBezTo>
                  <a:cubicBezTo>
                    <a:pt x="154" y="2570"/>
                    <a:pt x="154" y="2658"/>
                    <a:pt x="198" y="2723"/>
                  </a:cubicBezTo>
                  <a:cubicBezTo>
                    <a:pt x="220" y="2811"/>
                    <a:pt x="242" y="2877"/>
                    <a:pt x="264" y="2965"/>
                  </a:cubicBezTo>
                  <a:cubicBezTo>
                    <a:pt x="330" y="3119"/>
                    <a:pt x="396" y="3272"/>
                    <a:pt x="462" y="3404"/>
                  </a:cubicBezTo>
                  <a:cubicBezTo>
                    <a:pt x="550" y="3580"/>
                    <a:pt x="638" y="3712"/>
                    <a:pt x="747" y="3865"/>
                  </a:cubicBezTo>
                  <a:cubicBezTo>
                    <a:pt x="857" y="4019"/>
                    <a:pt x="967" y="4151"/>
                    <a:pt x="1099" y="4283"/>
                  </a:cubicBezTo>
                  <a:cubicBezTo>
                    <a:pt x="1362" y="4524"/>
                    <a:pt x="1692" y="4744"/>
                    <a:pt x="2021" y="4898"/>
                  </a:cubicBezTo>
                  <a:cubicBezTo>
                    <a:pt x="2372" y="5029"/>
                    <a:pt x="2724" y="5139"/>
                    <a:pt x="3097" y="5161"/>
                  </a:cubicBezTo>
                  <a:cubicBezTo>
                    <a:pt x="3222" y="5177"/>
                    <a:pt x="3346" y="5184"/>
                    <a:pt x="3470" y="5184"/>
                  </a:cubicBezTo>
                  <a:cubicBezTo>
                    <a:pt x="3695" y="5184"/>
                    <a:pt x="3917" y="5160"/>
                    <a:pt x="4129" y="5117"/>
                  </a:cubicBezTo>
                  <a:cubicBezTo>
                    <a:pt x="4722" y="5029"/>
                    <a:pt x="5293" y="4832"/>
                    <a:pt x="5820" y="4502"/>
                  </a:cubicBezTo>
                  <a:cubicBezTo>
                    <a:pt x="6018" y="4392"/>
                    <a:pt x="6194" y="4239"/>
                    <a:pt x="6369" y="4063"/>
                  </a:cubicBezTo>
                  <a:cubicBezTo>
                    <a:pt x="6501" y="3953"/>
                    <a:pt x="6633" y="3799"/>
                    <a:pt x="6721" y="3646"/>
                  </a:cubicBezTo>
                  <a:cubicBezTo>
                    <a:pt x="6787" y="3536"/>
                    <a:pt x="6831" y="3426"/>
                    <a:pt x="6852" y="3316"/>
                  </a:cubicBezTo>
                  <a:lnTo>
                    <a:pt x="6852" y="3185"/>
                  </a:lnTo>
                  <a:lnTo>
                    <a:pt x="6787" y="3294"/>
                  </a:lnTo>
                  <a:cubicBezTo>
                    <a:pt x="6721" y="3382"/>
                    <a:pt x="6655" y="3470"/>
                    <a:pt x="6567" y="3536"/>
                  </a:cubicBezTo>
                  <a:cubicBezTo>
                    <a:pt x="6435" y="3646"/>
                    <a:pt x="6303" y="3734"/>
                    <a:pt x="6172" y="3799"/>
                  </a:cubicBezTo>
                  <a:cubicBezTo>
                    <a:pt x="5974" y="3909"/>
                    <a:pt x="5776" y="3997"/>
                    <a:pt x="5579" y="4085"/>
                  </a:cubicBezTo>
                  <a:cubicBezTo>
                    <a:pt x="5074" y="4261"/>
                    <a:pt x="4547" y="4370"/>
                    <a:pt x="4020" y="4392"/>
                  </a:cubicBezTo>
                  <a:cubicBezTo>
                    <a:pt x="3901" y="4402"/>
                    <a:pt x="3783" y="4407"/>
                    <a:pt x="3665" y="4407"/>
                  </a:cubicBezTo>
                  <a:cubicBezTo>
                    <a:pt x="3498" y="4407"/>
                    <a:pt x="3330" y="4396"/>
                    <a:pt x="3163" y="4370"/>
                  </a:cubicBezTo>
                  <a:cubicBezTo>
                    <a:pt x="2878" y="4327"/>
                    <a:pt x="2614" y="4261"/>
                    <a:pt x="2351" y="4129"/>
                  </a:cubicBezTo>
                  <a:cubicBezTo>
                    <a:pt x="2087" y="4019"/>
                    <a:pt x="1845" y="3887"/>
                    <a:pt x="1626" y="3690"/>
                  </a:cubicBezTo>
                  <a:cubicBezTo>
                    <a:pt x="1582" y="3646"/>
                    <a:pt x="1516" y="3602"/>
                    <a:pt x="1472" y="3558"/>
                  </a:cubicBezTo>
                  <a:cubicBezTo>
                    <a:pt x="1428" y="3492"/>
                    <a:pt x="1384" y="3448"/>
                    <a:pt x="1340" y="3404"/>
                  </a:cubicBezTo>
                  <a:cubicBezTo>
                    <a:pt x="1252" y="3272"/>
                    <a:pt x="1165" y="3185"/>
                    <a:pt x="1099" y="3053"/>
                  </a:cubicBezTo>
                  <a:cubicBezTo>
                    <a:pt x="1011" y="2943"/>
                    <a:pt x="945" y="2833"/>
                    <a:pt x="879" y="2701"/>
                  </a:cubicBezTo>
                  <a:cubicBezTo>
                    <a:pt x="857" y="2636"/>
                    <a:pt x="835" y="2570"/>
                    <a:pt x="791" y="2526"/>
                  </a:cubicBezTo>
                  <a:lnTo>
                    <a:pt x="725" y="2328"/>
                  </a:lnTo>
                  <a:cubicBezTo>
                    <a:pt x="660" y="2218"/>
                    <a:pt x="616" y="2087"/>
                    <a:pt x="594" y="1977"/>
                  </a:cubicBezTo>
                  <a:cubicBezTo>
                    <a:pt x="550" y="1845"/>
                    <a:pt x="506" y="1735"/>
                    <a:pt x="484" y="1603"/>
                  </a:cubicBezTo>
                  <a:cubicBezTo>
                    <a:pt x="440" y="1384"/>
                    <a:pt x="374" y="1164"/>
                    <a:pt x="330" y="967"/>
                  </a:cubicBezTo>
                  <a:cubicBezTo>
                    <a:pt x="308" y="769"/>
                    <a:pt x="264" y="593"/>
                    <a:pt x="242" y="461"/>
                  </a:cubicBezTo>
                  <a:cubicBezTo>
                    <a:pt x="198" y="176"/>
                    <a:pt x="176"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8" name="Google Shape;21348;p135"/>
            <p:cNvSpPr/>
            <p:nvPr/>
          </p:nvSpPr>
          <p:spPr>
            <a:xfrm>
              <a:off x="6161700" y="3084775"/>
              <a:ext cx="103800" cy="202075"/>
            </a:xfrm>
            <a:custGeom>
              <a:avLst/>
              <a:gdLst/>
              <a:ahLst/>
              <a:cxnLst/>
              <a:rect l="l" t="t" r="r" b="b"/>
              <a:pathLst>
                <a:path w="4152" h="8083" extrusionOk="0">
                  <a:moveTo>
                    <a:pt x="1099" y="1"/>
                  </a:moveTo>
                  <a:cubicBezTo>
                    <a:pt x="967" y="1"/>
                    <a:pt x="835" y="1"/>
                    <a:pt x="726" y="45"/>
                  </a:cubicBezTo>
                  <a:lnTo>
                    <a:pt x="594" y="67"/>
                  </a:lnTo>
                  <a:lnTo>
                    <a:pt x="726" y="67"/>
                  </a:lnTo>
                  <a:cubicBezTo>
                    <a:pt x="857" y="89"/>
                    <a:pt x="967" y="111"/>
                    <a:pt x="1077" y="133"/>
                  </a:cubicBezTo>
                  <a:cubicBezTo>
                    <a:pt x="1253" y="198"/>
                    <a:pt x="1406" y="286"/>
                    <a:pt x="1560" y="374"/>
                  </a:cubicBezTo>
                  <a:cubicBezTo>
                    <a:pt x="1758" y="506"/>
                    <a:pt x="1933" y="638"/>
                    <a:pt x="2109" y="791"/>
                  </a:cubicBezTo>
                  <a:cubicBezTo>
                    <a:pt x="2307" y="989"/>
                    <a:pt x="2482" y="1209"/>
                    <a:pt x="2636" y="1428"/>
                  </a:cubicBezTo>
                  <a:cubicBezTo>
                    <a:pt x="2790" y="1692"/>
                    <a:pt x="2900" y="1977"/>
                    <a:pt x="3010" y="2263"/>
                  </a:cubicBezTo>
                  <a:cubicBezTo>
                    <a:pt x="3141" y="2570"/>
                    <a:pt x="3229" y="2878"/>
                    <a:pt x="3295" y="3185"/>
                  </a:cubicBezTo>
                  <a:cubicBezTo>
                    <a:pt x="3339" y="3493"/>
                    <a:pt x="3361" y="3822"/>
                    <a:pt x="3339" y="4129"/>
                  </a:cubicBezTo>
                  <a:cubicBezTo>
                    <a:pt x="3295" y="4459"/>
                    <a:pt x="3229" y="4766"/>
                    <a:pt x="3119" y="5074"/>
                  </a:cubicBezTo>
                  <a:cubicBezTo>
                    <a:pt x="3010" y="5359"/>
                    <a:pt x="2856" y="5645"/>
                    <a:pt x="2680" y="5886"/>
                  </a:cubicBezTo>
                  <a:cubicBezTo>
                    <a:pt x="2614" y="6018"/>
                    <a:pt x="2526" y="6150"/>
                    <a:pt x="2417" y="6260"/>
                  </a:cubicBezTo>
                  <a:cubicBezTo>
                    <a:pt x="2307" y="6369"/>
                    <a:pt x="2219" y="6501"/>
                    <a:pt x="2109" y="6589"/>
                  </a:cubicBezTo>
                  <a:cubicBezTo>
                    <a:pt x="1999" y="6677"/>
                    <a:pt x="1911" y="6765"/>
                    <a:pt x="1802" y="6853"/>
                  </a:cubicBezTo>
                  <a:lnTo>
                    <a:pt x="1494" y="7116"/>
                  </a:lnTo>
                  <a:cubicBezTo>
                    <a:pt x="1384" y="7204"/>
                    <a:pt x="1275" y="7270"/>
                    <a:pt x="1187" y="7336"/>
                  </a:cubicBezTo>
                  <a:cubicBezTo>
                    <a:pt x="1099" y="7402"/>
                    <a:pt x="1011" y="7467"/>
                    <a:pt x="901" y="7533"/>
                  </a:cubicBezTo>
                  <a:cubicBezTo>
                    <a:pt x="726" y="7643"/>
                    <a:pt x="572" y="7753"/>
                    <a:pt x="440" y="7819"/>
                  </a:cubicBezTo>
                  <a:cubicBezTo>
                    <a:pt x="155" y="7995"/>
                    <a:pt x="1" y="8082"/>
                    <a:pt x="1" y="8082"/>
                  </a:cubicBezTo>
                  <a:cubicBezTo>
                    <a:pt x="1" y="8082"/>
                    <a:pt x="177" y="8060"/>
                    <a:pt x="484" y="7973"/>
                  </a:cubicBezTo>
                  <a:cubicBezTo>
                    <a:pt x="682" y="7929"/>
                    <a:pt x="857" y="7863"/>
                    <a:pt x="1033" y="7797"/>
                  </a:cubicBezTo>
                  <a:cubicBezTo>
                    <a:pt x="1275" y="7709"/>
                    <a:pt x="1516" y="7599"/>
                    <a:pt x="1736" y="7489"/>
                  </a:cubicBezTo>
                  <a:lnTo>
                    <a:pt x="2109" y="7270"/>
                  </a:lnTo>
                  <a:cubicBezTo>
                    <a:pt x="2241" y="7204"/>
                    <a:pt x="2373" y="7094"/>
                    <a:pt x="2504" y="7006"/>
                  </a:cubicBezTo>
                  <a:cubicBezTo>
                    <a:pt x="2636" y="6896"/>
                    <a:pt x="2768" y="6787"/>
                    <a:pt x="2878" y="6677"/>
                  </a:cubicBezTo>
                  <a:cubicBezTo>
                    <a:pt x="3010" y="6567"/>
                    <a:pt x="3119" y="6413"/>
                    <a:pt x="3251" y="6282"/>
                  </a:cubicBezTo>
                  <a:cubicBezTo>
                    <a:pt x="3361" y="6150"/>
                    <a:pt x="3471" y="5996"/>
                    <a:pt x="3580" y="5842"/>
                  </a:cubicBezTo>
                  <a:cubicBezTo>
                    <a:pt x="3624" y="5755"/>
                    <a:pt x="3668" y="5667"/>
                    <a:pt x="3712" y="5579"/>
                  </a:cubicBezTo>
                  <a:lnTo>
                    <a:pt x="3844" y="5315"/>
                  </a:lnTo>
                  <a:cubicBezTo>
                    <a:pt x="3998" y="4942"/>
                    <a:pt x="4086" y="4569"/>
                    <a:pt x="4108" y="4173"/>
                  </a:cubicBezTo>
                  <a:cubicBezTo>
                    <a:pt x="4151" y="3778"/>
                    <a:pt x="4108" y="3383"/>
                    <a:pt x="4042" y="3009"/>
                  </a:cubicBezTo>
                  <a:cubicBezTo>
                    <a:pt x="3954" y="2636"/>
                    <a:pt x="3822" y="2285"/>
                    <a:pt x="3646" y="1933"/>
                  </a:cubicBezTo>
                  <a:cubicBezTo>
                    <a:pt x="3493" y="1626"/>
                    <a:pt x="3295" y="1340"/>
                    <a:pt x="3075" y="1077"/>
                  </a:cubicBezTo>
                  <a:cubicBezTo>
                    <a:pt x="2878" y="857"/>
                    <a:pt x="2636" y="638"/>
                    <a:pt x="2395" y="462"/>
                  </a:cubicBezTo>
                  <a:cubicBezTo>
                    <a:pt x="2175" y="308"/>
                    <a:pt x="1933" y="198"/>
                    <a:pt x="1692" y="111"/>
                  </a:cubicBezTo>
                  <a:cubicBezTo>
                    <a:pt x="1494" y="45"/>
                    <a:pt x="1297"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9" name="Google Shape;21349;p135"/>
          <p:cNvGrpSpPr/>
          <p:nvPr/>
        </p:nvGrpSpPr>
        <p:grpSpPr>
          <a:xfrm>
            <a:off x="4704773" y="1199918"/>
            <a:ext cx="3386037" cy="3002166"/>
            <a:chOff x="4515125" y="1449223"/>
            <a:chExt cx="3105031" cy="2753018"/>
          </a:xfrm>
        </p:grpSpPr>
        <p:sp>
          <p:nvSpPr>
            <p:cNvPr id="21350" name="Google Shape;21350;p135"/>
            <p:cNvSpPr/>
            <p:nvPr/>
          </p:nvSpPr>
          <p:spPr>
            <a:xfrm>
              <a:off x="4515125" y="3634660"/>
              <a:ext cx="408439" cy="347307"/>
            </a:xfrm>
            <a:custGeom>
              <a:avLst/>
              <a:gdLst/>
              <a:ahLst/>
              <a:cxnLst/>
              <a:rect l="l" t="t" r="r" b="b"/>
              <a:pathLst>
                <a:path w="6890" h="5859" extrusionOk="0">
                  <a:moveTo>
                    <a:pt x="3651" y="1"/>
                  </a:moveTo>
                  <a:cubicBezTo>
                    <a:pt x="3637" y="1"/>
                    <a:pt x="3625" y="2"/>
                    <a:pt x="3614" y="6"/>
                  </a:cubicBezTo>
                  <a:cubicBezTo>
                    <a:pt x="3232" y="115"/>
                    <a:pt x="2727" y="975"/>
                    <a:pt x="2304" y="1698"/>
                  </a:cubicBezTo>
                  <a:cubicBezTo>
                    <a:pt x="1880" y="2435"/>
                    <a:pt x="570" y="3977"/>
                    <a:pt x="229" y="5015"/>
                  </a:cubicBezTo>
                  <a:cubicBezTo>
                    <a:pt x="0" y="5683"/>
                    <a:pt x="129" y="5859"/>
                    <a:pt x="300" y="5859"/>
                  </a:cubicBezTo>
                  <a:cubicBezTo>
                    <a:pt x="395" y="5859"/>
                    <a:pt x="502" y="5805"/>
                    <a:pt x="570" y="5752"/>
                  </a:cubicBezTo>
                  <a:cubicBezTo>
                    <a:pt x="1444" y="5165"/>
                    <a:pt x="2358" y="4633"/>
                    <a:pt x="3300" y="4169"/>
                  </a:cubicBezTo>
                  <a:cubicBezTo>
                    <a:pt x="3696" y="3977"/>
                    <a:pt x="4105" y="3814"/>
                    <a:pt x="4528" y="3664"/>
                  </a:cubicBezTo>
                  <a:lnTo>
                    <a:pt x="6030" y="4319"/>
                  </a:lnTo>
                  <a:lnTo>
                    <a:pt x="6890" y="2626"/>
                  </a:lnTo>
                  <a:cubicBezTo>
                    <a:pt x="6890" y="2626"/>
                    <a:pt x="5961" y="2094"/>
                    <a:pt x="5770" y="1903"/>
                  </a:cubicBezTo>
                  <a:cubicBezTo>
                    <a:pt x="5585" y="1704"/>
                    <a:pt x="4088" y="1"/>
                    <a:pt x="3651" y="1"/>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1" name="Google Shape;21351;p135"/>
            <p:cNvSpPr/>
            <p:nvPr/>
          </p:nvSpPr>
          <p:spPr>
            <a:xfrm>
              <a:off x="4515125" y="3634660"/>
              <a:ext cx="314599" cy="347307"/>
            </a:xfrm>
            <a:custGeom>
              <a:avLst/>
              <a:gdLst/>
              <a:ahLst/>
              <a:cxnLst/>
              <a:rect l="l" t="t" r="r" b="b"/>
              <a:pathLst>
                <a:path w="5307" h="5859" extrusionOk="0">
                  <a:moveTo>
                    <a:pt x="3653" y="0"/>
                  </a:moveTo>
                  <a:cubicBezTo>
                    <a:pt x="3639" y="0"/>
                    <a:pt x="3626" y="2"/>
                    <a:pt x="3614" y="6"/>
                  </a:cubicBezTo>
                  <a:cubicBezTo>
                    <a:pt x="3232" y="129"/>
                    <a:pt x="2727" y="975"/>
                    <a:pt x="2304" y="1698"/>
                  </a:cubicBezTo>
                  <a:cubicBezTo>
                    <a:pt x="1880" y="2435"/>
                    <a:pt x="570" y="3977"/>
                    <a:pt x="229" y="5015"/>
                  </a:cubicBezTo>
                  <a:cubicBezTo>
                    <a:pt x="0" y="5683"/>
                    <a:pt x="129" y="5859"/>
                    <a:pt x="300" y="5859"/>
                  </a:cubicBezTo>
                  <a:cubicBezTo>
                    <a:pt x="395" y="5859"/>
                    <a:pt x="502" y="5805"/>
                    <a:pt x="570" y="5752"/>
                  </a:cubicBezTo>
                  <a:cubicBezTo>
                    <a:pt x="1444" y="5165"/>
                    <a:pt x="2358" y="4633"/>
                    <a:pt x="3300" y="4169"/>
                  </a:cubicBezTo>
                  <a:cubicBezTo>
                    <a:pt x="3655" y="4005"/>
                    <a:pt x="3928" y="3896"/>
                    <a:pt x="4133" y="3814"/>
                  </a:cubicBezTo>
                  <a:lnTo>
                    <a:pt x="3409" y="3090"/>
                  </a:lnTo>
                  <a:cubicBezTo>
                    <a:pt x="3409" y="3090"/>
                    <a:pt x="4501" y="1917"/>
                    <a:pt x="5306" y="1398"/>
                  </a:cubicBezTo>
                  <a:cubicBezTo>
                    <a:pt x="4784" y="836"/>
                    <a:pt x="3962" y="0"/>
                    <a:pt x="3653" y="0"/>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2" name="Google Shape;21352;p135"/>
            <p:cNvSpPr/>
            <p:nvPr/>
          </p:nvSpPr>
          <p:spPr>
            <a:xfrm>
              <a:off x="4518978" y="3635193"/>
              <a:ext cx="238721" cy="342861"/>
            </a:xfrm>
            <a:custGeom>
              <a:avLst/>
              <a:gdLst/>
              <a:ahLst/>
              <a:cxnLst/>
              <a:rect l="l" t="t" r="r" b="b"/>
              <a:pathLst>
                <a:path w="4027" h="5784" extrusionOk="0">
                  <a:moveTo>
                    <a:pt x="3571" y="0"/>
                  </a:moveTo>
                  <a:cubicBezTo>
                    <a:pt x="3563" y="0"/>
                    <a:pt x="3556" y="4"/>
                    <a:pt x="3549" y="10"/>
                  </a:cubicBezTo>
                  <a:cubicBezTo>
                    <a:pt x="3153" y="120"/>
                    <a:pt x="2662" y="966"/>
                    <a:pt x="2239" y="1703"/>
                  </a:cubicBezTo>
                  <a:cubicBezTo>
                    <a:pt x="1815" y="2426"/>
                    <a:pt x="505" y="3968"/>
                    <a:pt x="150" y="5019"/>
                  </a:cubicBezTo>
                  <a:cubicBezTo>
                    <a:pt x="0" y="5456"/>
                    <a:pt x="14" y="5702"/>
                    <a:pt x="82" y="5784"/>
                  </a:cubicBezTo>
                  <a:cubicBezTo>
                    <a:pt x="423" y="4746"/>
                    <a:pt x="1611" y="3204"/>
                    <a:pt x="2621" y="1976"/>
                  </a:cubicBezTo>
                  <a:cubicBezTo>
                    <a:pt x="3358" y="1075"/>
                    <a:pt x="3795" y="515"/>
                    <a:pt x="4027" y="215"/>
                  </a:cubicBezTo>
                  <a:lnTo>
                    <a:pt x="3958" y="174"/>
                  </a:lnTo>
                  <a:lnTo>
                    <a:pt x="3945" y="174"/>
                  </a:lnTo>
                  <a:cubicBezTo>
                    <a:pt x="3917" y="147"/>
                    <a:pt x="3890" y="133"/>
                    <a:pt x="3863" y="106"/>
                  </a:cubicBezTo>
                  <a:lnTo>
                    <a:pt x="3835" y="92"/>
                  </a:lnTo>
                  <a:lnTo>
                    <a:pt x="3767" y="65"/>
                  </a:lnTo>
                  <a:lnTo>
                    <a:pt x="3754" y="51"/>
                  </a:lnTo>
                  <a:cubicBezTo>
                    <a:pt x="3726" y="38"/>
                    <a:pt x="3699" y="24"/>
                    <a:pt x="3685" y="10"/>
                  </a:cubicBezTo>
                  <a:lnTo>
                    <a:pt x="3603" y="10"/>
                  </a:lnTo>
                  <a:cubicBezTo>
                    <a:pt x="3590" y="4"/>
                    <a:pt x="3580" y="0"/>
                    <a:pt x="3571" y="0"/>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3" name="Google Shape;21353;p135"/>
            <p:cNvSpPr/>
            <p:nvPr/>
          </p:nvSpPr>
          <p:spPr>
            <a:xfrm>
              <a:off x="7308640" y="3832765"/>
              <a:ext cx="311516" cy="369477"/>
            </a:xfrm>
            <a:custGeom>
              <a:avLst/>
              <a:gdLst/>
              <a:ahLst/>
              <a:cxnLst/>
              <a:rect l="l" t="t" r="r" b="b"/>
              <a:pathLst>
                <a:path w="5255" h="6233" extrusionOk="0">
                  <a:moveTo>
                    <a:pt x="4916" y="0"/>
                  </a:moveTo>
                  <a:cubicBezTo>
                    <a:pt x="4648" y="0"/>
                    <a:pt x="4170" y="350"/>
                    <a:pt x="3781" y="676"/>
                  </a:cubicBezTo>
                  <a:cubicBezTo>
                    <a:pt x="3289" y="1100"/>
                    <a:pt x="1324" y="2383"/>
                    <a:pt x="1324" y="2383"/>
                  </a:cubicBezTo>
                  <a:lnTo>
                    <a:pt x="0" y="4880"/>
                  </a:lnTo>
                  <a:cubicBezTo>
                    <a:pt x="0" y="4880"/>
                    <a:pt x="1127" y="6232"/>
                    <a:pt x="1708" y="6232"/>
                  </a:cubicBezTo>
                  <a:cubicBezTo>
                    <a:pt x="1717" y="6232"/>
                    <a:pt x="1725" y="6232"/>
                    <a:pt x="1734" y="6231"/>
                  </a:cubicBezTo>
                  <a:cubicBezTo>
                    <a:pt x="2320" y="6191"/>
                    <a:pt x="2430" y="5726"/>
                    <a:pt x="2552" y="5576"/>
                  </a:cubicBezTo>
                  <a:cubicBezTo>
                    <a:pt x="2662" y="5426"/>
                    <a:pt x="4054" y="3720"/>
                    <a:pt x="4600" y="2533"/>
                  </a:cubicBezTo>
                  <a:cubicBezTo>
                    <a:pt x="5132" y="1332"/>
                    <a:pt x="5255" y="417"/>
                    <a:pt x="5091" y="103"/>
                  </a:cubicBezTo>
                  <a:cubicBezTo>
                    <a:pt x="5057" y="31"/>
                    <a:pt x="4996" y="0"/>
                    <a:pt x="4916" y="0"/>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4" name="Google Shape;21354;p135"/>
            <p:cNvSpPr/>
            <p:nvPr/>
          </p:nvSpPr>
          <p:spPr>
            <a:xfrm>
              <a:off x="7402476" y="3833179"/>
              <a:ext cx="217676" cy="369002"/>
            </a:xfrm>
            <a:custGeom>
              <a:avLst/>
              <a:gdLst/>
              <a:ahLst/>
              <a:cxnLst/>
              <a:rect l="l" t="t" r="r" b="b"/>
              <a:pathLst>
                <a:path w="3672" h="6225" extrusionOk="0">
                  <a:moveTo>
                    <a:pt x="3372" y="1"/>
                  </a:moveTo>
                  <a:cubicBezTo>
                    <a:pt x="3276" y="697"/>
                    <a:pt x="3099" y="1379"/>
                    <a:pt x="2826" y="2021"/>
                  </a:cubicBezTo>
                  <a:cubicBezTo>
                    <a:pt x="2430" y="3003"/>
                    <a:pt x="901" y="5037"/>
                    <a:pt x="0" y="6197"/>
                  </a:cubicBezTo>
                  <a:cubicBezTo>
                    <a:pt x="55" y="6211"/>
                    <a:pt x="110" y="6224"/>
                    <a:pt x="164" y="6224"/>
                  </a:cubicBezTo>
                  <a:cubicBezTo>
                    <a:pt x="737" y="6184"/>
                    <a:pt x="847" y="5719"/>
                    <a:pt x="969" y="5569"/>
                  </a:cubicBezTo>
                  <a:cubicBezTo>
                    <a:pt x="1079" y="5419"/>
                    <a:pt x="2471" y="3713"/>
                    <a:pt x="3017" y="2526"/>
                  </a:cubicBezTo>
                  <a:cubicBezTo>
                    <a:pt x="3563" y="1325"/>
                    <a:pt x="3672" y="410"/>
                    <a:pt x="3522" y="96"/>
                  </a:cubicBezTo>
                  <a:cubicBezTo>
                    <a:pt x="3494" y="42"/>
                    <a:pt x="3440" y="1"/>
                    <a:pt x="3372" y="1"/>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5" name="Google Shape;21355;p135"/>
            <p:cNvSpPr/>
            <p:nvPr/>
          </p:nvSpPr>
          <p:spPr>
            <a:xfrm>
              <a:off x="5423495" y="2592090"/>
              <a:ext cx="1055955" cy="791295"/>
            </a:xfrm>
            <a:custGeom>
              <a:avLst/>
              <a:gdLst/>
              <a:ahLst/>
              <a:cxnLst/>
              <a:rect l="l" t="t" r="r" b="b"/>
              <a:pathLst>
                <a:path w="17813" h="13349" extrusionOk="0">
                  <a:moveTo>
                    <a:pt x="15137" y="0"/>
                  </a:moveTo>
                  <a:lnTo>
                    <a:pt x="5542" y="1324"/>
                  </a:lnTo>
                  <a:cubicBezTo>
                    <a:pt x="5542" y="1324"/>
                    <a:pt x="5747" y="2730"/>
                    <a:pt x="4341" y="4313"/>
                  </a:cubicBezTo>
                  <a:cubicBezTo>
                    <a:pt x="2935" y="5910"/>
                    <a:pt x="615" y="8012"/>
                    <a:pt x="615" y="8012"/>
                  </a:cubicBezTo>
                  <a:cubicBezTo>
                    <a:pt x="205" y="8585"/>
                    <a:pt x="1" y="9282"/>
                    <a:pt x="55" y="9991"/>
                  </a:cubicBezTo>
                  <a:cubicBezTo>
                    <a:pt x="137" y="11151"/>
                    <a:pt x="2594" y="13349"/>
                    <a:pt x="2594" y="13349"/>
                  </a:cubicBezTo>
                  <a:cubicBezTo>
                    <a:pt x="2594" y="13349"/>
                    <a:pt x="3590" y="11848"/>
                    <a:pt x="4546" y="11070"/>
                  </a:cubicBezTo>
                  <a:cubicBezTo>
                    <a:pt x="5515" y="10292"/>
                    <a:pt x="7043" y="9691"/>
                    <a:pt x="7043" y="9691"/>
                  </a:cubicBezTo>
                  <a:lnTo>
                    <a:pt x="14059" y="11998"/>
                  </a:lnTo>
                  <a:cubicBezTo>
                    <a:pt x="14059" y="11998"/>
                    <a:pt x="16843" y="10223"/>
                    <a:pt x="17321" y="8463"/>
                  </a:cubicBezTo>
                  <a:cubicBezTo>
                    <a:pt x="17812" y="6688"/>
                    <a:pt x="16666" y="2703"/>
                    <a:pt x="16065" y="1775"/>
                  </a:cubicBezTo>
                  <a:cubicBezTo>
                    <a:pt x="15710" y="1215"/>
                    <a:pt x="15396" y="615"/>
                    <a:pt x="15137" y="0"/>
                  </a:cubicBez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6" name="Google Shape;21356;p135"/>
            <p:cNvSpPr/>
            <p:nvPr/>
          </p:nvSpPr>
          <p:spPr>
            <a:xfrm>
              <a:off x="4854726" y="3165717"/>
              <a:ext cx="2531730" cy="1017735"/>
            </a:xfrm>
            <a:custGeom>
              <a:avLst/>
              <a:gdLst/>
              <a:ahLst/>
              <a:cxnLst/>
              <a:rect l="l" t="t" r="r" b="b"/>
              <a:pathLst>
                <a:path w="42708" h="17169" extrusionOk="0">
                  <a:moveTo>
                    <a:pt x="15383" y="0"/>
                  </a:moveTo>
                  <a:cubicBezTo>
                    <a:pt x="15383" y="0"/>
                    <a:pt x="14618" y="3003"/>
                    <a:pt x="14809" y="4204"/>
                  </a:cubicBezTo>
                  <a:cubicBezTo>
                    <a:pt x="14919" y="4928"/>
                    <a:pt x="15164" y="5610"/>
                    <a:pt x="15533" y="6252"/>
                  </a:cubicBezTo>
                  <a:lnTo>
                    <a:pt x="13854" y="12885"/>
                  </a:lnTo>
                  <a:lnTo>
                    <a:pt x="860" y="10196"/>
                  </a:lnTo>
                  <a:lnTo>
                    <a:pt x="0" y="12653"/>
                  </a:lnTo>
                  <a:cubicBezTo>
                    <a:pt x="0" y="12653"/>
                    <a:pt x="8217" y="14686"/>
                    <a:pt x="11302" y="15656"/>
                  </a:cubicBezTo>
                  <a:cubicBezTo>
                    <a:pt x="14161" y="16541"/>
                    <a:pt x="15824" y="17169"/>
                    <a:pt x="16302" y="17169"/>
                  </a:cubicBezTo>
                  <a:cubicBezTo>
                    <a:pt x="16339" y="17169"/>
                    <a:pt x="16370" y="17165"/>
                    <a:pt x="16393" y="17157"/>
                  </a:cubicBezTo>
                  <a:cubicBezTo>
                    <a:pt x="16625" y="17048"/>
                    <a:pt x="16829" y="16884"/>
                    <a:pt x="17007" y="16693"/>
                  </a:cubicBezTo>
                  <a:lnTo>
                    <a:pt x="20815" y="7480"/>
                  </a:lnTo>
                  <a:lnTo>
                    <a:pt x="29823" y="8108"/>
                  </a:lnTo>
                  <a:cubicBezTo>
                    <a:pt x="29823" y="8108"/>
                    <a:pt x="32553" y="10455"/>
                    <a:pt x="34682" y="12039"/>
                  </a:cubicBezTo>
                  <a:cubicBezTo>
                    <a:pt x="36797" y="13608"/>
                    <a:pt x="41438" y="16597"/>
                    <a:pt x="41438" y="16597"/>
                  </a:cubicBezTo>
                  <a:cubicBezTo>
                    <a:pt x="41875" y="16352"/>
                    <a:pt x="42189" y="15956"/>
                    <a:pt x="42325" y="15478"/>
                  </a:cubicBezTo>
                  <a:cubicBezTo>
                    <a:pt x="42489" y="14864"/>
                    <a:pt x="42612" y="14250"/>
                    <a:pt x="42707" y="13636"/>
                  </a:cubicBezTo>
                  <a:cubicBezTo>
                    <a:pt x="42489" y="13403"/>
                    <a:pt x="42243" y="13212"/>
                    <a:pt x="41984" y="13049"/>
                  </a:cubicBezTo>
                  <a:cubicBezTo>
                    <a:pt x="41827" y="12974"/>
                    <a:pt x="41643" y="12963"/>
                    <a:pt x="41464" y="12963"/>
                  </a:cubicBezTo>
                  <a:cubicBezTo>
                    <a:pt x="41396" y="12963"/>
                    <a:pt x="41330" y="12965"/>
                    <a:pt x="41266" y="12965"/>
                  </a:cubicBezTo>
                  <a:cubicBezTo>
                    <a:pt x="41159" y="12965"/>
                    <a:pt x="41059" y="12961"/>
                    <a:pt x="40974" y="12939"/>
                  </a:cubicBezTo>
                  <a:cubicBezTo>
                    <a:pt x="40701" y="12858"/>
                    <a:pt x="34641" y="6989"/>
                    <a:pt x="33945" y="6333"/>
                  </a:cubicBezTo>
                  <a:cubicBezTo>
                    <a:pt x="33249" y="5678"/>
                    <a:pt x="32362" y="4136"/>
                    <a:pt x="31365" y="3754"/>
                  </a:cubicBezTo>
                  <a:cubicBezTo>
                    <a:pt x="30355" y="3358"/>
                    <a:pt x="23545" y="1706"/>
                    <a:pt x="23545" y="1706"/>
                  </a:cubicBezTo>
                  <a:lnTo>
                    <a:pt x="23435" y="696"/>
                  </a:lnTo>
                  <a:lnTo>
                    <a:pt x="15383" y="0"/>
                  </a:ln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7" name="Google Shape;21357;p135"/>
            <p:cNvSpPr/>
            <p:nvPr/>
          </p:nvSpPr>
          <p:spPr>
            <a:xfrm>
              <a:off x="5755212" y="2336427"/>
              <a:ext cx="616571" cy="888866"/>
            </a:xfrm>
            <a:custGeom>
              <a:avLst/>
              <a:gdLst/>
              <a:ahLst/>
              <a:cxnLst/>
              <a:rect l="l" t="t" r="r" b="b"/>
              <a:pathLst>
                <a:path w="10401" h="14995" extrusionOk="0">
                  <a:moveTo>
                    <a:pt x="9828" y="0"/>
                  </a:moveTo>
                  <a:lnTo>
                    <a:pt x="615" y="737"/>
                  </a:lnTo>
                  <a:lnTo>
                    <a:pt x="233" y="8217"/>
                  </a:lnTo>
                  <a:cubicBezTo>
                    <a:pt x="233" y="8217"/>
                    <a:pt x="383" y="12134"/>
                    <a:pt x="342" y="12257"/>
                  </a:cubicBezTo>
                  <a:cubicBezTo>
                    <a:pt x="301" y="12380"/>
                    <a:pt x="0" y="13840"/>
                    <a:pt x="192" y="13990"/>
                  </a:cubicBezTo>
                  <a:cubicBezTo>
                    <a:pt x="383" y="14141"/>
                    <a:pt x="7275" y="14987"/>
                    <a:pt x="7630" y="14987"/>
                  </a:cubicBezTo>
                  <a:cubicBezTo>
                    <a:pt x="7733" y="14987"/>
                    <a:pt x="7825" y="14994"/>
                    <a:pt x="7906" y="14994"/>
                  </a:cubicBezTo>
                  <a:cubicBezTo>
                    <a:pt x="8093" y="14994"/>
                    <a:pt x="8216" y="14954"/>
                    <a:pt x="8244" y="14686"/>
                  </a:cubicBezTo>
                  <a:cubicBezTo>
                    <a:pt x="8285" y="14304"/>
                    <a:pt x="8326" y="13908"/>
                    <a:pt x="8326" y="13908"/>
                  </a:cubicBezTo>
                  <a:lnTo>
                    <a:pt x="10401" y="5828"/>
                  </a:lnTo>
                  <a:lnTo>
                    <a:pt x="9828" y="0"/>
                  </a:ln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8" name="Google Shape;21358;p135"/>
            <p:cNvSpPr/>
            <p:nvPr/>
          </p:nvSpPr>
          <p:spPr>
            <a:xfrm>
              <a:off x="6095821" y="2858245"/>
              <a:ext cx="27565" cy="20332"/>
            </a:xfrm>
            <a:custGeom>
              <a:avLst/>
              <a:gdLst/>
              <a:ahLst/>
              <a:cxnLst/>
              <a:rect l="l" t="t" r="r" b="b"/>
              <a:pathLst>
                <a:path w="465" h="343" fill="none" extrusionOk="0">
                  <a:moveTo>
                    <a:pt x="1" y="342"/>
                  </a:moveTo>
                  <a:lnTo>
                    <a:pt x="465" y="1"/>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9" name="Google Shape;21359;p135"/>
            <p:cNvSpPr/>
            <p:nvPr/>
          </p:nvSpPr>
          <p:spPr>
            <a:xfrm>
              <a:off x="5779456" y="2897902"/>
              <a:ext cx="290531" cy="212866"/>
            </a:xfrm>
            <a:custGeom>
              <a:avLst/>
              <a:gdLst/>
              <a:ahLst/>
              <a:cxnLst/>
              <a:rect l="l" t="t" r="r" b="b"/>
              <a:pathLst>
                <a:path w="4901" h="3591" fill="none" extrusionOk="0">
                  <a:moveTo>
                    <a:pt x="1" y="3590"/>
                  </a:moveTo>
                  <a:cubicBezTo>
                    <a:pt x="506" y="3153"/>
                    <a:pt x="1038" y="2744"/>
                    <a:pt x="1584" y="2376"/>
                  </a:cubicBezTo>
                  <a:cubicBezTo>
                    <a:pt x="1966" y="2143"/>
                    <a:pt x="3782" y="820"/>
                    <a:pt x="4901" y="1"/>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0" name="Google Shape;21360;p135"/>
            <p:cNvSpPr/>
            <p:nvPr/>
          </p:nvSpPr>
          <p:spPr>
            <a:xfrm>
              <a:off x="5895996" y="2770100"/>
              <a:ext cx="224197" cy="221698"/>
            </a:xfrm>
            <a:custGeom>
              <a:avLst/>
              <a:gdLst/>
              <a:ahLst/>
              <a:cxnLst/>
              <a:rect l="l" t="t" r="r" b="b"/>
              <a:pathLst>
                <a:path w="3782" h="3740" fill="none" extrusionOk="0">
                  <a:moveTo>
                    <a:pt x="3781" y="0"/>
                  </a:moveTo>
                  <a:cubicBezTo>
                    <a:pt x="3781" y="0"/>
                    <a:pt x="1256" y="2662"/>
                    <a:pt x="0" y="374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1" name="Google Shape;21361;p135"/>
            <p:cNvSpPr/>
            <p:nvPr/>
          </p:nvSpPr>
          <p:spPr>
            <a:xfrm>
              <a:off x="5917810" y="3109048"/>
              <a:ext cx="168355" cy="45407"/>
            </a:xfrm>
            <a:custGeom>
              <a:avLst/>
              <a:gdLst/>
              <a:ahLst/>
              <a:cxnLst/>
              <a:rect l="l" t="t" r="r" b="b"/>
              <a:pathLst>
                <a:path w="2840" h="766" fill="none" extrusionOk="0">
                  <a:moveTo>
                    <a:pt x="2840" y="1"/>
                  </a:moveTo>
                  <a:cubicBezTo>
                    <a:pt x="1953" y="247"/>
                    <a:pt x="833" y="547"/>
                    <a:pt x="1" y="765"/>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2" name="Google Shape;21362;p135"/>
            <p:cNvSpPr/>
            <p:nvPr/>
          </p:nvSpPr>
          <p:spPr>
            <a:xfrm>
              <a:off x="6118465" y="3085633"/>
              <a:ext cx="54300" cy="14582"/>
            </a:xfrm>
            <a:custGeom>
              <a:avLst/>
              <a:gdLst/>
              <a:ahLst/>
              <a:cxnLst/>
              <a:rect l="l" t="t" r="r" b="b"/>
              <a:pathLst>
                <a:path w="916" h="246" fill="none" extrusionOk="0">
                  <a:moveTo>
                    <a:pt x="915" y="0"/>
                  </a:moveTo>
                  <a:lnTo>
                    <a:pt x="1" y="246"/>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3" name="Google Shape;21363;p135"/>
            <p:cNvSpPr/>
            <p:nvPr/>
          </p:nvSpPr>
          <p:spPr>
            <a:xfrm>
              <a:off x="7158134" y="1449223"/>
              <a:ext cx="267056" cy="299885"/>
            </a:xfrm>
            <a:custGeom>
              <a:avLst/>
              <a:gdLst/>
              <a:ahLst/>
              <a:cxnLst/>
              <a:rect l="l" t="t" r="r" b="b"/>
              <a:pathLst>
                <a:path w="4505" h="5059" extrusionOk="0">
                  <a:moveTo>
                    <a:pt x="2624" y="1"/>
                  </a:moveTo>
                  <a:cubicBezTo>
                    <a:pt x="2474" y="1"/>
                    <a:pt x="1802" y="1168"/>
                    <a:pt x="1802" y="1168"/>
                  </a:cubicBezTo>
                  <a:lnTo>
                    <a:pt x="0" y="4130"/>
                  </a:lnTo>
                  <a:lnTo>
                    <a:pt x="942" y="5058"/>
                  </a:lnTo>
                  <a:cubicBezTo>
                    <a:pt x="1393" y="4895"/>
                    <a:pt x="1829" y="4663"/>
                    <a:pt x="2225" y="4376"/>
                  </a:cubicBezTo>
                  <a:cubicBezTo>
                    <a:pt x="2949" y="3871"/>
                    <a:pt x="3126" y="3475"/>
                    <a:pt x="3126" y="3475"/>
                  </a:cubicBezTo>
                  <a:cubicBezTo>
                    <a:pt x="3126" y="3475"/>
                    <a:pt x="4450" y="3352"/>
                    <a:pt x="4477" y="3175"/>
                  </a:cubicBezTo>
                  <a:cubicBezTo>
                    <a:pt x="4505" y="2997"/>
                    <a:pt x="2935" y="2929"/>
                    <a:pt x="2935" y="2929"/>
                  </a:cubicBezTo>
                  <a:cubicBezTo>
                    <a:pt x="2935" y="2929"/>
                    <a:pt x="4477" y="1946"/>
                    <a:pt x="4409" y="1769"/>
                  </a:cubicBezTo>
                  <a:cubicBezTo>
                    <a:pt x="4402" y="1747"/>
                    <a:pt x="4372" y="1737"/>
                    <a:pt x="4325" y="1737"/>
                  </a:cubicBezTo>
                  <a:cubicBezTo>
                    <a:pt x="3990" y="1737"/>
                    <a:pt x="2785" y="2219"/>
                    <a:pt x="2785" y="2219"/>
                  </a:cubicBezTo>
                  <a:cubicBezTo>
                    <a:pt x="2785" y="2219"/>
                    <a:pt x="3658" y="1073"/>
                    <a:pt x="3727" y="800"/>
                  </a:cubicBezTo>
                  <a:cubicBezTo>
                    <a:pt x="3748" y="699"/>
                    <a:pt x="3701" y="669"/>
                    <a:pt x="3636" y="669"/>
                  </a:cubicBezTo>
                  <a:cubicBezTo>
                    <a:pt x="3534" y="669"/>
                    <a:pt x="3385" y="745"/>
                    <a:pt x="3385" y="745"/>
                  </a:cubicBezTo>
                  <a:lnTo>
                    <a:pt x="2075" y="2097"/>
                  </a:lnTo>
                  <a:cubicBezTo>
                    <a:pt x="2075" y="2097"/>
                    <a:pt x="2498" y="745"/>
                    <a:pt x="2607" y="500"/>
                  </a:cubicBezTo>
                  <a:cubicBezTo>
                    <a:pt x="2703" y="363"/>
                    <a:pt x="2717" y="172"/>
                    <a:pt x="2648" y="22"/>
                  </a:cubicBezTo>
                  <a:cubicBezTo>
                    <a:pt x="2644" y="8"/>
                    <a:pt x="2635" y="1"/>
                    <a:pt x="2624" y="1"/>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4" name="Google Shape;21364;p135"/>
            <p:cNvSpPr/>
            <p:nvPr/>
          </p:nvSpPr>
          <p:spPr>
            <a:xfrm>
              <a:off x="7205853" y="1578863"/>
              <a:ext cx="156203" cy="150802"/>
            </a:xfrm>
            <a:custGeom>
              <a:avLst/>
              <a:gdLst/>
              <a:ahLst/>
              <a:cxnLst/>
              <a:rect l="l" t="t" r="r" b="b"/>
              <a:pathLst>
                <a:path w="2635" h="2544" extrusionOk="0">
                  <a:moveTo>
                    <a:pt x="2571" y="0"/>
                  </a:moveTo>
                  <a:cubicBezTo>
                    <a:pt x="2408" y="0"/>
                    <a:pt x="1949" y="295"/>
                    <a:pt x="1448" y="633"/>
                  </a:cubicBezTo>
                  <a:cubicBezTo>
                    <a:pt x="997" y="906"/>
                    <a:pt x="519" y="1097"/>
                    <a:pt x="1" y="1193"/>
                  </a:cubicBezTo>
                  <a:lnTo>
                    <a:pt x="178" y="2544"/>
                  </a:lnTo>
                  <a:cubicBezTo>
                    <a:pt x="178" y="2544"/>
                    <a:pt x="983" y="2216"/>
                    <a:pt x="1284" y="1834"/>
                  </a:cubicBezTo>
                  <a:cubicBezTo>
                    <a:pt x="1584" y="1438"/>
                    <a:pt x="1748" y="988"/>
                    <a:pt x="1830" y="933"/>
                  </a:cubicBezTo>
                  <a:cubicBezTo>
                    <a:pt x="1925" y="865"/>
                    <a:pt x="2635" y="264"/>
                    <a:pt x="2635" y="60"/>
                  </a:cubicBezTo>
                  <a:cubicBezTo>
                    <a:pt x="2635" y="19"/>
                    <a:pt x="2612" y="0"/>
                    <a:pt x="25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5" name="Google Shape;21365;p135"/>
            <p:cNvSpPr/>
            <p:nvPr/>
          </p:nvSpPr>
          <p:spPr>
            <a:xfrm>
              <a:off x="7205853" y="1570208"/>
              <a:ext cx="156203" cy="159456"/>
            </a:xfrm>
            <a:custGeom>
              <a:avLst/>
              <a:gdLst/>
              <a:ahLst/>
              <a:cxnLst/>
              <a:rect l="l" t="t" r="r" b="b"/>
              <a:pathLst>
                <a:path w="2635" h="2690" fill="none" extrusionOk="0">
                  <a:moveTo>
                    <a:pt x="1" y="1339"/>
                  </a:moveTo>
                  <a:cubicBezTo>
                    <a:pt x="519" y="1243"/>
                    <a:pt x="997" y="1052"/>
                    <a:pt x="1448" y="779"/>
                  </a:cubicBezTo>
                  <a:cubicBezTo>
                    <a:pt x="2075" y="356"/>
                    <a:pt x="2635" y="1"/>
                    <a:pt x="2635" y="206"/>
                  </a:cubicBezTo>
                  <a:cubicBezTo>
                    <a:pt x="2635" y="410"/>
                    <a:pt x="1925" y="1011"/>
                    <a:pt x="1830" y="1079"/>
                  </a:cubicBezTo>
                  <a:cubicBezTo>
                    <a:pt x="1748" y="1134"/>
                    <a:pt x="1584" y="1584"/>
                    <a:pt x="1284" y="1980"/>
                  </a:cubicBezTo>
                  <a:cubicBezTo>
                    <a:pt x="983" y="2362"/>
                    <a:pt x="178" y="2690"/>
                    <a:pt x="178" y="269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6" name="Google Shape;21366;p135"/>
            <p:cNvSpPr/>
            <p:nvPr/>
          </p:nvSpPr>
          <p:spPr>
            <a:xfrm>
              <a:off x="7110416" y="1676196"/>
              <a:ext cx="124666" cy="131952"/>
            </a:xfrm>
            <a:custGeom>
              <a:avLst/>
              <a:gdLst/>
              <a:ahLst/>
              <a:cxnLst/>
              <a:rect l="l" t="t" r="r" b="b"/>
              <a:pathLst>
                <a:path w="2103" h="2226" extrusionOk="0">
                  <a:moveTo>
                    <a:pt x="956" y="1"/>
                  </a:moveTo>
                  <a:lnTo>
                    <a:pt x="0" y="847"/>
                  </a:lnTo>
                  <a:lnTo>
                    <a:pt x="1229" y="2226"/>
                  </a:lnTo>
                  <a:lnTo>
                    <a:pt x="2102" y="1475"/>
                  </a:lnTo>
                  <a:lnTo>
                    <a:pt x="956" y="1"/>
                  </a:ln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7" name="Google Shape;21367;p135"/>
            <p:cNvSpPr/>
            <p:nvPr/>
          </p:nvSpPr>
          <p:spPr>
            <a:xfrm>
              <a:off x="6239035" y="1726404"/>
              <a:ext cx="955594" cy="1367354"/>
            </a:xfrm>
            <a:custGeom>
              <a:avLst/>
              <a:gdLst/>
              <a:ahLst/>
              <a:cxnLst/>
              <a:rect l="l" t="t" r="r" b="b"/>
              <a:pathLst>
                <a:path w="16120" h="23067" extrusionOk="0">
                  <a:moveTo>
                    <a:pt x="14700" y="0"/>
                  </a:moveTo>
                  <a:lnTo>
                    <a:pt x="7739" y="4886"/>
                  </a:lnTo>
                  <a:lnTo>
                    <a:pt x="1829" y="7889"/>
                  </a:lnTo>
                  <a:cubicBezTo>
                    <a:pt x="1829" y="7889"/>
                    <a:pt x="642" y="8572"/>
                    <a:pt x="451" y="8913"/>
                  </a:cubicBezTo>
                  <a:cubicBezTo>
                    <a:pt x="260" y="9254"/>
                    <a:pt x="0" y="10319"/>
                    <a:pt x="55" y="10646"/>
                  </a:cubicBezTo>
                  <a:cubicBezTo>
                    <a:pt x="123" y="10987"/>
                    <a:pt x="724" y="12202"/>
                    <a:pt x="724" y="12202"/>
                  </a:cubicBezTo>
                  <a:cubicBezTo>
                    <a:pt x="724" y="12202"/>
                    <a:pt x="697" y="12775"/>
                    <a:pt x="1434" y="14809"/>
                  </a:cubicBezTo>
                  <a:cubicBezTo>
                    <a:pt x="2198" y="16993"/>
                    <a:pt x="2839" y="19204"/>
                    <a:pt x="3358" y="21456"/>
                  </a:cubicBezTo>
                  <a:cubicBezTo>
                    <a:pt x="3481" y="21975"/>
                    <a:pt x="3549" y="22521"/>
                    <a:pt x="3563" y="23067"/>
                  </a:cubicBezTo>
                  <a:cubicBezTo>
                    <a:pt x="3563" y="23067"/>
                    <a:pt x="4491" y="20733"/>
                    <a:pt x="4464" y="18331"/>
                  </a:cubicBezTo>
                  <a:cubicBezTo>
                    <a:pt x="4436" y="15928"/>
                    <a:pt x="3058" y="12571"/>
                    <a:pt x="3058" y="12571"/>
                  </a:cubicBezTo>
                  <a:cubicBezTo>
                    <a:pt x="3058" y="12571"/>
                    <a:pt x="8217" y="9090"/>
                    <a:pt x="9118" y="8340"/>
                  </a:cubicBezTo>
                  <a:cubicBezTo>
                    <a:pt x="10019" y="7589"/>
                    <a:pt x="16120" y="1624"/>
                    <a:pt x="16120" y="1624"/>
                  </a:cubicBezTo>
                  <a:lnTo>
                    <a:pt x="14700" y="0"/>
                  </a:lnTo>
                  <a:close/>
                </a:path>
              </a:pathLst>
            </a:custGeom>
            <a:solidFill>
              <a:schemeClr val="dk2"/>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8" name="Google Shape;21368;p135"/>
            <p:cNvSpPr/>
            <p:nvPr/>
          </p:nvSpPr>
          <p:spPr>
            <a:xfrm>
              <a:off x="6364467" y="2634948"/>
              <a:ext cx="12982" cy="26793"/>
            </a:xfrm>
            <a:custGeom>
              <a:avLst/>
              <a:gdLst/>
              <a:ahLst/>
              <a:cxnLst/>
              <a:rect l="l" t="t" r="r" b="b"/>
              <a:pathLst>
                <a:path w="219" h="452" fill="none" extrusionOk="0">
                  <a:moveTo>
                    <a:pt x="0" y="1"/>
                  </a:moveTo>
                  <a:cubicBezTo>
                    <a:pt x="109" y="233"/>
                    <a:pt x="205" y="383"/>
                    <a:pt x="218" y="451"/>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9" name="Google Shape;21369;p135"/>
            <p:cNvSpPr/>
            <p:nvPr/>
          </p:nvSpPr>
          <p:spPr>
            <a:xfrm>
              <a:off x="6292445" y="2295170"/>
              <a:ext cx="72855" cy="324485"/>
            </a:xfrm>
            <a:custGeom>
              <a:avLst/>
              <a:gdLst/>
              <a:ahLst/>
              <a:cxnLst/>
              <a:rect l="l" t="t" r="r" b="b"/>
              <a:pathLst>
                <a:path w="1229" h="5474" fill="none" extrusionOk="0">
                  <a:moveTo>
                    <a:pt x="0" y="0"/>
                  </a:moveTo>
                  <a:lnTo>
                    <a:pt x="1079" y="2525"/>
                  </a:lnTo>
                  <a:lnTo>
                    <a:pt x="96" y="2307"/>
                  </a:lnTo>
                  <a:lnTo>
                    <a:pt x="1229" y="3276"/>
                  </a:lnTo>
                  <a:cubicBezTo>
                    <a:pt x="1106" y="3781"/>
                    <a:pt x="1038" y="4300"/>
                    <a:pt x="1024" y="4832"/>
                  </a:cubicBezTo>
                  <a:cubicBezTo>
                    <a:pt x="1024" y="5050"/>
                    <a:pt x="1051" y="5269"/>
                    <a:pt x="1119" y="5473"/>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0" name="Google Shape;21370;p135"/>
            <p:cNvSpPr/>
            <p:nvPr/>
          </p:nvSpPr>
          <p:spPr>
            <a:xfrm>
              <a:off x="6534356" y="2165708"/>
              <a:ext cx="15413" cy="36456"/>
            </a:xfrm>
            <a:custGeom>
              <a:avLst/>
              <a:gdLst/>
              <a:ahLst/>
              <a:cxnLst/>
              <a:rect l="l" t="t" r="r" b="b"/>
              <a:pathLst>
                <a:path w="260" h="615" fill="none" extrusionOk="0">
                  <a:moveTo>
                    <a:pt x="0" y="615"/>
                  </a:moveTo>
                  <a:lnTo>
                    <a:pt x="260" y="0"/>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1" name="Google Shape;21371;p135"/>
            <p:cNvSpPr/>
            <p:nvPr/>
          </p:nvSpPr>
          <p:spPr>
            <a:xfrm>
              <a:off x="6417046" y="2232870"/>
              <a:ext cx="102792" cy="238710"/>
            </a:xfrm>
            <a:custGeom>
              <a:avLst/>
              <a:gdLst/>
              <a:ahLst/>
              <a:cxnLst/>
              <a:rect l="l" t="t" r="r" b="b"/>
              <a:pathLst>
                <a:path w="1734" h="4027" fill="none" extrusionOk="0">
                  <a:moveTo>
                    <a:pt x="0" y="0"/>
                  </a:moveTo>
                  <a:lnTo>
                    <a:pt x="55" y="4027"/>
                  </a:lnTo>
                  <a:lnTo>
                    <a:pt x="1734" y="69"/>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2" name="Google Shape;21372;p135"/>
            <p:cNvSpPr/>
            <p:nvPr/>
          </p:nvSpPr>
          <p:spPr>
            <a:xfrm>
              <a:off x="6080468" y="2386576"/>
              <a:ext cx="201493" cy="157856"/>
            </a:xfrm>
            <a:custGeom>
              <a:avLst/>
              <a:gdLst/>
              <a:ahLst/>
              <a:cxnLst/>
              <a:rect l="l" t="t" r="r" b="b"/>
              <a:pathLst>
                <a:path w="3399" h="2663" extrusionOk="0">
                  <a:moveTo>
                    <a:pt x="2812" y="1"/>
                  </a:moveTo>
                  <a:lnTo>
                    <a:pt x="0" y="110"/>
                  </a:lnTo>
                  <a:lnTo>
                    <a:pt x="683" y="1325"/>
                  </a:lnTo>
                  <a:lnTo>
                    <a:pt x="1706" y="2662"/>
                  </a:lnTo>
                  <a:cubicBezTo>
                    <a:pt x="1993" y="2553"/>
                    <a:pt x="2239" y="2375"/>
                    <a:pt x="2443" y="2157"/>
                  </a:cubicBezTo>
                  <a:cubicBezTo>
                    <a:pt x="2867" y="1734"/>
                    <a:pt x="3276" y="833"/>
                    <a:pt x="3344" y="669"/>
                  </a:cubicBezTo>
                  <a:cubicBezTo>
                    <a:pt x="3399" y="506"/>
                    <a:pt x="2812" y="1"/>
                    <a:pt x="2812" y="1"/>
                  </a:cubicBezTo>
                  <a:close/>
                </a:path>
              </a:pathLst>
            </a:custGeom>
            <a:solidFill>
              <a:srgbClr val="263238"/>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3" name="Google Shape;21373;p135"/>
            <p:cNvSpPr/>
            <p:nvPr/>
          </p:nvSpPr>
          <p:spPr>
            <a:xfrm>
              <a:off x="5928362" y="1871989"/>
              <a:ext cx="431321" cy="599355"/>
            </a:xfrm>
            <a:custGeom>
              <a:avLst/>
              <a:gdLst/>
              <a:ahLst/>
              <a:cxnLst/>
              <a:rect l="l" t="t" r="r" b="b"/>
              <a:pathLst>
                <a:path w="7276" h="10111" extrusionOk="0">
                  <a:moveTo>
                    <a:pt x="3610" y="1"/>
                  </a:moveTo>
                  <a:cubicBezTo>
                    <a:pt x="3423" y="1"/>
                    <a:pt x="2535" y="22"/>
                    <a:pt x="2048" y="424"/>
                  </a:cubicBezTo>
                  <a:cubicBezTo>
                    <a:pt x="1488" y="861"/>
                    <a:pt x="0" y="2335"/>
                    <a:pt x="205" y="3932"/>
                  </a:cubicBezTo>
                  <a:cubicBezTo>
                    <a:pt x="423" y="5529"/>
                    <a:pt x="1706" y="5556"/>
                    <a:pt x="1706" y="5556"/>
                  </a:cubicBezTo>
                  <a:cubicBezTo>
                    <a:pt x="1706" y="5556"/>
                    <a:pt x="1229" y="5870"/>
                    <a:pt x="1229" y="6211"/>
                  </a:cubicBezTo>
                  <a:cubicBezTo>
                    <a:pt x="1229" y="6539"/>
                    <a:pt x="1625" y="6757"/>
                    <a:pt x="1706" y="6812"/>
                  </a:cubicBezTo>
                  <a:cubicBezTo>
                    <a:pt x="2089" y="7057"/>
                    <a:pt x="2457" y="7344"/>
                    <a:pt x="2771" y="7672"/>
                  </a:cubicBezTo>
                  <a:cubicBezTo>
                    <a:pt x="3303" y="8190"/>
                    <a:pt x="3986" y="9664"/>
                    <a:pt x="3986" y="9664"/>
                  </a:cubicBezTo>
                  <a:cubicBezTo>
                    <a:pt x="4136" y="9855"/>
                    <a:pt x="4327" y="9992"/>
                    <a:pt x="4559" y="10074"/>
                  </a:cubicBezTo>
                  <a:cubicBezTo>
                    <a:pt x="4616" y="10098"/>
                    <a:pt x="4668" y="10110"/>
                    <a:pt x="4715" y="10110"/>
                  </a:cubicBezTo>
                  <a:cubicBezTo>
                    <a:pt x="4985" y="10110"/>
                    <a:pt x="5116" y="9723"/>
                    <a:pt x="5337" y="9050"/>
                  </a:cubicBezTo>
                  <a:cubicBezTo>
                    <a:pt x="5596" y="8272"/>
                    <a:pt x="6279" y="6757"/>
                    <a:pt x="6279" y="6757"/>
                  </a:cubicBezTo>
                  <a:cubicBezTo>
                    <a:pt x="6497" y="6593"/>
                    <a:pt x="6675" y="6402"/>
                    <a:pt x="6811" y="6170"/>
                  </a:cubicBezTo>
                  <a:cubicBezTo>
                    <a:pt x="6988" y="5829"/>
                    <a:pt x="7043" y="5542"/>
                    <a:pt x="6934" y="4969"/>
                  </a:cubicBezTo>
                  <a:cubicBezTo>
                    <a:pt x="6838" y="4491"/>
                    <a:pt x="6688" y="4014"/>
                    <a:pt x="6524" y="3563"/>
                  </a:cubicBezTo>
                  <a:cubicBezTo>
                    <a:pt x="6524" y="3563"/>
                    <a:pt x="7125" y="3167"/>
                    <a:pt x="7207" y="2799"/>
                  </a:cubicBezTo>
                  <a:cubicBezTo>
                    <a:pt x="7275" y="2430"/>
                    <a:pt x="5528" y="1857"/>
                    <a:pt x="5528" y="1857"/>
                  </a:cubicBezTo>
                  <a:cubicBezTo>
                    <a:pt x="5487" y="1543"/>
                    <a:pt x="5433" y="1243"/>
                    <a:pt x="5351" y="943"/>
                  </a:cubicBezTo>
                  <a:cubicBezTo>
                    <a:pt x="5228" y="656"/>
                    <a:pt x="3645" y="1"/>
                    <a:pt x="3645" y="1"/>
                  </a:cubicBezTo>
                  <a:cubicBezTo>
                    <a:pt x="3645" y="1"/>
                    <a:pt x="3632" y="1"/>
                    <a:pt x="3610" y="1"/>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4" name="Google Shape;21374;p135"/>
            <p:cNvSpPr/>
            <p:nvPr/>
          </p:nvSpPr>
          <p:spPr>
            <a:xfrm>
              <a:off x="6214732" y="1984201"/>
              <a:ext cx="28395" cy="35685"/>
            </a:xfrm>
            <a:custGeom>
              <a:avLst/>
              <a:gdLst/>
              <a:ahLst/>
              <a:cxnLst/>
              <a:rect l="l" t="t" r="r" b="b"/>
              <a:pathLst>
                <a:path w="479" h="602" extrusionOk="0">
                  <a:moveTo>
                    <a:pt x="95" y="1"/>
                  </a:moveTo>
                  <a:cubicBezTo>
                    <a:pt x="86" y="1"/>
                    <a:pt x="77" y="2"/>
                    <a:pt x="69" y="5"/>
                  </a:cubicBezTo>
                  <a:cubicBezTo>
                    <a:pt x="1" y="46"/>
                    <a:pt x="15" y="210"/>
                    <a:pt x="110" y="374"/>
                  </a:cubicBezTo>
                  <a:cubicBezTo>
                    <a:pt x="191" y="512"/>
                    <a:pt x="301" y="601"/>
                    <a:pt x="374" y="601"/>
                  </a:cubicBezTo>
                  <a:cubicBezTo>
                    <a:pt x="387" y="601"/>
                    <a:pt x="400" y="598"/>
                    <a:pt x="410" y="592"/>
                  </a:cubicBezTo>
                  <a:cubicBezTo>
                    <a:pt x="479" y="565"/>
                    <a:pt x="451" y="401"/>
                    <a:pt x="356" y="237"/>
                  </a:cubicBezTo>
                  <a:cubicBezTo>
                    <a:pt x="271" y="92"/>
                    <a:pt x="165" y="1"/>
                    <a:pt x="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5" name="Google Shape;21375;p135"/>
            <p:cNvSpPr/>
            <p:nvPr/>
          </p:nvSpPr>
          <p:spPr>
            <a:xfrm>
              <a:off x="6187227" y="1952903"/>
              <a:ext cx="35687" cy="29224"/>
            </a:xfrm>
            <a:custGeom>
              <a:avLst/>
              <a:gdLst/>
              <a:ahLst/>
              <a:cxnLst/>
              <a:rect l="l" t="t" r="r" b="b"/>
              <a:pathLst>
                <a:path w="602" h="493" fill="none" extrusionOk="0">
                  <a:moveTo>
                    <a:pt x="1" y="492"/>
                  </a:moveTo>
                  <a:cubicBezTo>
                    <a:pt x="69" y="206"/>
                    <a:pt x="315" y="1"/>
                    <a:pt x="601" y="1"/>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6" name="Google Shape;21376;p135"/>
            <p:cNvSpPr/>
            <p:nvPr/>
          </p:nvSpPr>
          <p:spPr>
            <a:xfrm>
              <a:off x="5802930" y="1772166"/>
              <a:ext cx="578573" cy="503325"/>
            </a:xfrm>
            <a:custGeom>
              <a:avLst/>
              <a:gdLst/>
              <a:ahLst/>
              <a:cxnLst/>
              <a:rect l="l" t="t" r="r" b="b"/>
              <a:pathLst>
                <a:path w="9760" h="8491" extrusionOk="0">
                  <a:moveTo>
                    <a:pt x="5229" y="0"/>
                  </a:moveTo>
                  <a:cubicBezTo>
                    <a:pt x="4418" y="0"/>
                    <a:pt x="3959" y="689"/>
                    <a:pt x="3959" y="689"/>
                  </a:cubicBezTo>
                  <a:cubicBezTo>
                    <a:pt x="4014" y="538"/>
                    <a:pt x="4014" y="375"/>
                    <a:pt x="3959" y="225"/>
                  </a:cubicBezTo>
                  <a:cubicBezTo>
                    <a:pt x="3927" y="124"/>
                    <a:pt x="3847" y="65"/>
                    <a:pt x="3710" y="65"/>
                  </a:cubicBezTo>
                  <a:cubicBezTo>
                    <a:pt x="3492" y="65"/>
                    <a:pt x="3131" y="216"/>
                    <a:pt x="2594" y="593"/>
                  </a:cubicBezTo>
                  <a:cubicBezTo>
                    <a:pt x="1734" y="1194"/>
                    <a:pt x="342" y="3473"/>
                    <a:pt x="206" y="3882"/>
                  </a:cubicBezTo>
                  <a:cubicBezTo>
                    <a:pt x="83" y="4306"/>
                    <a:pt x="1" y="4565"/>
                    <a:pt x="1393" y="6326"/>
                  </a:cubicBezTo>
                  <a:cubicBezTo>
                    <a:pt x="2771" y="8073"/>
                    <a:pt x="3249" y="7786"/>
                    <a:pt x="3358" y="7895"/>
                  </a:cubicBezTo>
                  <a:cubicBezTo>
                    <a:pt x="3418" y="7955"/>
                    <a:pt x="3541" y="8041"/>
                    <a:pt x="3762" y="8041"/>
                  </a:cubicBezTo>
                  <a:cubicBezTo>
                    <a:pt x="3895" y="8041"/>
                    <a:pt x="4062" y="8010"/>
                    <a:pt x="4273" y="7922"/>
                  </a:cubicBezTo>
                  <a:cubicBezTo>
                    <a:pt x="4819" y="7677"/>
                    <a:pt x="5078" y="7240"/>
                    <a:pt x="5051" y="7131"/>
                  </a:cubicBezTo>
                  <a:cubicBezTo>
                    <a:pt x="5024" y="7022"/>
                    <a:pt x="4000" y="6871"/>
                    <a:pt x="3741" y="6162"/>
                  </a:cubicBezTo>
                  <a:cubicBezTo>
                    <a:pt x="3528" y="5579"/>
                    <a:pt x="3811" y="5254"/>
                    <a:pt x="4108" y="5254"/>
                  </a:cubicBezTo>
                  <a:cubicBezTo>
                    <a:pt x="4173" y="5254"/>
                    <a:pt x="4239" y="5270"/>
                    <a:pt x="4300" y="5302"/>
                  </a:cubicBezTo>
                  <a:cubicBezTo>
                    <a:pt x="4641" y="5479"/>
                    <a:pt x="5242" y="6708"/>
                    <a:pt x="5365" y="7076"/>
                  </a:cubicBezTo>
                  <a:cubicBezTo>
                    <a:pt x="5501" y="7445"/>
                    <a:pt x="5815" y="8236"/>
                    <a:pt x="6989" y="8387"/>
                  </a:cubicBezTo>
                  <a:cubicBezTo>
                    <a:pt x="7485" y="8456"/>
                    <a:pt x="7980" y="8491"/>
                    <a:pt x="8404" y="8491"/>
                  </a:cubicBezTo>
                  <a:cubicBezTo>
                    <a:pt x="8984" y="8491"/>
                    <a:pt x="9429" y="8425"/>
                    <a:pt x="9555" y="8291"/>
                  </a:cubicBezTo>
                  <a:cubicBezTo>
                    <a:pt x="9760" y="8045"/>
                    <a:pt x="9446" y="6994"/>
                    <a:pt x="9241" y="6244"/>
                  </a:cubicBezTo>
                  <a:cubicBezTo>
                    <a:pt x="9023" y="5479"/>
                    <a:pt x="8640" y="5247"/>
                    <a:pt x="8640" y="5247"/>
                  </a:cubicBezTo>
                  <a:lnTo>
                    <a:pt x="8367" y="5370"/>
                  </a:lnTo>
                  <a:cubicBezTo>
                    <a:pt x="8108" y="5507"/>
                    <a:pt x="7044" y="6476"/>
                    <a:pt x="7044" y="6476"/>
                  </a:cubicBezTo>
                  <a:cubicBezTo>
                    <a:pt x="6997" y="6484"/>
                    <a:pt x="6950" y="6489"/>
                    <a:pt x="6904" y="6489"/>
                  </a:cubicBezTo>
                  <a:cubicBezTo>
                    <a:pt x="6733" y="6489"/>
                    <a:pt x="6569" y="6430"/>
                    <a:pt x="6429" y="6312"/>
                  </a:cubicBezTo>
                  <a:cubicBezTo>
                    <a:pt x="6143" y="6080"/>
                    <a:pt x="4505" y="4674"/>
                    <a:pt x="4505" y="4674"/>
                  </a:cubicBezTo>
                  <a:cubicBezTo>
                    <a:pt x="4505" y="4674"/>
                    <a:pt x="4505" y="4483"/>
                    <a:pt x="4764" y="3992"/>
                  </a:cubicBezTo>
                  <a:cubicBezTo>
                    <a:pt x="5024" y="3487"/>
                    <a:pt x="4914" y="3377"/>
                    <a:pt x="4710" y="3282"/>
                  </a:cubicBezTo>
                  <a:cubicBezTo>
                    <a:pt x="4491" y="3173"/>
                    <a:pt x="4082" y="3255"/>
                    <a:pt x="4600" y="2736"/>
                  </a:cubicBezTo>
                  <a:cubicBezTo>
                    <a:pt x="5064" y="2299"/>
                    <a:pt x="5583" y="1944"/>
                    <a:pt x="6143" y="1685"/>
                  </a:cubicBezTo>
                  <a:cubicBezTo>
                    <a:pt x="6511" y="1494"/>
                    <a:pt x="6484" y="1344"/>
                    <a:pt x="6484" y="1344"/>
                  </a:cubicBezTo>
                  <a:cubicBezTo>
                    <a:pt x="6484" y="1344"/>
                    <a:pt x="7084" y="661"/>
                    <a:pt x="5883" y="143"/>
                  </a:cubicBezTo>
                  <a:cubicBezTo>
                    <a:pt x="5645" y="41"/>
                    <a:pt x="5427" y="0"/>
                    <a:pt x="5229" y="0"/>
                  </a:cubicBez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7" name="Google Shape;21377;p135"/>
            <p:cNvSpPr/>
            <p:nvPr/>
          </p:nvSpPr>
          <p:spPr>
            <a:xfrm>
              <a:off x="6264940" y="2143065"/>
              <a:ext cx="62363" cy="18672"/>
            </a:xfrm>
            <a:custGeom>
              <a:avLst/>
              <a:gdLst/>
              <a:ahLst/>
              <a:cxnLst/>
              <a:rect l="l" t="t" r="r" b="b"/>
              <a:pathLst>
                <a:path w="1052" h="315" fill="none" extrusionOk="0">
                  <a:moveTo>
                    <a:pt x="0" y="0"/>
                  </a:moveTo>
                  <a:cubicBezTo>
                    <a:pt x="0" y="0"/>
                    <a:pt x="341" y="314"/>
                    <a:pt x="1051" y="137"/>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8" name="Google Shape;21378;p135"/>
            <p:cNvSpPr/>
            <p:nvPr/>
          </p:nvSpPr>
          <p:spPr>
            <a:xfrm>
              <a:off x="5162970" y="2280588"/>
              <a:ext cx="903012" cy="930479"/>
            </a:xfrm>
            <a:custGeom>
              <a:avLst/>
              <a:gdLst/>
              <a:ahLst/>
              <a:cxnLst/>
              <a:rect l="l" t="t" r="r" b="b"/>
              <a:pathLst>
                <a:path w="15233" h="15697" extrusionOk="0">
                  <a:moveTo>
                    <a:pt x="13800" y="1"/>
                  </a:moveTo>
                  <a:lnTo>
                    <a:pt x="12940" y="547"/>
                  </a:lnTo>
                  <a:cubicBezTo>
                    <a:pt x="12940" y="547"/>
                    <a:pt x="9418" y="547"/>
                    <a:pt x="9186" y="792"/>
                  </a:cubicBezTo>
                  <a:cubicBezTo>
                    <a:pt x="8941" y="1024"/>
                    <a:pt x="2253" y="6961"/>
                    <a:pt x="2184" y="7275"/>
                  </a:cubicBezTo>
                  <a:cubicBezTo>
                    <a:pt x="2116" y="7576"/>
                    <a:pt x="1" y="14796"/>
                    <a:pt x="1" y="14796"/>
                  </a:cubicBezTo>
                  <a:lnTo>
                    <a:pt x="2280" y="15697"/>
                  </a:lnTo>
                  <a:lnTo>
                    <a:pt x="5392" y="8804"/>
                  </a:lnTo>
                  <a:lnTo>
                    <a:pt x="9227" y="6852"/>
                  </a:lnTo>
                  <a:lnTo>
                    <a:pt x="9227" y="6852"/>
                  </a:lnTo>
                  <a:cubicBezTo>
                    <a:pt x="9227" y="6852"/>
                    <a:pt x="9173" y="7808"/>
                    <a:pt x="8395" y="9132"/>
                  </a:cubicBezTo>
                  <a:cubicBezTo>
                    <a:pt x="7617" y="10442"/>
                    <a:pt x="5010" y="13267"/>
                    <a:pt x="5010" y="13267"/>
                  </a:cubicBezTo>
                  <a:cubicBezTo>
                    <a:pt x="5010" y="13267"/>
                    <a:pt x="7671" y="11015"/>
                    <a:pt x="9295" y="10264"/>
                  </a:cubicBezTo>
                  <a:cubicBezTo>
                    <a:pt x="10906" y="9514"/>
                    <a:pt x="11930" y="9937"/>
                    <a:pt x="13213" y="8326"/>
                  </a:cubicBezTo>
                  <a:cubicBezTo>
                    <a:pt x="14496" y="6702"/>
                    <a:pt x="15233" y="5378"/>
                    <a:pt x="15192" y="4095"/>
                  </a:cubicBezTo>
                  <a:cubicBezTo>
                    <a:pt x="15164" y="2799"/>
                    <a:pt x="13800" y="1"/>
                    <a:pt x="13800" y="1"/>
                  </a:cubicBezTo>
                  <a:close/>
                </a:path>
              </a:pathLst>
            </a:custGeom>
            <a:solidFill>
              <a:schemeClr val="dk2"/>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9" name="Google Shape;21379;p135"/>
            <p:cNvSpPr/>
            <p:nvPr/>
          </p:nvSpPr>
          <p:spPr>
            <a:xfrm>
              <a:off x="5710694" y="2558124"/>
              <a:ext cx="13042" cy="128691"/>
            </a:xfrm>
            <a:custGeom>
              <a:avLst/>
              <a:gdLst/>
              <a:ahLst/>
              <a:cxnLst/>
              <a:rect l="l" t="t" r="r" b="b"/>
              <a:pathLst>
                <a:path w="220" h="2171" fill="none" extrusionOk="0">
                  <a:moveTo>
                    <a:pt x="1" y="2170"/>
                  </a:moveTo>
                  <a:cubicBezTo>
                    <a:pt x="1" y="2170"/>
                    <a:pt x="219" y="1351"/>
                    <a:pt x="42" y="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0" name="Google Shape;21380;p135"/>
            <p:cNvSpPr/>
            <p:nvPr/>
          </p:nvSpPr>
          <p:spPr>
            <a:xfrm>
              <a:off x="5917040" y="2753087"/>
              <a:ext cx="18673" cy="30824"/>
            </a:xfrm>
            <a:custGeom>
              <a:avLst/>
              <a:gdLst/>
              <a:ahLst/>
              <a:cxnLst/>
              <a:rect l="l" t="t" r="r" b="b"/>
              <a:pathLst>
                <a:path w="315" h="520" fill="none" extrusionOk="0">
                  <a:moveTo>
                    <a:pt x="314" y="0"/>
                  </a:moveTo>
                  <a:cubicBezTo>
                    <a:pt x="123" y="314"/>
                    <a:pt x="0" y="519"/>
                    <a:pt x="0" y="519"/>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1" name="Google Shape;21381;p135"/>
            <p:cNvSpPr/>
            <p:nvPr/>
          </p:nvSpPr>
          <p:spPr>
            <a:xfrm>
              <a:off x="5943715" y="2321845"/>
              <a:ext cx="76945" cy="409430"/>
            </a:xfrm>
            <a:custGeom>
              <a:avLst/>
              <a:gdLst/>
              <a:ahLst/>
              <a:cxnLst/>
              <a:rect l="l" t="t" r="r" b="b"/>
              <a:pathLst>
                <a:path w="1298" h="6907" fill="none" extrusionOk="0">
                  <a:moveTo>
                    <a:pt x="1" y="1"/>
                  </a:moveTo>
                  <a:lnTo>
                    <a:pt x="396" y="1925"/>
                  </a:lnTo>
                  <a:lnTo>
                    <a:pt x="1297" y="2403"/>
                  </a:lnTo>
                  <a:lnTo>
                    <a:pt x="615" y="2608"/>
                  </a:lnTo>
                  <a:cubicBezTo>
                    <a:pt x="615" y="2608"/>
                    <a:pt x="1297" y="4382"/>
                    <a:pt x="820" y="5460"/>
                  </a:cubicBezTo>
                  <a:cubicBezTo>
                    <a:pt x="601" y="5952"/>
                    <a:pt x="328" y="6470"/>
                    <a:pt x="83" y="6907"/>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2" name="Google Shape;21382;p135"/>
            <p:cNvSpPr/>
            <p:nvPr/>
          </p:nvSpPr>
          <p:spPr>
            <a:xfrm>
              <a:off x="5141926" y="3157596"/>
              <a:ext cx="135218" cy="114168"/>
            </a:xfrm>
            <a:custGeom>
              <a:avLst/>
              <a:gdLst/>
              <a:ahLst/>
              <a:cxnLst/>
              <a:rect l="l" t="t" r="r" b="b"/>
              <a:pathLst>
                <a:path w="2281" h="1926" extrusionOk="0">
                  <a:moveTo>
                    <a:pt x="356" y="1"/>
                  </a:moveTo>
                  <a:lnTo>
                    <a:pt x="1" y="1106"/>
                  </a:lnTo>
                  <a:lnTo>
                    <a:pt x="2021" y="1925"/>
                  </a:lnTo>
                  <a:lnTo>
                    <a:pt x="2280" y="820"/>
                  </a:lnTo>
                  <a:lnTo>
                    <a:pt x="356" y="1"/>
                  </a:ln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3" name="Google Shape;21383;p135"/>
            <p:cNvSpPr/>
            <p:nvPr/>
          </p:nvSpPr>
          <p:spPr>
            <a:xfrm>
              <a:off x="5059412" y="3332405"/>
              <a:ext cx="229058" cy="166688"/>
            </a:xfrm>
            <a:custGeom>
              <a:avLst/>
              <a:gdLst/>
              <a:ahLst/>
              <a:cxnLst/>
              <a:rect l="l" t="t" r="r" b="b"/>
              <a:pathLst>
                <a:path w="3864" h="2812" extrusionOk="0">
                  <a:moveTo>
                    <a:pt x="574" y="0"/>
                  </a:moveTo>
                  <a:lnTo>
                    <a:pt x="1" y="1092"/>
                  </a:lnTo>
                  <a:lnTo>
                    <a:pt x="369" y="1283"/>
                  </a:lnTo>
                  <a:lnTo>
                    <a:pt x="697" y="642"/>
                  </a:lnTo>
                  <a:lnTo>
                    <a:pt x="3276" y="1979"/>
                  </a:lnTo>
                  <a:lnTo>
                    <a:pt x="2935" y="2621"/>
                  </a:lnTo>
                  <a:lnTo>
                    <a:pt x="3304" y="2812"/>
                  </a:lnTo>
                  <a:lnTo>
                    <a:pt x="3863" y="1720"/>
                  </a:lnTo>
                  <a:lnTo>
                    <a:pt x="574" y="0"/>
                  </a:lnTo>
                  <a:close/>
                </a:path>
              </a:pathLst>
            </a:custGeom>
            <a:solidFill>
              <a:srgbClr val="263238"/>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4" name="Google Shape;21384;p135"/>
            <p:cNvSpPr/>
            <p:nvPr/>
          </p:nvSpPr>
          <p:spPr>
            <a:xfrm>
              <a:off x="4556204" y="3287532"/>
              <a:ext cx="931289" cy="843815"/>
            </a:xfrm>
            <a:custGeom>
              <a:avLst/>
              <a:gdLst/>
              <a:ahLst/>
              <a:cxnLst/>
              <a:rect l="l" t="t" r="r" b="b"/>
              <a:pathLst>
                <a:path w="15710" h="14235" extrusionOk="0">
                  <a:moveTo>
                    <a:pt x="4903" y="0"/>
                  </a:moveTo>
                  <a:cubicBezTo>
                    <a:pt x="4533" y="0"/>
                    <a:pt x="4176" y="200"/>
                    <a:pt x="3985" y="552"/>
                  </a:cubicBezTo>
                  <a:lnTo>
                    <a:pt x="259" y="7691"/>
                  </a:lnTo>
                  <a:cubicBezTo>
                    <a:pt x="0" y="8196"/>
                    <a:pt x="191" y="8810"/>
                    <a:pt x="696" y="9083"/>
                  </a:cubicBezTo>
                  <a:lnTo>
                    <a:pt x="10332" y="14119"/>
                  </a:lnTo>
                  <a:cubicBezTo>
                    <a:pt x="10484" y="14197"/>
                    <a:pt x="10647" y="14235"/>
                    <a:pt x="10806" y="14235"/>
                  </a:cubicBezTo>
                  <a:cubicBezTo>
                    <a:pt x="11175" y="14235"/>
                    <a:pt x="11530" y="14035"/>
                    <a:pt x="11711" y="13682"/>
                  </a:cubicBezTo>
                  <a:lnTo>
                    <a:pt x="15450" y="6544"/>
                  </a:lnTo>
                  <a:cubicBezTo>
                    <a:pt x="15710" y="6039"/>
                    <a:pt x="15519" y="5425"/>
                    <a:pt x="15014" y="5152"/>
                  </a:cubicBezTo>
                  <a:lnTo>
                    <a:pt x="5378" y="116"/>
                  </a:lnTo>
                  <a:cubicBezTo>
                    <a:pt x="5225" y="37"/>
                    <a:pt x="5063" y="0"/>
                    <a:pt x="4903" y="0"/>
                  </a:cubicBezTo>
                  <a:close/>
                </a:path>
              </a:pathLst>
            </a:custGeom>
            <a:solidFill>
              <a:schemeClr val="accent2"/>
            </a:solidFill>
            <a:ln w="4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5" name="Google Shape;21385;p135"/>
            <p:cNvSpPr/>
            <p:nvPr/>
          </p:nvSpPr>
          <p:spPr>
            <a:xfrm>
              <a:off x="5092607" y="3222327"/>
              <a:ext cx="216076" cy="258983"/>
            </a:xfrm>
            <a:custGeom>
              <a:avLst/>
              <a:gdLst/>
              <a:ahLst/>
              <a:cxnLst/>
              <a:rect l="l" t="t" r="r" b="b"/>
              <a:pathLst>
                <a:path w="3645" h="4369" extrusionOk="0">
                  <a:moveTo>
                    <a:pt x="833" y="1"/>
                  </a:moveTo>
                  <a:lnTo>
                    <a:pt x="109" y="1625"/>
                  </a:lnTo>
                  <a:cubicBezTo>
                    <a:pt x="109" y="1625"/>
                    <a:pt x="0" y="2362"/>
                    <a:pt x="109" y="2567"/>
                  </a:cubicBezTo>
                  <a:cubicBezTo>
                    <a:pt x="219" y="2772"/>
                    <a:pt x="1338" y="3290"/>
                    <a:pt x="1338" y="3290"/>
                  </a:cubicBezTo>
                  <a:cubicBezTo>
                    <a:pt x="1338" y="3290"/>
                    <a:pt x="1297" y="3863"/>
                    <a:pt x="1488" y="4014"/>
                  </a:cubicBezTo>
                  <a:cubicBezTo>
                    <a:pt x="1720" y="4150"/>
                    <a:pt x="1979" y="4273"/>
                    <a:pt x="2239" y="4368"/>
                  </a:cubicBezTo>
                  <a:lnTo>
                    <a:pt x="2566" y="3358"/>
                  </a:lnTo>
                  <a:cubicBezTo>
                    <a:pt x="2621" y="3563"/>
                    <a:pt x="2689" y="3754"/>
                    <a:pt x="2785" y="3932"/>
                  </a:cubicBezTo>
                  <a:cubicBezTo>
                    <a:pt x="2836" y="4050"/>
                    <a:pt x="2936" y="4096"/>
                    <a:pt x="3059" y="4096"/>
                  </a:cubicBezTo>
                  <a:cubicBezTo>
                    <a:pt x="3161" y="4096"/>
                    <a:pt x="3280" y="4063"/>
                    <a:pt x="3399" y="4014"/>
                  </a:cubicBezTo>
                  <a:cubicBezTo>
                    <a:pt x="3644" y="3904"/>
                    <a:pt x="3180" y="3399"/>
                    <a:pt x="3180" y="3181"/>
                  </a:cubicBezTo>
                  <a:cubicBezTo>
                    <a:pt x="3180" y="2963"/>
                    <a:pt x="3249" y="2198"/>
                    <a:pt x="3249" y="2198"/>
                  </a:cubicBezTo>
                  <a:lnTo>
                    <a:pt x="2853" y="833"/>
                  </a:lnTo>
                  <a:lnTo>
                    <a:pt x="833" y="1"/>
                  </a:ln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6" name="Google Shape;21386;p135"/>
            <p:cNvSpPr/>
            <p:nvPr/>
          </p:nvSpPr>
          <p:spPr>
            <a:xfrm>
              <a:off x="5980941" y="2255514"/>
              <a:ext cx="199892" cy="279197"/>
            </a:xfrm>
            <a:custGeom>
              <a:avLst/>
              <a:gdLst/>
              <a:ahLst/>
              <a:cxnLst/>
              <a:rect l="l" t="t" r="r" b="b"/>
              <a:pathLst>
                <a:path w="3372" h="4710" extrusionOk="0">
                  <a:moveTo>
                    <a:pt x="478" y="0"/>
                  </a:moveTo>
                  <a:lnTo>
                    <a:pt x="1" y="424"/>
                  </a:lnTo>
                  <a:lnTo>
                    <a:pt x="1679" y="4709"/>
                  </a:lnTo>
                  <a:lnTo>
                    <a:pt x="3372" y="2880"/>
                  </a:lnTo>
                  <a:cubicBezTo>
                    <a:pt x="3372" y="2880"/>
                    <a:pt x="1570" y="260"/>
                    <a:pt x="478" y="0"/>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7" name="Google Shape;21387;p135"/>
            <p:cNvSpPr/>
            <p:nvPr/>
          </p:nvSpPr>
          <p:spPr>
            <a:xfrm>
              <a:off x="6241466" y="2351780"/>
              <a:ext cx="48610" cy="154596"/>
            </a:xfrm>
            <a:custGeom>
              <a:avLst/>
              <a:gdLst/>
              <a:ahLst/>
              <a:cxnLst/>
              <a:rect l="l" t="t" r="r" b="b"/>
              <a:pathLst>
                <a:path w="820" h="2608" extrusionOk="0">
                  <a:moveTo>
                    <a:pt x="424" y="1"/>
                  </a:moveTo>
                  <a:lnTo>
                    <a:pt x="0" y="1284"/>
                  </a:lnTo>
                  <a:lnTo>
                    <a:pt x="819" y="2608"/>
                  </a:lnTo>
                  <a:cubicBezTo>
                    <a:pt x="819" y="2608"/>
                    <a:pt x="737" y="1065"/>
                    <a:pt x="424" y="1"/>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8" name="Google Shape;21388;p135"/>
            <p:cNvSpPr/>
            <p:nvPr/>
          </p:nvSpPr>
          <p:spPr>
            <a:xfrm>
              <a:off x="5137065" y="2409220"/>
              <a:ext cx="1045462" cy="219327"/>
            </a:xfrm>
            <a:custGeom>
              <a:avLst/>
              <a:gdLst/>
              <a:ahLst/>
              <a:cxnLst/>
              <a:rect l="l" t="t" r="r" b="b"/>
              <a:pathLst>
                <a:path w="17636" h="3700" extrusionOk="0">
                  <a:moveTo>
                    <a:pt x="2812" y="1"/>
                  </a:moveTo>
                  <a:lnTo>
                    <a:pt x="1" y="1652"/>
                  </a:lnTo>
                  <a:cubicBezTo>
                    <a:pt x="1" y="1652"/>
                    <a:pt x="2758" y="2881"/>
                    <a:pt x="3031" y="2908"/>
                  </a:cubicBezTo>
                  <a:cubicBezTo>
                    <a:pt x="3205" y="2926"/>
                    <a:pt x="4879" y="3134"/>
                    <a:pt x="6298" y="3134"/>
                  </a:cubicBezTo>
                  <a:cubicBezTo>
                    <a:pt x="6997" y="3134"/>
                    <a:pt x="7634" y="3084"/>
                    <a:pt x="7999" y="2935"/>
                  </a:cubicBezTo>
                  <a:cubicBezTo>
                    <a:pt x="8950" y="2553"/>
                    <a:pt x="10177" y="1717"/>
                    <a:pt x="11219" y="1717"/>
                  </a:cubicBezTo>
                  <a:cubicBezTo>
                    <a:pt x="11403" y="1717"/>
                    <a:pt x="11582" y="1743"/>
                    <a:pt x="11752" y="1802"/>
                  </a:cubicBezTo>
                  <a:cubicBezTo>
                    <a:pt x="12841" y="2178"/>
                    <a:pt x="14115" y="3699"/>
                    <a:pt x="15421" y="3699"/>
                  </a:cubicBezTo>
                  <a:cubicBezTo>
                    <a:pt x="15490" y="3699"/>
                    <a:pt x="15559" y="3695"/>
                    <a:pt x="15629" y="3686"/>
                  </a:cubicBezTo>
                  <a:cubicBezTo>
                    <a:pt x="17007" y="3509"/>
                    <a:pt x="17635" y="2281"/>
                    <a:pt x="17635" y="2280"/>
                  </a:cubicBezTo>
                  <a:lnTo>
                    <a:pt x="17635" y="2280"/>
                  </a:lnTo>
                  <a:cubicBezTo>
                    <a:pt x="17635" y="2280"/>
                    <a:pt x="17448" y="2634"/>
                    <a:pt x="16591" y="2634"/>
                  </a:cubicBezTo>
                  <a:cubicBezTo>
                    <a:pt x="16411" y="2634"/>
                    <a:pt x="16201" y="2618"/>
                    <a:pt x="15956" y="2580"/>
                  </a:cubicBezTo>
                  <a:cubicBezTo>
                    <a:pt x="14537" y="2362"/>
                    <a:pt x="12858" y="533"/>
                    <a:pt x="11520" y="328"/>
                  </a:cubicBezTo>
                  <a:cubicBezTo>
                    <a:pt x="11430" y="315"/>
                    <a:pt x="11335" y="308"/>
                    <a:pt x="11237" y="308"/>
                  </a:cubicBezTo>
                  <a:cubicBezTo>
                    <a:pt x="10024" y="308"/>
                    <a:pt x="8273" y="1278"/>
                    <a:pt x="6763" y="1278"/>
                  </a:cubicBezTo>
                  <a:cubicBezTo>
                    <a:pt x="6574" y="1278"/>
                    <a:pt x="6390" y="1263"/>
                    <a:pt x="6211" y="1229"/>
                  </a:cubicBezTo>
                  <a:cubicBezTo>
                    <a:pt x="5024" y="970"/>
                    <a:pt x="3891" y="560"/>
                    <a:pt x="2812" y="1"/>
                  </a:cubicBez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B2ABE2A-D81D-DE5E-0CC1-6BD5E61F8040}"/>
              </a:ext>
            </a:extLst>
          </p:cNvPr>
          <p:cNvPicPr>
            <a:picLocks noChangeAspect="1"/>
          </p:cNvPicPr>
          <p:nvPr/>
        </p:nvPicPr>
        <p:blipFill>
          <a:blip r:embed="rId3"/>
          <a:stretch>
            <a:fillRect/>
          </a:stretch>
        </p:blipFill>
        <p:spPr>
          <a:xfrm>
            <a:off x="3973627" y="1142894"/>
            <a:ext cx="2328874" cy="1182727"/>
          </a:xfrm>
          <a:prstGeom prst="rect">
            <a:avLst/>
          </a:prstGeom>
        </p:spPr>
      </p:pic>
      <p:sp>
        <p:nvSpPr>
          <p:cNvPr id="3" name="TextBox 2">
            <a:extLst>
              <a:ext uri="{FF2B5EF4-FFF2-40B4-BE49-F238E27FC236}">
                <a16:creationId xmlns:a16="http://schemas.microsoft.com/office/drawing/2014/main" id="{33544630-CBDF-327C-D804-060A6A4858F0}"/>
              </a:ext>
            </a:extLst>
          </p:cNvPr>
          <p:cNvSpPr txBox="1"/>
          <p:nvPr/>
        </p:nvSpPr>
        <p:spPr>
          <a:xfrm>
            <a:off x="5072558" y="1238453"/>
            <a:ext cx="1159146" cy="523220"/>
          </a:xfrm>
          <a:prstGeom prst="rect">
            <a:avLst/>
          </a:prstGeom>
          <a:noFill/>
        </p:spPr>
        <p:txBody>
          <a:bodyPr wrap="square" rtlCol="0">
            <a:spAutoFit/>
          </a:bodyPr>
          <a:lstStyle/>
          <a:p>
            <a:r>
              <a:rPr lang="en-IN" dirty="0"/>
              <a:t>Naïve Bayes</a:t>
            </a:r>
          </a:p>
        </p:txBody>
      </p:sp>
      <p:sp>
        <p:nvSpPr>
          <p:cNvPr id="4" name="TextBox 3">
            <a:extLst>
              <a:ext uri="{FF2B5EF4-FFF2-40B4-BE49-F238E27FC236}">
                <a16:creationId xmlns:a16="http://schemas.microsoft.com/office/drawing/2014/main" id="{820B75F5-5DF8-F227-DED5-ADB5CC9561DE}"/>
              </a:ext>
            </a:extLst>
          </p:cNvPr>
          <p:cNvSpPr txBox="1"/>
          <p:nvPr/>
        </p:nvSpPr>
        <p:spPr>
          <a:xfrm>
            <a:off x="4272477" y="1371572"/>
            <a:ext cx="948372" cy="523220"/>
          </a:xfrm>
          <a:prstGeom prst="rect">
            <a:avLst/>
          </a:prstGeom>
          <a:noFill/>
        </p:spPr>
        <p:txBody>
          <a:bodyPr wrap="square" rtlCol="0">
            <a:spAutoFit/>
          </a:bodyPr>
          <a:lstStyle/>
          <a:p>
            <a:r>
              <a:rPr lang="en-IN" dirty="0"/>
              <a:t>Random Forest</a:t>
            </a:r>
          </a:p>
        </p:txBody>
      </p:sp>
      <p:grpSp>
        <p:nvGrpSpPr>
          <p:cNvPr id="5" name="Google Shape;21191;p134">
            <a:extLst>
              <a:ext uri="{FF2B5EF4-FFF2-40B4-BE49-F238E27FC236}">
                <a16:creationId xmlns:a16="http://schemas.microsoft.com/office/drawing/2014/main" id="{00FD0A73-7BDA-4681-F5C3-56A87F91C604}"/>
              </a:ext>
            </a:extLst>
          </p:cNvPr>
          <p:cNvGrpSpPr/>
          <p:nvPr/>
        </p:nvGrpSpPr>
        <p:grpSpPr>
          <a:xfrm>
            <a:off x="154309" y="57509"/>
            <a:ext cx="2562015" cy="1181800"/>
            <a:chOff x="3335633" y="2175050"/>
            <a:chExt cx="2472749" cy="1140623"/>
          </a:xfrm>
        </p:grpSpPr>
        <p:sp>
          <p:nvSpPr>
            <p:cNvPr id="6" name="Google Shape;21192;p134">
              <a:extLst>
                <a:ext uri="{FF2B5EF4-FFF2-40B4-BE49-F238E27FC236}">
                  <a16:creationId xmlns:a16="http://schemas.microsoft.com/office/drawing/2014/main" id="{770A911F-2F87-209D-EA24-D513231F52F7}"/>
                </a:ext>
              </a:extLst>
            </p:cNvPr>
            <p:cNvSpPr/>
            <p:nvPr/>
          </p:nvSpPr>
          <p:spPr>
            <a:xfrm>
              <a:off x="3351889" y="2254343"/>
              <a:ext cx="198002" cy="193122"/>
            </a:xfrm>
            <a:custGeom>
              <a:avLst/>
              <a:gdLst/>
              <a:ahLst/>
              <a:cxnLst/>
              <a:rect l="l" t="t" r="r" b="b"/>
              <a:pathLst>
                <a:path w="4787" h="4669" extrusionOk="0">
                  <a:moveTo>
                    <a:pt x="1108" y="1"/>
                  </a:moveTo>
                  <a:lnTo>
                    <a:pt x="1679" y="1834"/>
                  </a:lnTo>
                  <a:lnTo>
                    <a:pt x="0" y="2763"/>
                  </a:lnTo>
                  <a:lnTo>
                    <a:pt x="1917" y="2787"/>
                  </a:lnTo>
                  <a:lnTo>
                    <a:pt x="2274" y="4668"/>
                  </a:lnTo>
                  <a:lnTo>
                    <a:pt x="2894" y="2858"/>
                  </a:lnTo>
                  <a:lnTo>
                    <a:pt x="4787" y="3084"/>
                  </a:lnTo>
                  <a:lnTo>
                    <a:pt x="3275" y="1941"/>
                  </a:lnTo>
                  <a:lnTo>
                    <a:pt x="4072" y="215"/>
                  </a:lnTo>
                  <a:lnTo>
                    <a:pt x="4072" y="215"/>
                  </a:lnTo>
                  <a:lnTo>
                    <a:pt x="2513" y="1299"/>
                  </a:lnTo>
                  <a:lnTo>
                    <a:pt x="1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193;p134">
              <a:extLst>
                <a:ext uri="{FF2B5EF4-FFF2-40B4-BE49-F238E27FC236}">
                  <a16:creationId xmlns:a16="http://schemas.microsoft.com/office/drawing/2014/main" id="{BA06F95E-B2BB-9697-A1C3-32A795EBC3D7}"/>
                </a:ext>
              </a:extLst>
            </p:cNvPr>
            <p:cNvSpPr/>
            <p:nvPr/>
          </p:nvSpPr>
          <p:spPr>
            <a:xfrm>
              <a:off x="3393748" y="2290784"/>
              <a:ext cx="116270" cy="113333"/>
            </a:xfrm>
            <a:custGeom>
              <a:avLst/>
              <a:gdLst/>
              <a:ahLst/>
              <a:cxnLst/>
              <a:rect l="l" t="t" r="r" b="b"/>
              <a:pathLst>
                <a:path w="2811" h="2740" extrusionOk="0">
                  <a:moveTo>
                    <a:pt x="655" y="1"/>
                  </a:moveTo>
                  <a:lnTo>
                    <a:pt x="977" y="1072"/>
                  </a:lnTo>
                  <a:lnTo>
                    <a:pt x="0" y="1620"/>
                  </a:lnTo>
                  <a:lnTo>
                    <a:pt x="1120" y="1644"/>
                  </a:lnTo>
                  <a:lnTo>
                    <a:pt x="1334" y="2739"/>
                  </a:lnTo>
                  <a:lnTo>
                    <a:pt x="1703" y="1680"/>
                  </a:lnTo>
                  <a:lnTo>
                    <a:pt x="2810" y="1811"/>
                  </a:lnTo>
                  <a:lnTo>
                    <a:pt x="2810" y="1811"/>
                  </a:lnTo>
                  <a:lnTo>
                    <a:pt x="1917" y="1144"/>
                  </a:lnTo>
                  <a:lnTo>
                    <a:pt x="2393" y="120"/>
                  </a:lnTo>
                  <a:lnTo>
                    <a:pt x="2393" y="120"/>
                  </a:lnTo>
                  <a:lnTo>
                    <a:pt x="1465" y="775"/>
                  </a:lnTo>
                  <a:lnTo>
                    <a:pt x="6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194;p134">
              <a:extLst>
                <a:ext uri="{FF2B5EF4-FFF2-40B4-BE49-F238E27FC236}">
                  <a16:creationId xmlns:a16="http://schemas.microsoft.com/office/drawing/2014/main" id="{0B52E9D3-CB65-4BE9-5BAE-67921813CB3D}"/>
                </a:ext>
              </a:extLst>
            </p:cNvPr>
            <p:cNvSpPr/>
            <p:nvPr/>
          </p:nvSpPr>
          <p:spPr>
            <a:xfrm>
              <a:off x="5477895" y="2224313"/>
              <a:ext cx="198499" cy="190640"/>
            </a:xfrm>
            <a:custGeom>
              <a:avLst/>
              <a:gdLst/>
              <a:ahLst/>
              <a:cxnLst/>
              <a:rect l="l" t="t" r="r" b="b"/>
              <a:pathLst>
                <a:path w="4799" h="4609" extrusionOk="0">
                  <a:moveTo>
                    <a:pt x="3787" y="1"/>
                  </a:moveTo>
                  <a:lnTo>
                    <a:pt x="2334" y="1263"/>
                  </a:lnTo>
                  <a:lnTo>
                    <a:pt x="822" y="108"/>
                  </a:lnTo>
                  <a:lnTo>
                    <a:pt x="822" y="108"/>
                  </a:lnTo>
                  <a:lnTo>
                    <a:pt x="1560" y="1858"/>
                  </a:lnTo>
                  <a:lnTo>
                    <a:pt x="1" y="2965"/>
                  </a:lnTo>
                  <a:lnTo>
                    <a:pt x="1" y="2965"/>
                  </a:lnTo>
                  <a:lnTo>
                    <a:pt x="1906" y="2798"/>
                  </a:lnTo>
                  <a:lnTo>
                    <a:pt x="2453" y="4608"/>
                  </a:lnTo>
                  <a:lnTo>
                    <a:pt x="2894" y="2775"/>
                  </a:lnTo>
                  <a:lnTo>
                    <a:pt x="4799" y="2798"/>
                  </a:lnTo>
                  <a:lnTo>
                    <a:pt x="3168" y="1822"/>
                  </a:lnTo>
                  <a:lnTo>
                    <a:pt x="3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195;p134">
              <a:extLst>
                <a:ext uri="{FF2B5EF4-FFF2-40B4-BE49-F238E27FC236}">
                  <a16:creationId xmlns:a16="http://schemas.microsoft.com/office/drawing/2014/main" id="{486D4466-3698-F639-E505-0EEB76A5C3D3}"/>
                </a:ext>
              </a:extLst>
            </p:cNvPr>
            <p:cNvSpPr/>
            <p:nvPr/>
          </p:nvSpPr>
          <p:spPr>
            <a:xfrm>
              <a:off x="5518761" y="2260258"/>
              <a:ext cx="116270" cy="111844"/>
            </a:xfrm>
            <a:custGeom>
              <a:avLst/>
              <a:gdLst/>
              <a:ahLst/>
              <a:cxnLst/>
              <a:rect l="l" t="t" r="r" b="b"/>
              <a:pathLst>
                <a:path w="2811" h="2704" extrusionOk="0">
                  <a:moveTo>
                    <a:pt x="2215" y="1"/>
                  </a:moveTo>
                  <a:lnTo>
                    <a:pt x="1370" y="739"/>
                  </a:lnTo>
                  <a:lnTo>
                    <a:pt x="477" y="72"/>
                  </a:lnTo>
                  <a:lnTo>
                    <a:pt x="477" y="72"/>
                  </a:lnTo>
                  <a:lnTo>
                    <a:pt x="918" y="1096"/>
                  </a:lnTo>
                  <a:lnTo>
                    <a:pt x="1" y="1739"/>
                  </a:lnTo>
                  <a:lnTo>
                    <a:pt x="1108" y="1644"/>
                  </a:lnTo>
                  <a:lnTo>
                    <a:pt x="1441" y="2703"/>
                  </a:lnTo>
                  <a:lnTo>
                    <a:pt x="1691" y="1620"/>
                  </a:lnTo>
                  <a:lnTo>
                    <a:pt x="2811" y="1632"/>
                  </a:lnTo>
                  <a:lnTo>
                    <a:pt x="1858" y="1060"/>
                  </a:lnTo>
                  <a:lnTo>
                    <a:pt x="22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196;p134">
              <a:extLst>
                <a:ext uri="{FF2B5EF4-FFF2-40B4-BE49-F238E27FC236}">
                  <a16:creationId xmlns:a16="http://schemas.microsoft.com/office/drawing/2014/main" id="{00B79464-6F75-1BD6-045B-1C8C10BA441F}"/>
                </a:ext>
              </a:extLst>
            </p:cNvPr>
            <p:cNvSpPr/>
            <p:nvPr/>
          </p:nvSpPr>
          <p:spPr>
            <a:xfrm>
              <a:off x="5609883" y="2879296"/>
              <a:ext cx="198499" cy="191136"/>
            </a:xfrm>
            <a:custGeom>
              <a:avLst/>
              <a:gdLst/>
              <a:ahLst/>
              <a:cxnLst/>
              <a:rect l="l" t="t" r="r" b="b"/>
              <a:pathLst>
                <a:path w="4799" h="4621" extrusionOk="0">
                  <a:moveTo>
                    <a:pt x="3775" y="1"/>
                  </a:moveTo>
                  <a:lnTo>
                    <a:pt x="2346" y="1251"/>
                  </a:lnTo>
                  <a:lnTo>
                    <a:pt x="810" y="108"/>
                  </a:lnTo>
                  <a:lnTo>
                    <a:pt x="1560" y="1858"/>
                  </a:lnTo>
                  <a:lnTo>
                    <a:pt x="0" y="2965"/>
                  </a:lnTo>
                  <a:lnTo>
                    <a:pt x="1905" y="2799"/>
                  </a:lnTo>
                  <a:lnTo>
                    <a:pt x="2465" y="4620"/>
                  </a:lnTo>
                  <a:lnTo>
                    <a:pt x="2882" y="2751"/>
                  </a:lnTo>
                  <a:lnTo>
                    <a:pt x="4799" y="2787"/>
                  </a:lnTo>
                  <a:lnTo>
                    <a:pt x="3168" y="1799"/>
                  </a:lnTo>
                  <a:lnTo>
                    <a:pt x="3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197;p134">
              <a:extLst>
                <a:ext uri="{FF2B5EF4-FFF2-40B4-BE49-F238E27FC236}">
                  <a16:creationId xmlns:a16="http://schemas.microsoft.com/office/drawing/2014/main" id="{1E36155C-95E6-2EE7-0CB4-3C67088E4863}"/>
                </a:ext>
              </a:extLst>
            </p:cNvPr>
            <p:cNvSpPr/>
            <p:nvPr/>
          </p:nvSpPr>
          <p:spPr>
            <a:xfrm>
              <a:off x="5650253" y="2915240"/>
              <a:ext cx="116270" cy="111844"/>
            </a:xfrm>
            <a:custGeom>
              <a:avLst/>
              <a:gdLst/>
              <a:ahLst/>
              <a:cxnLst/>
              <a:rect l="l" t="t" r="r" b="b"/>
              <a:pathLst>
                <a:path w="2811" h="2704" extrusionOk="0">
                  <a:moveTo>
                    <a:pt x="2215" y="1"/>
                  </a:moveTo>
                  <a:lnTo>
                    <a:pt x="1370" y="739"/>
                  </a:lnTo>
                  <a:lnTo>
                    <a:pt x="477" y="60"/>
                  </a:lnTo>
                  <a:lnTo>
                    <a:pt x="477" y="60"/>
                  </a:lnTo>
                  <a:lnTo>
                    <a:pt x="929" y="1096"/>
                  </a:lnTo>
                  <a:lnTo>
                    <a:pt x="1" y="1739"/>
                  </a:lnTo>
                  <a:lnTo>
                    <a:pt x="1120" y="1632"/>
                  </a:lnTo>
                  <a:lnTo>
                    <a:pt x="1441" y="2704"/>
                  </a:lnTo>
                  <a:lnTo>
                    <a:pt x="1703" y="1620"/>
                  </a:lnTo>
                  <a:lnTo>
                    <a:pt x="2811" y="1632"/>
                  </a:lnTo>
                  <a:lnTo>
                    <a:pt x="1858" y="1049"/>
                  </a:lnTo>
                  <a:lnTo>
                    <a:pt x="22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98;p134">
              <a:extLst>
                <a:ext uri="{FF2B5EF4-FFF2-40B4-BE49-F238E27FC236}">
                  <a16:creationId xmlns:a16="http://schemas.microsoft.com/office/drawing/2014/main" id="{7DD34BCA-1A8C-CA7D-3FED-A6D751608A50}"/>
                </a:ext>
              </a:extLst>
            </p:cNvPr>
            <p:cNvSpPr/>
            <p:nvPr/>
          </p:nvSpPr>
          <p:spPr>
            <a:xfrm>
              <a:off x="3886710" y="3147700"/>
              <a:ext cx="164540" cy="167973"/>
            </a:xfrm>
            <a:custGeom>
              <a:avLst/>
              <a:gdLst/>
              <a:ahLst/>
              <a:cxnLst/>
              <a:rect l="l" t="t" r="r" b="b"/>
              <a:pathLst>
                <a:path w="3978" h="4061" extrusionOk="0">
                  <a:moveTo>
                    <a:pt x="2334" y="1"/>
                  </a:moveTo>
                  <a:lnTo>
                    <a:pt x="1560" y="1418"/>
                  </a:lnTo>
                  <a:lnTo>
                    <a:pt x="0" y="953"/>
                  </a:lnTo>
                  <a:lnTo>
                    <a:pt x="1120" y="2132"/>
                  </a:lnTo>
                  <a:lnTo>
                    <a:pt x="179" y="3465"/>
                  </a:lnTo>
                  <a:lnTo>
                    <a:pt x="179" y="3465"/>
                  </a:lnTo>
                  <a:lnTo>
                    <a:pt x="1655" y="2787"/>
                  </a:lnTo>
                  <a:lnTo>
                    <a:pt x="2632" y="4061"/>
                  </a:lnTo>
                  <a:lnTo>
                    <a:pt x="2441" y="2453"/>
                  </a:lnTo>
                  <a:lnTo>
                    <a:pt x="3977" y="1918"/>
                  </a:lnTo>
                  <a:lnTo>
                    <a:pt x="2370" y="1620"/>
                  </a:lnTo>
                  <a:lnTo>
                    <a:pt x="23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199;p134">
              <a:extLst>
                <a:ext uri="{FF2B5EF4-FFF2-40B4-BE49-F238E27FC236}">
                  <a16:creationId xmlns:a16="http://schemas.microsoft.com/office/drawing/2014/main" id="{7DE5EB81-C446-733A-B6DB-9BA010BDA4EF}"/>
                </a:ext>
              </a:extLst>
            </p:cNvPr>
            <p:cNvSpPr/>
            <p:nvPr/>
          </p:nvSpPr>
          <p:spPr>
            <a:xfrm>
              <a:off x="3918228" y="3183644"/>
              <a:ext cx="96085" cy="98567"/>
            </a:xfrm>
            <a:custGeom>
              <a:avLst/>
              <a:gdLst/>
              <a:ahLst/>
              <a:cxnLst/>
              <a:rect l="l" t="t" r="r" b="b"/>
              <a:pathLst>
                <a:path w="2323" h="2383" extrusionOk="0">
                  <a:moveTo>
                    <a:pt x="1370" y="1"/>
                  </a:moveTo>
                  <a:lnTo>
                    <a:pt x="905" y="834"/>
                  </a:lnTo>
                  <a:lnTo>
                    <a:pt x="0" y="549"/>
                  </a:lnTo>
                  <a:lnTo>
                    <a:pt x="655" y="1251"/>
                  </a:lnTo>
                  <a:lnTo>
                    <a:pt x="96" y="2037"/>
                  </a:lnTo>
                  <a:lnTo>
                    <a:pt x="96" y="2037"/>
                  </a:lnTo>
                  <a:lnTo>
                    <a:pt x="965" y="1620"/>
                  </a:lnTo>
                  <a:lnTo>
                    <a:pt x="1548" y="2382"/>
                  </a:lnTo>
                  <a:lnTo>
                    <a:pt x="1548" y="2382"/>
                  </a:lnTo>
                  <a:lnTo>
                    <a:pt x="1429" y="1441"/>
                  </a:lnTo>
                  <a:lnTo>
                    <a:pt x="2322" y="1132"/>
                  </a:lnTo>
                  <a:lnTo>
                    <a:pt x="1382" y="953"/>
                  </a:lnTo>
                  <a:lnTo>
                    <a:pt x="1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200;p134">
              <a:extLst>
                <a:ext uri="{FF2B5EF4-FFF2-40B4-BE49-F238E27FC236}">
                  <a16:creationId xmlns:a16="http://schemas.microsoft.com/office/drawing/2014/main" id="{87906D37-D2C4-91EE-ECA9-6DBEE3261B8A}"/>
                </a:ext>
              </a:extLst>
            </p:cNvPr>
            <p:cNvSpPr/>
            <p:nvPr/>
          </p:nvSpPr>
          <p:spPr>
            <a:xfrm>
              <a:off x="4336819" y="2190313"/>
              <a:ext cx="136455" cy="139929"/>
            </a:xfrm>
            <a:custGeom>
              <a:avLst/>
              <a:gdLst/>
              <a:ahLst/>
              <a:cxnLst/>
              <a:rect l="l" t="t" r="r" b="b"/>
              <a:pathLst>
                <a:path w="3299" h="3383" extrusionOk="0">
                  <a:moveTo>
                    <a:pt x="1072" y="1"/>
                  </a:moveTo>
                  <a:lnTo>
                    <a:pt x="1263" y="1334"/>
                  </a:lnTo>
                  <a:lnTo>
                    <a:pt x="1" y="1787"/>
                  </a:lnTo>
                  <a:lnTo>
                    <a:pt x="1322" y="2025"/>
                  </a:lnTo>
                  <a:lnTo>
                    <a:pt x="1382" y="3382"/>
                  </a:lnTo>
                  <a:lnTo>
                    <a:pt x="2001" y="2192"/>
                  </a:lnTo>
                  <a:lnTo>
                    <a:pt x="3299" y="2561"/>
                  </a:lnTo>
                  <a:lnTo>
                    <a:pt x="2358" y="1585"/>
                  </a:lnTo>
                  <a:lnTo>
                    <a:pt x="3120" y="465"/>
                  </a:lnTo>
                  <a:lnTo>
                    <a:pt x="3120" y="465"/>
                  </a:lnTo>
                  <a:lnTo>
                    <a:pt x="1906" y="1061"/>
                  </a:ln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201;p134">
              <a:extLst>
                <a:ext uri="{FF2B5EF4-FFF2-40B4-BE49-F238E27FC236}">
                  <a16:creationId xmlns:a16="http://schemas.microsoft.com/office/drawing/2014/main" id="{95BE3461-7317-71B6-193E-97E22E8207C3}"/>
                </a:ext>
              </a:extLst>
            </p:cNvPr>
            <p:cNvSpPr/>
            <p:nvPr/>
          </p:nvSpPr>
          <p:spPr>
            <a:xfrm>
              <a:off x="4366890" y="2217902"/>
              <a:ext cx="80781" cy="82311"/>
            </a:xfrm>
            <a:custGeom>
              <a:avLst/>
              <a:gdLst/>
              <a:ahLst/>
              <a:cxnLst/>
              <a:rect l="l" t="t" r="r" b="b"/>
              <a:pathLst>
                <a:path w="1953" h="1990" extrusionOk="0">
                  <a:moveTo>
                    <a:pt x="643" y="1"/>
                  </a:moveTo>
                  <a:lnTo>
                    <a:pt x="738" y="798"/>
                  </a:lnTo>
                  <a:lnTo>
                    <a:pt x="0" y="1060"/>
                  </a:lnTo>
                  <a:lnTo>
                    <a:pt x="786" y="1191"/>
                  </a:lnTo>
                  <a:lnTo>
                    <a:pt x="822" y="1989"/>
                  </a:lnTo>
                  <a:lnTo>
                    <a:pt x="1191" y="1287"/>
                  </a:lnTo>
                  <a:lnTo>
                    <a:pt x="1953" y="1513"/>
                  </a:lnTo>
                  <a:lnTo>
                    <a:pt x="1953" y="1513"/>
                  </a:lnTo>
                  <a:lnTo>
                    <a:pt x="1393" y="941"/>
                  </a:lnTo>
                  <a:lnTo>
                    <a:pt x="1846" y="286"/>
                  </a:lnTo>
                  <a:lnTo>
                    <a:pt x="1131" y="632"/>
                  </a:lnTo>
                  <a:lnTo>
                    <a:pt x="6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202;p134">
              <a:extLst>
                <a:ext uri="{FF2B5EF4-FFF2-40B4-BE49-F238E27FC236}">
                  <a16:creationId xmlns:a16="http://schemas.microsoft.com/office/drawing/2014/main" id="{5B519F98-13E3-61AA-ED5A-091AC4824F3B}"/>
                </a:ext>
              </a:extLst>
            </p:cNvPr>
            <p:cNvSpPr/>
            <p:nvPr/>
          </p:nvSpPr>
          <p:spPr>
            <a:xfrm>
              <a:off x="3433125" y="2878799"/>
              <a:ext cx="86737" cy="88681"/>
            </a:xfrm>
            <a:custGeom>
              <a:avLst/>
              <a:gdLst/>
              <a:ahLst/>
              <a:cxnLst/>
              <a:rect l="l" t="t" r="r" b="b"/>
              <a:pathLst>
                <a:path w="2097" h="2144" extrusionOk="0">
                  <a:moveTo>
                    <a:pt x="632" y="1"/>
                  </a:moveTo>
                  <a:lnTo>
                    <a:pt x="787" y="846"/>
                  </a:lnTo>
                  <a:lnTo>
                    <a:pt x="1" y="1156"/>
                  </a:lnTo>
                  <a:lnTo>
                    <a:pt x="834" y="1275"/>
                  </a:lnTo>
                  <a:lnTo>
                    <a:pt x="894" y="2144"/>
                  </a:lnTo>
                  <a:lnTo>
                    <a:pt x="1275" y="1370"/>
                  </a:lnTo>
                  <a:lnTo>
                    <a:pt x="2096" y="1573"/>
                  </a:lnTo>
                  <a:lnTo>
                    <a:pt x="1489" y="977"/>
                  </a:lnTo>
                  <a:lnTo>
                    <a:pt x="1942" y="263"/>
                  </a:lnTo>
                  <a:lnTo>
                    <a:pt x="1191" y="656"/>
                  </a:lnTo>
                  <a:lnTo>
                    <a:pt x="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203;p134">
              <a:extLst>
                <a:ext uri="{FF2B5EF4-FFF2-40B4-BE49-F238E27FC236}">
                  <a16:creationId xmlns:a16="http://schemas.microsoft.com/office/drawing/2014/main" id="{F384123B-FBF0-483C-725B-F25D097FA591}"/>
                </a:ext>
              </a:extLst>
            </p:cNvPr>
            <p:cNvSpPr/>
            <p:nvPr/>
          </p:nvSpPr>
          <p:spPr>
            <a:xfrm>
              <a:off x="3451863" y="2896048"/>
              <a:ext cx="51248" cy="52241"/>
            </a:xfrm>
            <a:custGeom>
              <a:avLst/>
              <a:gdLst/>
              <a:ahLst/>
              <a:cxnLst/>
              <a:rect l="l" t="t" r="r" b="b"/>
              <a:pathLst>
                <a:path w="1239" h="1263" extrusionOk="0">
                  <a:moveTo>
                    <a:pt x="381" y="1"/>
                  </a:moveTo>
                  <a:lnTo>
                    <a:pt x="465" y="501"/>
                  </a:lnTo>
                  <a:lnTo>
                    <a:pt x="0" y="679"/>
                  </a:lnTo>
                  <a:lnTo>
                    <a:pt x="500" y="763"/>
                  </a:lnTo>
                  <a:lnTo>
                    <a:pt x="524" y="1263"/>
                  </a:lnTo>
                  <a:lnTo>
                    <a:pt x="750" y="822"/>
                  </a:lnTo>
                  <a:lnTo>
                    <a:pt x="1239" y="941"/>
                  </a:lnTo>
                  <a:lnTo>
                    <a:pt x="881" y="584"/>
                  </a:lnTo>
                  <a:lnTo>
                    <a:pt x="1155" y="167"/>
                  </a:lnTo>
                  <a:lnTo>
                    <a:pt x="703" y="382"/>
                  </a:lnTo>
                  <a:lnTo>
                    <a:pt x="3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204;p134">
              <a:extLst>
                <a:ext uri="{FF2B5EF4-FFF2-40B4-BE49-F238E27FC236}">
                  <a16:creationId xmlns:a16="http://schemas.microsoft.com/office/drawing/2014/main" id="{30E2F3D3-2F30-DD61-793C-4B41333307C6}"/>
                </a:ext>
              </a:extLst>
            </p:cNvPr>
            <p:cNvSpPr/>
            <p:nvPr/>
          </p:nvSpPr>
          <p:spPr>
            <a:xfrm>
              <a:off x="3762125" y="3190056"/>
              <a:ext cx="104440" cy="105433"/>
            </a:xfrm>
            <a:custGeom>
              <a:avLst/>
              <a:gdLst/>
              <a:ahLst/>
              <a:cxnLst/>
              <a:rect l="l" t="t" r="r" b="b"/>
              <a:pathLst>
                <a:path w="2525" h="2549" extrusionOk="0">
                  <a:moveTo>
                    <a:pt x="774" y="1"/>
                  </a:moveTo>
                  <a:lnTo>
                    <a:pt x="953" y="1013"/>
                  </a:lnTo>
                  <a:lnTo>
                    <a:pt x="0" y="1394"/>
                  </a:lnTo>
                  <a:lnTo>
                    <a:pt x="1012" y="1537"/>
                  </a:lnTo>
                  <a:lnTo>
                    <a:pt x="1072" y="2549"/>
                  </a:lnTo>
                  <a:lnTo>
                    <a:pt x="1536" y="1644"/>
                  </a:lnTo>
                  <a:lnTo>
                    <a:pt x="2524" y="1894"/>
                  </a:lnTo>
                  <a:lnTo>
                    <a:pt x="1786" y="1179"/>
                  </a:lnTo>
                  <a:lnTo>
                    <a:pt x="2346" y="334"/>
                  </a:lnTo>
                  <a:lnTo>
                    <a:pt x="1429" y="798"/>
                  </a:lnTo>
                  <a:lnTo>
                    <a:pt x="7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205;p134">
              <a:extLst>
                <a:ext uri="{FF2B5EF4-FFF2-40B4-BE49-F238E27FC236}">
                  <a16:creationId xmlns:a16="http://schemas.microsoft.com/office/drawing/2014/main" id="{B39E9793-CDC3-4BF1-6573-17B94C19E794}"/>
                </a:ext>
              </a:extLst>
            </p:cNvPr>
            <p:cNvSpPr/>
            <p:nvPr/>
          </p:nvSpPr>
          <p:spPr>
            <a:xfrm>
              <a:off x="3784750" y="3211234"/>
              <a:ext cx="61134" cy="62085"/>
            </a:xfrm>
            <a:custGeom>
              <a:avLst/>
              <a:gdLst/>
              <a:ahLst/>
              <a:cxnLst/>
              <a:rect l="l" t="t" r="r" b="b"/>
              <a:pathLst>
                <a:path w="1478" h="1501" extrusionOk="0">
                  <a:moveTo>
                    <a:pt x="465" y="1"/>
                  </a:moveTo>
                  <a:lnTo>
                    <a:pt x="572" y="596"/>
                  </a:lnTo>
                  <a:lnTo>
                    <a:pt x="1" y="822"/>
                  </a:lnTo>
                  <a:lnTo>
                    <a:pt x="608" y="905"/>
                  </a:lnTo>
                  <a:lnTo>
                    <a:pt x="644" y="1501"/>
                  </a:lnTo>
                  <a:lnTo>
                    <a:pt x="906" y="965"/>
                  </a:lnTo>
                  <a:lnTo>
                    <a:pt x="1477" y="1120"/>
                  </a:lnTo>
                  <a:lnTo>
                    <a:pt x="1061" y="703"/>
                  </a:lnTo>
                  <a:lnTo>
                    <a:pt x="1382" y="191"/>
                  </a:lnTo>
                  <a:lnTo>
                    <a:pt x="858" y="465"/>
                  </a:lnTo>
                  <a:lnTo>
                    <a:pt x="4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206;p134">
              <a:extLst>
                <a:ext uri="{FF2B5EF4-FFF2-40B4-BE49-F238E27FC236}">
                  <a16:creationId xmlns:a16="http://schemas.microsoft.com/office/drawing/2014/main" id="{466C6703-C86F-2506-7EE8-C64C64797CCF}"/>
                </a:ext>
              </a:extLst>
            </p:cNvPr>
            <p:cNvSpPr/>
            <p:nvPr/>
          </p:nvSpPr>
          <p:spPr>
            <a:xfrm>
              <a:off x="5572946" y="3071882"/>
              <a:ext cx="103944" cy="105433"/>
            </a:xfrm>
            <a:custGeom>
              <a:avLst/>
              <a:gdLst/>
              <a:ahLst/>
              <a:cxnLst/>
              <a:rect l="l" t="t" r="r" b="b"/>
              <a:pathLst>
                <a:path w="2513" h="2549" extrusionOk="0">
                  <a:moveTo>
                    <a:pt x="774" y="0"/>
                  </a:moveTo>
                  <a:lnTo>
                    <a:pt x="953" y="1000"/>
                  </a:lnTo>
                  <a:lnTo>
                    <a:pt x="0" y="1369"/>
                  </a:lnTo>
                  <a:lnTo>
                    <a:pt x="1013" y="1524"/>
                  </a:lnTo>
                  <a:lnTo>
                    <a:pt x="1072" y="2548"/>
                  </a:lnTo>
                  <a:lnTo>
                    <a:pt x="1524" y="1631"/>
                  </a:lnTo>
                  <a:lnTo>
                    <a:pt x="2513" y="1881"/>
                  </a:lnTo>
                  <a:lnTo>
                    <a:pt x="1786" y="1167"/>
                  </a:lnTo>
                  <a:lnTo>
                    <a:pt x="2334" y="322"/>
                  </a:lnTo>
                  <a:lnTo>
                    <a:pt x="1429" y="774"/>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207;p134">
              <a:extLst>
                <a:ext uri="{FF2B5EF4-FFF2-40B4-BE49-F238E27FC236}">
                  <a16:creationId xmlns:a16="http://schemas.microsoft.com/office/drawing/2014/main" id="{3CBB9BB3-3158-84AB-1943-C2052BF84745}"/>
                </a:ext>
              </a:extLst>
            </p:cNvPr>
            <p:cNvSpPr/>
            <p:nvPr/>
          </p:nvSpPr>
          <p:spPr>
            <a:xfrm>
              <a:off x="5595613" y="3093060"/>
              <a:ext cx="61092" cy="61589"/>
            </a:xfrm>
            <a:custGeom>
              <a:avLst/>
              <a:gdLst/>
              <a:ahLst/>
              <a:cxnLst/>
              <a:rect l="l" t="t" r="r" b="b"/>
              <a:pathLst>
                <a:path w="1477" h="1489" extrusionOk="0">
                  <a:moveTo>
                    <a:pt x="465" y="0"/>
                  </a:moveTo>
                  <a:lnTo>
                    <a:pt x="560" y="583"/>
                  </a:lnTo>
                  <a:lnTo>
                    <a:pt x="0" y="798"/>
                  </a:lnTo>
                  <a:lnTo>
                    <a:pt x="595" y="893"/>
                  </a:lnTo>
                  <a:lnTo>
                    <a:pt x="643" y="1488"/>
                  </a:lnTo>
                  <a:lnTo>
                    <a:pt x="893" y="953"/>
                  </a:lnTo>
                  <a:lnTo>
                    <a:pt x="1477" y="1095"/>
                  </a:lnTo>
                  <a:lnTo>
                    <a:pt x="1060" y="679"/>
                  </a:lnTo>
                  <a:lnTo>
                    <a:pt x="1369" y="179"/>
                  </a:lnTo>
                  <a:lnTo>
                    <a:pt x="1369" y="179"/>
                  </a:lnTo>
                  <a:lnTo>
                    <a:pt x="846" y="464"/>
                  </a:lnTo>
                  <a:lnTo>
                    <a:pt x="4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208;p134">
              <a:extLst>
                <a:ext uri="{FF2B5EF4-FFF2-40B4-BE49-F238E27FC236}">
                  <a16:creationId xmlns:a16="http://schemas.microsoft.com/office/drawing/2014/main" id="{1CDE6941-CE51-A180-2323-F3E26A838C4B}"/>
                </a:ext>
              </a:extLst>
            </p:cNvPr>
            <p:cNvSpPr/>
            <p:nvPr/>
          </p:nvSpPr>
          <p:spPr>
            <a:xfrm>
              <a:off x="3588773" y="2323295"/>
              <a:ext cx="87192" cy="88185"/>
            </a:xfrm>
            <a:custGeom>
              <a:avLst/>
              <a:gdLst/>
              <a:ahLst/>
              <a:cxnLst/>
              <a:rect l="l" t="t" r="r" b="b"/>
              <a:pathLst>
                <a:path w="2108" h="2132" extrusionOk="0">
                  <a:moveTo>
                    <a:pt x="655" y="1"/>
                  </a:moveTo>
                  <a:lnTo>
                    <a:pt x="786" y="834"/>
                  </a:lnTo>
                  <a:lnTo>
                    <a:pt x="0" y="1167"/>
                  </a:lnTo>
                  <a:lnTo>
                    <a:pt x="846" y="1287"/>
                  </a:lnTo>
                  <a:lnTo>
                    <a:pt x="893" y="2132"/>
                  </a:lnTo>
                  <a:lnTo>
                    <a:pt x="1274" y="1370"/>
                  </a:lnTo>
                  <a:lnTo>
                    <a:pt x="2108" y="1584"/>
                  </a:lnTo>
                  <a:lnTo>
                    <a:pt x="1488" y="989"/>
                  </a:lnTo>
                  <a:lnTo>
                    <a:pt x="1953" y="263"/>
                  </a:lnTo>
                  <a:lnTo>
                    <a:pt x="1191" y="655"/>
                  </a:lnTo>
                  <a:lnTo>
                    <a:pt x="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209;p134">
              <a:extLst>
                <a:ext uri="{FF2B5EF4-FFF2-40B4-BE49-F238E27FC236}">
                  <a16:creationId xmlns:a16="http://schemas.microsoft.com/office/drawing/2014/main" id="{BCFB3AEB-1F94-0240-7EFE-538723BF9D6E}"/>
                </a:ext>
              </a:extLst>
            </p:cNvPr>
            <p:cNvSpPr/>
            <p:nvPr/>
          </p:nvSpPr>
          <p:spPr>
            <a:xfrm>
              <a:off x="3607966" y="2340543"/>
              <a:ext cx="50752" cy="52737"/>
            </a:xfrm>
            <a:custGeom>
              <a:avLst/>
              <a:gdLst/>
              <a:ahLst/>
              <a:cxnLst/>
              <a:rect l="l" t="t" r="r" b="b"/>
              <a:pathLst>
                <a:path w="1227" h="1275" extrusionOk="0">
                  <a:moveTo>
                    <a:pt x="382" y="0"/>
                  </a:moveTo>
                  <a:lnTo>
                    <a:pt x="453" y="512"/>
                  </a:lnTo>
                  <a:lnTo>
                    <a:pt x="1" y="691"/>
                  </a:lnTo>
                  <a:lnTo>
                    <a:pt x="489" y="762"/>
                  </a:lnTo>
                  <a:lnTo>
                    <a:pt x="513" y="1274"/>
                  </a:lnTo>
                  <a:lnTo>
                    <a:pt x="739" y="810"/>
                  </a:lnTo>
                  <a:lnTo>
                    <a:pt x="1227" y="941"/>
                  </a:lnTo>
                  <a:lnTo>
                    <a:pt x="870" y="584"/>
                  </a:lnTo>
                  <a:lnTo>
                    <a:pt x="1144" y="167"/>
                  </a:lnTo>
                  <a:lnTo>
                    <a:pt x="691" y="393"/>
                  </a:lnTo>
                  <a:lnTo>
                    <a:pt x="3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210;p134">
              <a:extLst>
                <a:ext uri="{FF2B5EF4-FFF2-40B4-BE49-F238E27FC236}">
                  <a16:creationId xmlns:a16="http://schemas.microsoft.com/office/drawing/2014/main" id="{75501414-F2BA-DB5B-6590-7A970E5ABC93}"/>
                </a:ext>
              </a:extLst>
            </p:cNvPr>
            <p:cNvSpPr/>
            <p:nvPr/>
          </p:nvSpPr>
          <p:spPr>
            <a:xfrm>
              <a:off x="4696841" y="2246484"/>
              <a:ext cx="84255" cy="88681"/>
            </a:xfrm>
            <a:custGeom>
              <a:avLst/>
              <a:gdLst/>
              <a:ahLst/>
              <a:cxnLst/>
              <a:rect l="l" t="t" r="r" b="b"/>
              <a:pathLst>
                <a:path w="2037" h="2144" extrusionOk="0">
                  <a:moveTo>
                    <a:pt x="1262" y="0"/>
                  </a:moveTo>
                  <a:lnTo>
                    <a:pt x="798" y="715"/>
                  </a:lnTo>
                  <a:lnTo>
                    <a:pt x="0" y="405"/>
                  </a:lnTo>
                  <a:lnTo>
                    <a:pt x="536" y="1072"/>
                  </a:lnTo>
                  <a:lnTo>
                    <a:pt x="0" y="1727"/>
                  </a:lnTo>
                  <a:lnTo>
                    <a:pt x="786" y="1429"/>
                  </a:lnTo>
                  <a:lnTo>
                    <a:pt x="1262" y="2143"/>
                  </a:lnTo>
                  <a:lnTo>
                    <a:pt x="1262" y="2143"/>
                  </a:lnTo>
                  <a:lnTo>
                    <a:pt x="1215" y="1298"/>
                  </a:lnTo>
                  <a:lnTo>
                    <a:pt x="2036" y="1072"/>
                  </a:lnTo>
                  <a:lnTo>
                    <a:pt x="1215" y="846"/>
                  </a:ln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211;p134">
              <a:extLst>
                <a:ext uri="{FF2B5EF4-FFF2-40B4-BE49-F238E27FC236}">
                  <a16:creationId xmlns:a16="http://schemas.microsoft.com/office/drawing/2014/main" id="{09DAB474-25AC-8B11-5A46-3005FF4B24E5}"/>
                </a:ext>
              </a:extLst>
            </p:cNvPr>
            <p:cNvSpPr/>
            <p:nvPr/>
          </p:nvSpPr>
          <p:spPr>
            <a:xfrm>
              <a:off x="4712104" y="2264187"/>
              <a:ext cx="49759" cy="52241"/>
            </a:xfrm>
            <a:custGeom>
              <a:avLst/>
              <a:gdLst/>
              <a:ahLst/>
              <a:cxnLst/>
              <a:rect l="l" t="t" r="r" b="b"/>
              <a:pathLst>
                <a:path w="1203" h="1263" extrusionOk="0">
                  <a:moveTo>
                    <a:pt x="750" y="1"/>
                  </a:moveTo>
                  <a:lnTo>
                    <a:pt x="477" y="441"/>
                  </a:lnTo>
                  <a:lnTo>
                    <a:pt x="0" y="239"/>
                  </a:lnTo>
                  <a:lnTo>
                    <a:pt x="310" y="644"/>
                  </a:lnTo>
                  <a:lnTo>
                    <a:pt x="0" y="1037"/>
                  </a:lnTo>
                  <a:lnTo>
                    <a:pt x="477" y="858"/>
                  </a:lnTo>
                  <a:lnTo>
                    <a:pt x="750" y="1263"/>
                  </a:lnTo>
                  <a:lnTo>
                    <a:pt x="715" y="775"/>
                  </a:lnTo>
                  <a:lnTo>
                    <a:pt x="1203" y="644"/>
                  </a:lnTo>
                  <a:lnTo>
                    <a:pt x="715" y="513"/>
                  </a:lnTo>
                  <a:lnTo>
                    <a:pt x="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212;p134">
              <a:extLst>
                <a:ext uri="{FF2B5EF4-FFF2-40B4-BE49-F238E27FC236}">
                  <a16:creationId xmlns:a16="http://schemas.microsoft.com/office/drawing/2014/main" id="{E0B4677D-D1C5-2277-D46B-0F8A431B85AB}"/>
                </a:ext>
              </a:extLst>
            </p:cNvPr>
            <p:cNvSpPr/>
            <p:nvPr/>
          </p:nvSpPr>
          <p:spPr>
            <a:xfrm>
              <a:off x="3335633" y="2756200"/>
              <a:ext cx="121192" cy="118710"/>
            </a:xfrm>
            <a:custGeom>
              <a:avLst/>
              <a:gdLst/>
              <a:ahLst/>
              <a:cxnLst/>
              <a:rect l="l" t="t" r="r" b="b"/>
              <a:pathLst>
                <a:path w="2930" h="2870" extrusionOk="0">
                  <a:moveTo>
                    <a:pt x="1560" y="0"/>
                  </a:moveTo>
                  <a:lnTo>
                    <a:pt x="1167" y="1108"/>
                  </a:lnTo>
                  <a:lnTo>
                    <a:pt x="0" y="941"/>
                  </a:lnTo>
                  <a:lnTo>
                    <a:pt x="929" y="1655"/>
                  </a:lnTo>
                  <a:lnTo>
                    <a:pt x="405" y="2715"/>
                  </a:lnTo>
                  <a:lnTo>
                    <a:pt x="405" y="2715"/>
                  </a:lnTo>
                  <a:lnTo>
                    <a:pt x="1370" y="2060"/>
                  </a:lnTo>
                  <a:lnTo>
                    <a:pt x="2203" y="2870"/>
                  </a:lnTo>
                  <a:lnTo>
                    <a:pt x="1893" y="1739"/>
                  </a:lnTo>
                  <a:lnTo>
                    <a:pt x="2929" y="1203"/>
                  </a:lnTo>
                  <a:lnTo>
                    <a:pt x="1763" y="1167"/>
                  </a:lnTo>
                  <a:lnTo>
                    <a:pt x="1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213;p134">
              <a:extLst>
                <a:ext uri="{FF2B5EF4-FFF2-40B4-BE49-F238E27FC236}">
                  <a16:creationId xmlns:a16="http://schemas.microsoft.com/office/drawing/2014/main" id="{70D9FA60-F4A0-4330-9A0F-0AA26DBDBF56}"/>
                </a:ext>
              </a:extLst>
            </p:cNvPr>
            <p:cNvSpPr/>
            <p:nvPr/>
          </p:nvSpPr>
          <p:spPr>
            <a:xfrm>
              <a:off x="3360244" y="2782796"/>
              <a:ext cx="70978" cy="69448"/>
            </a:xfrm>
            <a:custGeom>
              <a:avLst/>
              <a:gdLst/>
              <a:ahLst/>
              <a:cxnLst/>
              <a:rect l="l" t="t" r="r" b="b"/>
              <a:pathLst>
                <a:path w="1716" h="1679" extrusionOk="0">
                  <a:moveTo>
                    <a:pt x="906" y="0"/>
                  </a:moveTo>
                  <a:lnTo>
                    <a:pt x="667" y="643"/>
                  </a:lnTo>
                  <a:lnTo>
                    <a:pt x="1" y="548"/>
                  </a:lnTo>
                  <a:lnTo>
                    <a:pt x="1" y="548"/>
                  </a:lnTo>
                  <a:lnTo>
                    <a:pt x="536" y="965"/>
                  </a:lnTo>
                  <a:lnTo>
                    <a:pt x="227" y="1572"/>
                  </a:lnTo>
                  <a:lnTo>
                    <a:pt x="810" y="1203"/>
                  </a:lnTo>
                  <a:lnTo>
                    <a:pt x="1298" y="1679"/>
                  </a:lnTo>
                  <a:lnTo>
                    <a:pt x="1108" y="1024"/>
                  </a:lnTo>
                  <a:lnTo>
                    <a:pt x="1715" y="703"/>
                  </a:lnTo>
                  <a:lnTo>
                    <a:pt x="1025" y="667"/>
                  </a:lnTo>
                  <a:lnTo>
                    <a:pt x="9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214;p134">
              <a:extLst>
                <a:ext uri="{FF2B5EF4-FFF2-40B4-BE49-F238E27FC236}">
                  <a16:creationId xmlns:a16="http://schemas.microsoft.com/office/drawing/2014/main" id="{8F4B254D-8651-8D82-D40B-8D8002CF23D4}"/>
                </a:ext>
              </a:extLst>
            </p:cNvPr>
            <p:cNvSpPr/>
            <p:nvPr/>
          </p:nvSpPr>
          <p:spPr>
            <a:xfrm>
              <a:off x="3492233" y="2200860"/>
              <a:ext cx="2152629" cy="883627"/>
            </a:xfrm>
            <a:custGeom>
              <a:avLst/>
              <a:gdLst/>
              <a:ahLst/>
              <a:cxnLst/>
              <a:rect l="l" t="t" r="r" b="b"/>
              <a:pathLst>
                <a:path w="52043" h="21363" extrusionOk="0">
                  <a:moveTo>
                    <a:pt x="15310" y="0"/>
                  </a:moveTo>
                  <a:cubicBezTo>
                    <a:pt x="15211" y="0"/>
                    <a:pt x="15113" y="3"/>
                    <a:pt x="15014" y="8"/>
                  </a:cubicBezTo>
                  <a:cubicBezTo>
                    <a:pt x="14919" y="8"/>
                    <a:pt x="14848" y="20"/>
                    <a:pt x="14764" y="20"/>
                  </a:cubicBezTo>
                  <a:cubicBezTo>
                    <a:pt x="11669" y="282"/>
                    <a:pt x="9347" y="3104"/>
                    <a:pt x="8871" y="6104"/>
                  </a:cubicBezTo>
                  <a:cubicBezTo>
                    <a:pt x="8104" y="5807"/>
                    <a:pt x="6910" y="5399"/>
                    <a:pt x="6057" y="5399"/>
                  </a:cubicBezTo>
                  <a:cubicBezTo>
                    <a:pt x="6022" y="5399"/>
                    <a:pt x="5988" y="5400"/>
                    <a:pt x="5954" y="5401"/>
                  </a:cubicBezTo>
                  <a:cubicBezTo>
                    <a:pt x="5870" y="5401"/>
                    <a:pt x="5799" y="5425"/>
                    <a:pt x="5727" y="5425"/>
                  </a:cubicBezTo>
                  <a:cubicBezTo>
                    <a:pt x="2465" y="5699"/>
                    <a:pt x="1" y="8914"/>
                    <a:pt x="274" y="12176"/>
                  </a:cubicBezTo>
                  <a:cubicBezTo>
                    <a:pt x="551" y="15280"/>
                    <a:pt x="3109" y="17601"/>
                    <a:pt x="6171" y="17601"/>
                  </a:cubicBezTo>
                  <a:cubicBezTo>
                    <a:pt x="6268" y="17601"/>
                    <a:pt x="6367" y="17598"/>
                    <a:pt x="6466" y="17593"/>
                  </a:cubicBezTo>
                  <a:cubicBezTo>
                    <a:pt x="6549" y="17593"/>
                    <a:pt x="6620" y="17582"/>
                    <a:pt x="6692" y="17582"/>
                  </a:cubicBezTo>
                  <a:cubicBezTo>
                    <a:pt x="7680" y="17510"/>
                    <a:pt x="8930" y="16974"/>
                    <a:pt x="9740" y="16439"/>
                  </a:cubicBezTo>
                  <a:cubicBezTo>
                    <a:pt x="9798" y="19175"/>
                    <a:pt x="12475" y="21362"/>
                    <a:pt x="15253" y="21362"/>
                  </a:cubicBezTo>
                  <a:cubicBezTo>
                    <a:pt x="15340" y="21362"/>
                    <a:pt x="15427" y="21360"/>
                    <a:pt x="15514" y="21356"/>
                  </a:cubicBezTo>
                  <a:cubicBezTo>
                    <a:pt x="15598" y="21356"/>
                    <a:pt x="15669" y="21356"/>
                    <a:pt x="15753" y="21332"/>
                  </a:cubicBezTo>
                  <a:cubicBezTo>
                    <a:pt x="17288" y="21213"/>
                    <a:pt x="18836" y="20082"/>
                    <a:pt x="19813" y="18939"/>
                  </a:cubicBezTo>
                  <a:cubicBezTo>
                    <a:pt x="20661" y="19890"/>
                    <a:pt x="22182" y="20621"/>
                    <a:pt x="23346" y="20621"/>
                  </a:cubicBezTo>
                  <a:cubicBezTo>
                    <a:pt x="23391" y="20621"/>
                    <a:pt x="23436" y="20620"/>
                    <a:pt x="23480" y="20618"/>
                  </a:cubicBezTo>
                  <a:cubicBezTo>
                    <a:pt x="23539" y="20618"/>
                    <a:pt x="23587" y="20606"/>
                    <a:pt x="23646" y="20606"/>
                  </a:cubicBezTo>
                  <a:cubicBezTo>
                    <a:pt x="24813" y="20499"/>
                    <a:pt x="26706" y="19844"/>
                    <a:pt x="27194" y="17927"/>
                  </a:cubicBezTo>
                  <a:cubicBezTo>
                    <a:pt x="28254" y="19431"/>
                    <a:pt x="30164" y="20433"/>
                    <a:pt x="32080" y="20433"/>
                  </a:cubicBezTo>
                  <a:cubicBezTo>
                    <a:pt x="32166" y="20433"/>
                    <a:pt x="32252" y="20431"/>
                    <a:pt x="32338" y="20427"/>
                  </a:cubicBezTo>
                  <a:cubicBezTo>
                    <a:pt x="32421" y="20427"/>
                    <a:pt x="32493" y="20403"/>
                    <a:pt x="32588" y="20403"/>
                  </a:cubicBezTo>
                  <a:cubicBezTo>
                    <a:pt x="34148" y="20272"/>
                    <a:pt x="35969" y="19320"/>
                    <a:pt x="36791" y="17998"/>
                  </a:cubicBezTo>
                  <a:cubicBezTo>
                    <a:pt x="37446" y="18792"/>
                    <a:pt x="38557" y="19429"/>
                    <a:pt x="39576" y="19429"/>
                  </a:cubicBezTo>
                  <a:cubicBezTo>
                    <a:pt x="39612" y="19429"/>
                    <a:pt x="39648" y="19429"/>
                    <a:pt x="39684" y="19427"/>
                  </a:cubicBezTo>
                  <a:cubicBezTo>
                    <a:pt x="39744" y="19427"/>
                    <a:pt x="39803" y="19415"/>
                    <a:pt x="39863" y="19415"/>
                  </a:cubicBezTo>
                  <a:cubicBezTo>
                    <a:pt x="40863" y="19332"/>
                    <a:pt x="42149" y="18725"/>
                    <a:pt x="42637" y="17784"/>
                  </a:cubicBezTo>
                  <a:cubicBezTo>
                    <a:pt x="43706" y="18682"/>
                    <a:pt x="45143" y="19276"/>
                    <a:pt x="46235" y="19276"/>
                  </a:cubicBezTo>
                  <a:cubicBezTo>
                    <a:pt x="46286" y="19276"/>
                    <a:pt x="46337" y="19275"/>
                    <a:pt x="46387" y="19272"/>
                  </a:cubicBezTo>
                  <a:cubicBezTo>
                    <a:pt x="46447" y="19272"/>
                    <a:pt x="46518" y="19260"/>
                    <a:pt x="46578" y="19260"/>
                  </a:cubicBezTo>
                  <a:cubicBezTo>
                    <a:pt x="49614" y="19010"/>
                    <a:pt x="52043" y="16046"/>
                    <a:pt x="51769" y="13010"/>
                  </a:cubicBezTo>
                  <a:cubicBezTo>
                    <a:pt x="51614" y="10974"/>
                    <a:pt x="50376" y="9842"/>
                    <a:pt x="48483" y="8699"/>
                  </a:cubicBezTo>
                  <a:cubicBezTo>
                    <a:pt x="48483" y="8497"/>
                    <a:pt x="48900" y="7699"/>
                    <a:pt x="48519" y="6616"/>
                  </a:cubicBezTo>
                  <a:cubicBezTo>
                    <a:pt x="47950" y="5024"/>
                    <a:pt x="46382" y="4062"/>
                    <a:pt x="44727" y="4062"/>
                  </a:cubicBezTo>
                  <a:cubicBezTo>
                    <a:pt x="44650" y="4062"/>
                    <a:pt x="44572" y="4064"/>
                    <a:pt x="44494" y="4068"/>
                  </a:cubicBezTo>
                  <a:cubicBezTo>
                    <a:pt x="44447" y="4068"/>
                    <a:pt x="44387" y="4080"/>
                    <a:pt x="44351" y="4080"/>
                  </a:cubicBezTo>
                  <a:cubicBezTo>
                    <a:pt x="43589" y="4139"/>
                    <a:pt x="42827" y="4866"/>
                    <a:pt x="42220" y="5330"/>
                  </a:cubicBezTo>
                  <a:cubicBezTo>
                    <a:pt x="41790" y="4832"/>
                    <a:pt x="41145" y="4614"/>
                    <a:pt x="40551" y="4614"/>
                  </a:cubicBezTo>
                  <a:cubicBezTo>
                    <a:pt x="40520" y="4614"/>
                    <a:pt x="40489" y="4614"/>
                    <a:pt x="40458" y="4616"/>
                  </a:cubicBezTo>
                  <a:lnTo>
                    <a:pt x="40363" y="4616"/>
                  </a:lnTo>
                  <a:cubicBezTo>
                    <a:pt x="39779" y="4663"/>
                    <a:pt x="39255" y="5068"/>
                    <a:pt x="38827" y="5425"/>
                  </a:cubicBezTo>
                  <a:cubicBezTo>
                    <a:pt x="38122" y="3254"/>
                    <a:pt x="36678" y="1766"/>
                    <a:pt x="34571" y="1766"/>
                  </a:cubicBezTo>
                  <a:cubicBezTo>
                    <a:pt x="34506" y="1766"/>
                    <a:pt x="34440" y="1767"/>
                    <a:pt x="34374" y="1770"/>
                  </a:cubicBezTo>
                  <a:cubicBezTo>
                    <a:pt x="34267" y="1794"/>
                    <a:pt x="34148" y="1794"/>
                    <a:pt x="34052" y="1806"/>
                  </a:cubicBezTo>
                  <a:cubicBezTo>
                    <a:pt x="32183" y="1984"/>
                    <a:pt x="31028" y="3234"/>
                    <a:pt x="30278" y="4389"/>
                  </a:cubicBezTo>
                  <a:cubicBezTo>
                    <a:pt x="29689" y="3974"/>
                    <a:pt x="28988" y="3603"/>
                    <a:pt x="28251" y="3603"/>
                  </a:cubicBezTo>
                  <a:cubicBezTo>
                    <a:pt x="28228" y="3603"/>
                    <a:pt x="28205" y="3603"/>
                    <a:pt x="28183" y="3604"/>
                  </a:cubicBezTo>
                  <a:cubicBezTo>
                    <a:pt x="28135" y="3615"/>
                    <a:pt x="28099" y="3615"/>
                    <a:pt x="28052" y="3615"/>
                  </a:cubicBezTo>
                  <a:cubicBezTo>
                    <a:pt x="27171" y="3699"/>
                    <a:pt x="26373" y="4437"/>
                    <a:pt x="25801" y="5080"/>
                  </a:cubicBezTo>
                  <a:cubicBezTo>
                    <a:pt x="25397" y="4354"/>
                    <a:pt x="24551" y="4020"/>
                    <a:pt x="23754" y="3854"/>
                  </a:cubicBezTo>
                  <a:cubicBezTo>
                    <a:pt x="23540" y="3810"/>
                    <a:pt x="23345" y="3789"/>
                    <a:pt x="23160" y="3789"/>
                  </a:cubicBezTo>
                  <a:cubicBezTo>
                    <a:pt x="22594" y="3789"/>
                    <a:pt x="22123" y="3986"/>
                    <a:pt x="21503" y="4318"/>
                  </a:cubicBezTo>
                  <a:cubicBezTo>
                    <a:pt x="20665" y="1860"/>
                    <a:pt x="17998" y="0"/>
                    <a:pt x="15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215;p134">
              <a:extLst>
                <a:ext uri="{FF2B5EF4-FFF2-40B4-BE49-F238E27FC236}">
                  <a16:creationId xmlns:a16="http://schemas.microsoft.com/office/drawing/2014/main" id="{68B09DEF-C8A3-0510-7C18-ADD3E66801AD}"/>
                </a:ext>
              </a:extLst>
            </p:cNvPr>
            <p:cNvSpPr/>
            <p:nvPr/>
          </p:nvSpPr>
          <p:spPr>
            <a:xfrm>
              <a:off x="3527184" y="2233785"/>
              <a:ext cx="2086655" cy="813311"/>
            </a:xfrm>
            <a:custGeom>
              <a:avLst/>
              <a:gdLst/>
              <a:ahLst/>
              <a:cxnLst/>
              <a:rect l="l" t="t" r="r" b="b"/>
              <a:pathLst>
                <a:path w="50448" h="19663" extrusionOk="0">
                  <a:moveTo>
                    <a:pt x="14469" y="1"/>
                  </a:moveTo>
                  <a:cubicBezTo>
                    <a:pt x="14311" y="1"/>
                    <a:pt x="14151" y="8"/>
                    <a:pt x="13991" y="22"/>
                  </a:cubicBezTo>
                  <a:cubicBezTo>
                    <a:pt x="10836" y="295"/>
                    <a:pt x="8943" y="2569"/>
                    <a:pt x="8395" y="5939"/>
                  </a:cubicBezTo>
                  <a:cubicBezTo>
                    <a:pt x="7605" y="5492"/>
                    <a:pt x="6615" y="5245"/>
                    <a:pt x="5623" y="5245"/>
                  </a:cubicBezTo>
                  <a:cubicBezTo>
                    <a:pt x="5479" y="5245"/>
                    <a:pt x="5335" y="5250"/>
                    <a:pt x="5192" y="5260"/>
                  </a:cubicBezTo>
                  <a:cubicBezTo>
                    <a:pt x="2215" y="5522"/>
                    <a:pt x="1" y="8153"/>
                    <a:pt x="251" y="11130"/>
                  </a:cubicBezTo>
                  <a:cubicBezTo>
                    <a:pt x="488" y="13953"/>
                    <a:pt x="2878" y="16090"/>
                    <a:pt x="5662" y="16090"/>
                  </a:cubicBezTo>
                  <a:cubicBezTo>
                    <a:pt x="5814" y="16090"/>
                    <a:pt x="5967" y="16084"/>
                    <a:pt x="6121" y="16071"/>
                  </a:cubicBezTo>
                  <a:cubicBezTo>
                    <a:pt x="7335" y="15964"/>
                    <a:pt x="8419" y="15464"/>
                    <a:pt x="9276" y="14702"/>
                  </a:cubicBezTo>
                  <a:cubicBezTo>
                    <a:pt x="9276" y="14750"/>
                    <a:pt x="9276" y="14785"/>
                    <a:pt x="9288" y="14833"/>
                  </a:cubicBezTo>
                  <a:cubicBezTo>
                    <a:pt x="9525" y="17584"/>
                    <a:pt x="11833" y="19663"/>
                    <a:pt x="14545" y="19663"/>
                  </a:cubicBezTo>
                  <a:cubicBezTo>
                    <a:pt x="14696" y="19663"/>
                    <a:pt x="14849" y="19656"/>
                    <a:pt x="15003" y="19643"/>
                  </a:cubicBezTo>
                  <a:cubicBezTo>
                    <a:pt x="16682" y="19488"/>
                    <a:pt x="18110" y="18583"/>
                    <a:pt x="18956" y="17274"/>
                  </a:cubicBezTo>
                  <a:cubicBezTo>
                    <a:pt x="19542" y="18412"/>
                    <a:pt x="21021" y="18986"/>
                    <a:pt x="22316" y="18986"/>
                  </a:cubicBezTo>
                  <a:cubicBezTo>
                    <a:pt x="22415" y="18986"/>
                    <a:pt x="22514" y="18983"/>
                    <a:pt x="22611" y="18976"/>
                  </a:cubicBezTo>
                  <a:cubicBezTo>
                    <a:pt x="24183" y="18833"/>
                    <a:pt x="25528" y="18214"/>
                    <a:pt x="26183" y="16154"/>
                  </a:cubicBezTo>
                  <a:cubicBezTo>
                    <a:pt x="27314" y="17747"/>
                    <a:pt x="29195" y="18772"/>
                    <a:pt x="31265" y="18772"/>
                  </a:cubicBezTo>
                  <a:cubicBezTo>
                    <a:pt x="31439" y="18772"/>
                    <a:pt x="31614" y="18765"/>
                    <a:pt x="31791" y="18750"/>
                  </a:cubicBezTo>
                  <a:cubicBezTo>
                    <a:pt x="33422" y="18619"/>
                    <a:pt x="34851" y="17845"/>
                    <a:pt x="35886" y="16714"/>
                  </a:cubicBezTo>
                  <a:cubicBezTo>
                    <a:pt x="36637" y="17349"/>
                    <a:pt x="37604" y="17720"/>
                    <a:pt x="38654" y="17720"/>
                  </a:cubicBezTo>
                  <a:cubicBezTo>
                    <a:pt x="38786" y="17720"/>
                    <a:pt x="38919" y="17714"/>
                    <a:pt x="39053" y="17702"/>
                  </a:cubicBezTo>
                  <a:cubicBezTo>
                    <a:pt x="40137" y="17619"/>
                    <a:pt x="41089" y="17131"/>
                    <a:pt x="41792" y="16393"/>
                  </a:cubicBezTo>
                  <a:cubicBezTo>
                    <a:pt x="42685" y="17349"/>
                    <a:pt x="44071" y="17755"/>
                    <a:pt x="45239" y="17755"/>
                  </a:cubicBezTo>
                  <a:cubicBezTo>
                    <a:pt x="45379" y="17755"/>
                    <a:pt x="45517" y="17750"/>
                    <a:pt x="45649" y="17738"/>
                  </a:cubicBezTo>
                  <a:cubicBezTo>
                    <a:pt x="48412" y="17512"/>
                    <a:pt x="50448" y="15083"/>
                    <a:pt x="50210" y="12321"/>
                  </a:cubicBezTo>
                  <a:cubicBezTo>
                    <a:pt x="50067" y="10642"/>
                    <a:pt x="49412" y="9225"/>
                    <a:pt x="47233" y="7999"/>
                  </a:cubicBezTo>
                  <a:cubicBezTo>
                    <a:pt x="47269" y="7749"/>
                    <a:pt x="47281" y="7487"/>
                    <a:pt x="47269" y="7213"/>
                  </a:cubicBezTo>
                  <a:cubicBezTo>
                    <a:pt x="47111" y="5392"/>
                    <a:pt x="45574" y="3995"/>
                    <a:pt x="43780" y="3995"/>
                  </a:cubicBezTo>
                  <a:cubicBezTo>
                    <a:pt x="43674" y="3995"/>
                    <a:pt x="43566" y="4000"/>
                    <a:pt x="43459" y="4010"/>
                  </a:cubicBezTo>
                  <a:cubicBezTo>
                    <a:pt x="42625" y="4093"/>
                    <a:pt x="41875" y="4451"/>
                    <a:pt x="41328" y="4986"/>
                  </a:cubicBezTo>
                  <a:cubicBezTo>
                    <a:pt x="40909" y="4589"/>
                    <a:pt x="40354" y="4347"/>
                    <a:pt x="39743" y="4347"/>
                  </a:cubicBezTo>
                  <a:cubicBezTo>
                    <a:pt x="39676" y="4347"/>
                    <a:pt x="39609" y="4350"/>
                    <a:pt x="39542" y="4355"/>
                  </a:cubicBezTo>
                  <a:cubicBezTo>
                    <a:pt x="38744" y="4427"/>
                    <a:pt x="38065" y="4903"/>
                    <a:pt x="37708" y="5558"/>
                  </a:cubicBezTo>
                  <a:cubicBezTo>
                    <a:pt x="37289" y="3275"/>
                    <a:pt x="36011" y="1645"/>
                    <a:pt x="33686" y="1645"/>
                  </a:cubicBezTo>
                  <a:cubicBezTo>
                    <a:pt x="33501" y="1645"/>
                    <a:pt x="33310" y="1655"/>
                    <a:pt x="33112" y="1677"/>
                  </a:cubicBezTo>
                  <a:cubicBezTo>
                    <a:pt x="31195" y="1867"/>
                    <a:pt x="30302" y="3141"/>
                    <a:pt x="29540" y="4403"/>
                  </a:cubicBezTo>
                  <a:cubicBezTo>
                    <a:pt x="29008" y="3838"/>
                    <a:pt x="28267" y="3501"/>
                    <a:pt x="27453" y="3501"/>
                  </a:cubicBezTo>
                  <a:cubicBezTo>
                    <a:pt x="27376" y="3501"/>
                    <a:pt x="27297" y="3504"/>
                    <a:pt x="27219" y="3510"/>
                  </a:cubicBezTo>
                  <a:cubicBezTo>
                    <a:pt x="26266" y="3581"/>
                    <a:pt x="25480" y="4129"/>
                    <a:pt x="25016" y="4879"/>
                  </a:cubicBezTo>
                  <a:cubicBezTo>
                    <a:pt x="24278" y="4142"/>
                    <a:pt x="23272" y="3682"/>
                    <a:pt x="22169" y="3682"/>
                  </a:cubicBezTo>
                  <a:cubicBezTo>
                    <a:pt x="22044" y="3682"/>
                    <a:pt x="21917" y="3688"/>
                    <a:pt x="21789" y="3701"/>
                  </a:cubicBezTo>
                  <a:cubicBezTo>
                    <a:pt x="21277" y="3748"/>
                    <a:pt x="20801" y="3879"/>
                    <a:pt x="20373" y="4093"/>
                  </a:cubicBezTo>
                  <a:cubicBezTo>
                    <a:pt x="19507" y="1936"/>
                    <a:pt x="17135" y="1"/>
                    <a:pt x="1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Gradient Boosting </a:t>
              </a:r>
              <a:endParaRPr dirty="0"/>
            </a:p>
          </p:txBody>
        </p:sp>
        <p:sp>
          <p:nvSpPr>
            <p:cNvPr id="30" name="Google Shape;21216;p134">
              <a:extLst>
                <a:ext uri="{FF2B5EF4-FFF2-40B4-BE49-F238E27FC236}">
                  <a16:creationId xmlns:a16="http://schemas.microsoft.com/office/drawing/2014/main" id="{85A7A8F0-7FAD-64EB-C5C4-7FFAD6F83590}"/>
                </a:ext>
              </a:extLst>
            </p:cNvPr>
            <p:cNvSpPr/>
            <p:nvPr/>
          </p:nvSpPr>
          <p:spPr>
            <a:xfrm>
              <a:off x="3538021" y="2648325"/>
              <a:ext cx="2075818" cy="398776"/>
            </a:xfrm>
            <a:custGeom>
              <a:avLst/>
              <a:gdLst/>
              <a:ahLst/>
              <a:cxnLst/>
              <a:rect l="l" t="t" r="r" b="b"/>
              <a:pathLst>
                <a:path w="50186" h="9641" extrusionOk="0">
                  <a:moveTo>
                    <a:pt x="48" y="1"/>
                  </a:moveTo>
                  <a:cubicBezTo>
                    <a:pt x="1" y="358"/>
                    <a:pt x="1" y="739"/>
                    <a:pt x="37" y="1108"/>
                  </a:cubicBezTo>
                  <a:cubicBezTo>
                    <a:pt x="274" y="3931"/>
                    <a:pt x="2652" y="6068"/>
                    <a:pt x="5436" y="6068"/>
                  </a:cubicBezTo>
                  <a:cubicBezTo>
                    <a:pt x="5588" y="6068"/>
                    <a:pt x="5741" y="6062"/>
                    <a:pt x="5894" y="6049"/>
                  </a:cubicBezTo>
                  <a:cubicBezTo>
                    <a:pt x="7121" y="5942"/>
                    <a:pt x="8204" y="5442"/>
                    <a:pt x="9050" y="4680"/>
                  </a:cubicBezTo>
                  <a:cubicBezTo>
                    <a:pt x="9050" y="4728"/>
                    <a:pt x="9050" y="4763"/>
                    <a:pt x="9073" y="4811"/>
                  </a:cubicBezTo>
                  <a:cubicBezTo>
                    <a:pt x="9310" y="7562"/>
                    <a:pt x="11619" y="9641"/>
                    <a:pt x="14330" y="9641"/>
                  </a:cubicBezTo>
                  <a:cubicBezTo>
                    <a:pt x="14482" y="9641"/>
                    <a:pt x="14635" y="9634"/>
                    <a:pt x="14788" y="9621"/>
                  </a:cubicBezTo>
                  <a:cubicBezTo>
                    <a:pt x="16467" y="9466"/>
                    <a:pt x="17896" y="8561"/>
                    <a:pt x="18741" y="7252"/>
                  </a:cubicBezTo>
                  <a:cubicBezTo>
                    <a:pt x="19327" y="8390"/>
                    <a:pt x="20806" y="8964"/>
                    <a:pt x="22092" y="8964"/>
                  </a:cubicBezTo>
                  <a:cubicBezTo>
                    <a:pt x="22191" y="8964"/>
                    <a:pt x="22288" y="8961"/>
                    <a:pt x="22385" y="8954"/>
                  </a:cubicBezTo>
                  <a:cubicBezTo>
                    <a:pt x="23968" y="8811"/>
                    <a:pt x="25302" y="8192"/>
                    <a:pt x="25956" y="6132"/>
                  </a:cubicBezTo>
                  <a:cubicBezTo>
                    <a:pt x="27099" y="7725"/>
                    <a:pt x="28970" y="8750"/>
                    <a:pt x="31048" y="8750"/>
                  </a:cubicBezTo>
                  <a:cubicBezTo>
                    <a:pt x="31223" y="8750"/>
                    <a:pt x="31399" y="8743"/>
                    <a:pt x="31576" y="8728"/>
                  </a:cubicBezTo>
                  <a:cubicBezTo>
                    <a:pt x="33207" y="8597"/>
                    <a:pt x="34636" y="7823"/>
                    <a:pt x="35660" y="6692"/>
                  </a:cubicBezTo>
                  <a:cubicBezTo>
                    <a:pt x="36422" y="7327"/>
                    <a:pt x="37380" y="7698"/>
                    <a:pt x="38436" y="7698"/>
                  </a:cubicBezTo>
                  <a:cubicBezTo>
                    <a:pt x="38569" y="7698"/>
                    <a:pt x="38703" y="7692"/>
                    <a:pt x="38839" y="7680"/>
                  </a:cubicBezTo>
                  <a:cubicBezTo>
                    <a:pt x="39923" y="7597"/>
                    <a:pt x="40875" y="7109"/>
                    <a:pt x="41577" y="6371"/>
                  </a:cubicBezTo>
                  <a:cubicBezTo>
                    <a:pt x="42460" y="7327"/>
                    <a:pt x="43854" y="7733"/>
                    <a:pt x="45015" y="7733"/>
                  </a:cubicBezTo>
                  <a:cubicBezTo>
                    <a:pt x="45155" y="7733"/>
                    <a:pt x="45292" y="7728"/>
                    <a:pt x="45423" y="7716"/>
                  </a:cubicBezTo>
                  <a:cubicBezTo>
                    <a:pt x="48150" y="7490"/>
                    <a:pt x="50186" y="5061"/>
                    <a:pt x="49948" y="2299"/>
                  </a:cubicBezTo>
                  <a:cubicBezTo>
                    <a:pt x="49912" y="1751"/>
                    <a:pt x="49805" y="1215"/>
                    <a:pt x="49614" y="715"/>
                  </a:cubicBezTo>
                  <a:cubicBezTo>
                    <a:pt x="49352" y="2465"/>
                    <a:pt x="48376" y="4108"/>
                    <a:pt x="46911" y="5109"/>
                  </a:cubicBezTo>
                  <a:cubicBezTo>
                    <a:pt x="45933" y="5780"/>
                    <a:pt x="44820" y="6101"/>
                    <a:pt x="43691" y="6101"/>
                  </a:cubicBezTo>
                  <a:cubicBezTo>
                    <a:pt x="42719" y="6101"/>
                    <a:pt x="41735" y="5863"/>
                    <a:pt x="40815" y="5406"/>
                  </a:cubicBezTo>
                  <a:cubicBezTo>
                    <a:pt x="40084" y="6046"/>
                    <a:pt x="39103" y="6370"/>
                    <a:pt x="38152" y="6370"/>
                  </a:cubicBezTo>
                  <a:cubicBezTo>
                    <a:pt x="37015" y="6370"/>
                    <a:pt x="35921" y="5906"/>
                    <a:pt x="35351" y="4966"/>
                  </a:cubicBezTo>
                  <a:cubicBezTo>
                    <a:pt x="34660" y="6341"/>
                    <a:pt x="32794" y="7087"/>
                    <a:pt x="30918" y="7087"/>
                  </a:cubicBezTo>
                  <a:cubicBezTo>
                    <a:pt x="29529" y="7087"/>
                    <a:pt x="28134" y="6677"/>
                    <a:pt x="27207" y="5811"/>
                  </a:cubicBezTo>
                  <a:cubicBezTo>
                    <a:pt x="26766" y="5930"/>
                    <a:pt x="25754" y="6073"/>
                    <a:pt x="25349" y="6216"/>
                  </a:cubicBezTo>
                  <a:cubicBezTo>
                    <a:pt x="25065" y="6292"/>
                    <a:pt x="24641" y="7753"/>
                    <a:pt x="22326" y="7753"/>
                  </a:cubicBezTo>
                  <a:cubicBezTo>
                    <a:pt x="22119" y="7753"/>
                    <a:pt x="21897" y="7741"/>
                    <a:pt x="21658" y="7716"/>
                  </a:cubicBezTo>
                  <a:cubicBezTo>
                    <a:pt x="20563" y="7597"/>
                    <a:pt x="19563" y="6894"/>
                    <a:pt x="19146" y="5871"/>
                  </a:cubicBezTo>
                  <a:cubicBezTo>
                    <a:pt x="18132" y="7401"/>
                    <a:pt x="16296" y="8333"/>
                    <a:pt x="14468" y="8333"/>
                  </a:cubicBezTo>
                  <a:cubicBezTo>
                    <a:pt x="14064" y="8333"/>
                    <a:pt x="13659" y="8287"/>
                    <a:pt x="13264" y="8192"/>
                  </a:cubicBezTo>
                  <a:cubicBezTo>
                    <a:pt x="11074" y="7656"/>
                    <a:pt x="9335" y="5656"/>
                    <a:pt x="9109" y="3430"/>
                  </a:cubicBezTo>
                  <a:cubicBezTo>
                    <a:pt x="8160" y="3982"/>
                    <a:pt x="7065" y="4255"/>
                    <a:pt x="5967" y="4255"/>
                  </a:cubicBezTo>
                  <a:cubicBezTo>
                    <a:pt x="4722" y="4255"/>
                    <a:pt x="3473" y="3905"/>
                    <a:pt x="2430" y="3215"/>
                  </a:cubicBezTo>
                  <a:cubicBezTo>
                    <a:pt x="1715" y="2739"/>
                    <a:pt x="1120" y="2120"/>
                    <a:pt x="656" y="1406"/>
                  </a:cubicBezTo>
                  <a:cubicBezTo>
                    <a:pt x="382" y="953"/>
                    <a:pt x="215" y="477"/>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217;p134">
              <a:extLst>
                <a:ext uri="{FF2B5EF4-FFF2-40B4-BE49-F238E27FC236}">
                  <a16:creationId xmlns:a16="http://schemas.microsoft.com/office/drawing/2014/main" id="{F709D940-727C-1A6F-50E0-528214B2F48C}"/>
                </a:ext>
              </a:extLst>
            </p:cNvPr>
            <p:cNvSpPr/>
            <p:nvPr/>
          </p:nvSpPr>
          <p:spPr>
            <a:xfrm>
              <a:off x="3859121" y="2450362"/>
              <a:ext cx="33049" cy="128100"/>
            </a:xfrm>
            <a:custGeom>
              <a:avLst/>
              <a:gdLst/>
              <a:ahLst/>
              <a:cxnLst/>
              <a:rect l="l" t="t" r="r" b="b"/>
              <a:pathLst>
                <a:path w="799" h="3097" extrusionOk="0">
                  <a:moveTo>
                    <a:pt x="13" y="0"/>
                  </a:moveTo>
                  <a:lnTo>
                    <a:pt x="13" y="0"/>
                  </a:lnTo>
                  <a:cubicBezTo>
                    <a:pt x="1" y="286"/>
                    <a:pt x="1" y="560"/>
                    <a:pt x="25" y="834"/>
                  </a:cubicBezTo>
                  <a:cubicBezTo>
                    <a:pt x="36" y="1096"/>
                    <a:pt x="84" y="1370"/>
                    <a:pt x="144" y="1632"/>
                  </a:cubicBezTo>
                  <a:cubicBezTo>
                    <a:pt x="203" y="1905"/>
                    <a:pt x="275" y="2155"/>
                    <a:pt x="382" y="2406"/>
                  </a:cubicBezTo>
                  <a:cubicBezTo>
                    <a:pt x="489" y="2667"/>
                    <a:pt x="608" y="2906"/>
                    <a:pt x="798" y="3096"/>
                  </a:cubicBezTo>
                  <a:cubicBezTo>
                    <a:pt x="656" y="2882"/>
                    <a:pt x="560" y="2632"/>
                    <a:pt x="501" y="2382"/>
                  </a:cubicBezTo>
                  <a:cubicBezTo>
                    <a:pt x="441" y="2132"/>
                    <a:pt x="417" y="1858"/>
                    <a:pt x="394" y="1608"/>
                  </a:cubicBezTo>
                  <a:cubicBezTo>
                    <a:pt x="382" y="1358"/>
                    <a:pt x="382" y="1084"/>
                    <a:pt x="394" y="834"/>
                  </a:cubicBezTo>
                  <a:cubicBezTo>
                    <a:pt x="417" y="584"/>
                    <a:pt x="441" y="322"/>
                    <a:pt x="501" y="84"/>
                  </a:cubicBezTo>
                  <a:lnTo>
                    <a:pt x="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218;p134">
              <a:extLst>
                <a:ext uri="{FF2B5EF4-FFF2-40B4-BE49-F238E27FC236}">
                  <a16:creationId xmlns:a16="http://schemas.microsoft.com/office/drawing/2014/main" id="{0B9156A5-CC7F-72A5-F5A8-40095E8E0270}"/>
                </a:ext>
              </a:extLst>
            </p:cNvPr>
            <p:cNvSpPr/>
            <p:nvPr/>
          </p:nvSpPr>
          <p:spPr>
            <a:xfrm>
              <a:off x="5067162" y="2421284"/>
              <a:ext cx="40453" cy="88226"/>
            </a:xfrm>
            <a:custGeom>
              <a:avLst/>
              <a:gdLst/>
              <a:ahLst/>
              <a:cxnLst/>
              <a:rect l="l" t="t" r="r" b="b"/>
              <a:pathLst>
                <a:path w="978" h="2133" extrusionOk="0">
                  <a:moveTo>
                    <a:pt x="620" y="1"/>
                  </a:moveTo>
                  <a:cubicBezTo>
                    <a:pt x="477" y="168"/>
                    <a:pt x="394" y="346"/>
                    <a:pt x="322" y="525"/>
                  </a:cubicBezTo>
                  <a:cubicBezTo>
                    <a:pt x="263" y="703"/>
                    <a:pt x="203" y="882"/>
                    <a:pt x="156" y="1061"/>
                  </a:cubicBezTo>
                  <a:cubicBezTo>
                    <a:pt x="60" y="1418"/>
                    <a:pt x="25" y="1775"/>
                    <a:pt x="1" y="2132"/>
                  </a:cubicBezTo>
                  <a:cubicBezTo>
                    <a:pt x="96" y="1787"/>
                    <a:pt x="227" y="1465"/>
                    <a:pt x="394" y="1144"/>
                  </a:cubicBezTo>
                  <a:cubicBezTo>
                    <a:pt x="537" y="846"/>
                    <a:pt x="739" y="549"/>
                    <a:pt x="977" y="370"/>
                  </a:cubicBezTo>
                  <a:lnTo>
                    <a:pt x="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219;p134">
              <a:extLst>
                <a:ext uri="{FF2B5EF4-FFF2-40B4-BE49-F238E27FC236}">
                  <a16:creationId xmlns:a16="http://schemas.microsoft.com/office/drawing/2014/main" id="{E47FE6CE-A692-7CC3-7803-0074A6876F1B}"/>
                </a:ext>
              </a:extLst>
            </p:cNvPr>
            <p:cNvSpPr/>
            <p:nvPr/>
          </p:nvSpPr>
          <p:spPr>
            <a:xfrm>
              <a:off x="5213421" y="2414914"/>
              <a:ext cx="44878" cy="73418"/>
            </a:xfrm>
            <a:custGeom>
              <a:avLst/>
              <a:gdLst/>
              <a:ahLst/>
              <a:cxnLst/>
              <a:rect l="l" t="t" r="r" b="b"/>
              <a:pathLst>
                <a:path w="1085" h="1775" extrusionOk="0">
                  <a:moveTo>
                    <a:pt x="394" y="0"/>
                  </a:moveTo>
                  <a:lnTo>
                    <a:pt x="1" y="179"/>
                  </a:lnTo>
                  <a:cubicBezTo>
                    <a:pt x="334" y="417"/>
                    <a:pt x="596" y="679"/>
                    <a:pt x="751" y="929"/>
                  </a:cubicBezTo>
                  <a:cubicBezTo>
                    <a:pt x="918" y="1179"/>
                    <a:pt x="1025" y="1465"/>
                    <a:pt x="1072" y="1774"/>
                  </a:cubicBezTo>
                  <a:cubicBezTo>
                    <a:pt x="1084" y="1465"/>
                    <a:pt x="1037" y="1155"/>
                    <a:pt x="930" y="846"/>
                  </a:cubicBezTo>
                  <a:cubicBezTo>
                    <a:pt x="834" y="524"/>
                    <a:pt x="632" y="25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220;p134">
              <a:extLst>
                <a:ext uri="{FF2B5EF4-FFF2-40B4-BE49-F238E27FC236}">
                  <a16:creationId xmlns:a16="http://schemas.microsoft.com/office/drawing/2014/main" id="{87B99ABC-52A5-5C70-0E94-F2366E17FED9}"/>
                </a:ext>
              </a:extLst>
            </p:cNvPr>
            <p:cNvSpPr/>
            <p:nvPr/>
          </p:nvSpPr>
          <p:spPr>
            <a:xfrm>
              <a:off x="5209491" y="2827096"/>
              <a:ext cx="78341" cy="127603"/>
            </a:xfrm>
            <a:custGeom>
              <a:avLst/>
              <a:gdLst/>
              <a:ahLst/>
              <a:cxnLst/>
              <a:rect l="l" t="t" r="r" b="b"/>
              <a:pathLst>
                <a:path w="1894" h="3085" extrusionOk="0">
                  <a:moveTo>
                    <a:pt x="1" y="1"/>
                  </a:moveTo>
                  <a:cubicBezTo>
                    <a:pt x="1" y="286"/>
                    <a:pt x="60" y="584"/>
                    <a:pt x="155" y="858"/>
                  </a:cubicBezTo>
                  <a:cubicBezTo>
                    <a:pt x="239" y="1144"/>
                    <a:pt x="358" y="1418"/>
                    <a:pt x="489" y="1680"/>
                  </a:cubicBezTo>
                  <a:cubicBezTo>
                    <a:pt x="632" y="1930"/>
                    <a:pt x="775" y="2203"/>
                    <a:pt x="965" y="2442"/>
                  </a:cubicBezTo>
                  <a:cubicBezTo>
                    <a:pt x="1144" y="2680"/>
                    <a:pt x="1370" y="2882"/>
                    <a:pt x="1727" y="3084"/>
                  </a:cubicBezTo>
                  <a:lnTo>
                    <a:pt x="1894" y="2703"/>
                  </a:lnTo>
                  <a:cubicBezTo>
                    <a:pt x="1668" y="2608"/>
                    <a:pt x="1441" y="2394"/>
                    <a:pt x="1251" y="2203"/>
                  </a:cubicBezTo>
                  <a:cubicBezTo>
                    <a:pt x="1037" y="2013"/>
                    <a:pt x="858" y="1799"/>
                    <a:pt x="703" y="1560"/>
                  </a:cubicBezTo>
                  <a:cubicBezTo>
                    <a:pt x="536" y="1322"/>
                    <a:pt x="382" y="1072"/>
                    <a:pt x="263" y="822"/>
                  </a:cubicBezTo>
                  <a:cubicBezTo>
                    <a:pt x="155" y="560"/>
                    <a:pt x="48" y="28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221;p134">
              <a:extLst>
                <a:ext uri="{FF2B5EF4-FFF2-40B4-BE49-F238E27FC236}">
                  <a16:creationId xmlns:a16="http://schemas.microsoft.com/office/drawing/2014/main" id="{7D1D4FE8-9A1E-0AAE-500D-09F098BB0953}"/>
                </a:ext>
              </a:extLst>
            </p:cNvPr>
            <p:cNvSpPr/>
            <p:nvPr/>
          </p:nvSpPr>
          <p:spPr>
            <a:xfrm>
              <a:off x="4287598" y="2852699"/>
              <a:ext cx="42852" cy="141873"/>
            </a:xfrm>
            <a:custGeom>
              <a:avLst/>
              <a:gdLst/>
              <a:ahLst/>
              <a:cxnLst/>
              <a:rect l="l" t="t" r="r" b="b"/>
              <a:pathLst>
                <a:path w="1036" h="3430" extrusionOk="0">
                  <a:moveTo>
                    <a:pt x="857" y="1"/>
                  </a:moveTo>
                  <a:cubicBezTo>
                    <a:pt x="929" y="287"/>
                    <a:pt x="929" y="572"/>
                    <a:pt x="905" y="846"/>
                  </a:cubicBezTo>
                  <a:cubicBezTo>
                    <a:pt x="869" y="1120"/>
                    <a:pt x="810" y="1406"/>
                    <a:pt x="738" y="1668"/>
                  </a:cubicBezTo>
                  <a:cubicBezTo>
                    <a:pt x="667" y="1942"/>
                    <a:pt x="560" y="2204"/>
                    <a:pt x="441" y="2442"/>
                  </a:cubicBezTo>
                  <a:cubicBezTo>
                    <a:pt x="322" y="2680"/>
                    <a:pt x="179" y="2906"/>
                    <a:pt x="0" y="3073"/>
                  </a:cubicBezTo>
                  <a:lnTo>
                    <a:pt x="357" y="3430"/>
                  </a:lnTo>
                  <a:cubicBezTo>
                    <a:pt x="560" y="3156"/>
                    <a:pt x="679" y="2870"/>
                    <a:pt x="786" y="2596"/>
                  </a:cubicBezTo>
                  <a:cubicBezTo>
                    <a:pt x="869" y="2311"/>
                    <a:pt x="929" y="2025"/>
                    <a:pt x="976" y="1727"/>
                  </a:cubicBezTo>
                  <a:cubicBezTo>
                    <a:pt x="1024" y="1430"/>
                    <a:pt x="1036" y="1144"/>
                    <a:pt x="1024" y="846"/>
                  </a:cubicBezTo>
                  <a:cubicBezTo>
                    <a:pt x="1012" y="549"/>
                    <a:pt x="965" y="275"/>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222;p134">
              <a:extLst>
                <a:ext uri="{FF2B5EF4-FFF2-40B4-BE49-F238E27FC236}">
                  <a16:creationId xmlns:a16="http://schemas.microsoft.com/office/drawing/2014/main" id="{5674B13E-83A1-163F-49FA-A1E018997704}"/>
                </a:ext>
              </a:extLst>
            </p:cNvPr>
            <p:cNvSpPr/>
            <p:nvPr/>
          </p:nvSpPr>
          <p:spPr>
            <a:xfrm>
              <a:off x="3897547" y="2763066"/>
              <a:ext cx="28581" cy="128596"/>
            </a:xfrm>
            <a:custGeom>
              <a:avLst/>
              <a:gdLst/>
              <a:ahLst/>
              <a:cxnLst/>
              <a:rect l="l" t="t" r="r" b="b"/>
              <a:pathLst>
                <a:path w="691" h="3109" extrusionOk="0">
                  <a:moveTo>
                    <a:pt x="691" y="1"/>
                  </a:moveTo>
                  <a:cubicBezTo>
                    <a:pt x="417" y="465"/>
                    <a:pt x="274" y="977"/>
                    <a:pt x="167" y="1501"/>
                  </a:cubicBezTo>
                  <a:cubicBezTo>
                    <a:pt x="108" y="1751"/>
                    <a:pt x="84" y="2025"/>
                    <a:pt x="48" y="2287"/>
                  </a:cubicBezTo>
                  <a:cubicBezTo>
                    <a:pt x="24" y="2561"/>
                    <a:pt x="0" y="2823"/>
                    <a:pt x="0" y="3108"/>
                  </a:cubicBezTo>
                  <a:lnTo>
                    <a:pt x="524" y="3061"/>
                  </a:lnTo>
                  <a:cubicBezTo>
                    <a:pt x="477" y="2823"/>
                    <a:pt x="453" y="2561"/>
                    <a:pt x="441" y="2311"/>
                  </a:cubicBezTo>
                  <a:cubicBezTo>
                    <a:pt x="417" y="2049"/>
                    <a:pt x="405" y="1787"/>
                    <a:pt x="417" y="1537"/>
                  </a:cubicBezTo>
                  <a:cubicBezTo>
                    <a:pt x="429" y="1013"/>
                    <a:pt x="500" y="48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223;p134">
              <a:extLst>
                <a:ext uri="{FF2B5EF4-FFF2-40B4-BE49-F238E27FC236}">
                  <a16:creationId xmlns:a16="http://schemas.microsoft.com/office/drawing/2014/main" id="{AEDE2708-F52B-248D-194E-E8D2C5C5C706}"/>
                </a:ext>
              </a:extLst>
            </p:cNvPr>
            <p:cNvSpPr/>
            <p:nvPr/>
          </p:nvSpPr>
          <p:spPr>
            <a:xfrm>
              <a:off x="4968181" y="2500204"/>
              <a:ext cx="175377" cy="83180"/>
            </a:xfrm>
            <a:custGeom>
              <a:avLst/>
              <a:gdLst/>
              <a:ahLst/>
              <a:cxnLst/>
              <a:rect l="l" t="t" r="r" b="b"/>
              <a:pathLst>
                <a:path w="4240" h="2011" extrusionOk="0">
                  <a:moveTo>
                    <a:pt x="2069" y="1"/>
                  </a:moveTo>
                  <a:cubicBezTo>
                    <a:pt x="1689" y="1"/>
                    <a:pt x="1330" y="109"/>
                    <a:pt x="1013" y="272"/>
                  </a:cubicBezTo>
                  <a:cubicBezTo>
                    <a:pt x="596" y="474"/>
                    <a:pt x="215" y="808"/>
                    <a:pt x="1" y="1201"/>
                  </a:cubicBezTo>
                  <a:cubicBezTo>
                    <a:pt x="370" y="939"/>
                    <a:pt x="763" y="760"/>
                    <a:pt x="1156" y="629"/>
                  </a:cubicBezTo>
                  <a:cubicBezTo>
                    <a:pt x="1442" y="545"/>
                    <a:pt x="1735" y="496"/>
                    <a:pt x="2012" y="496"/>
                  </a:cubicBezTo>
                  <a:cubicBezTo>
                    <a:pt x="2127" y="496"/>
                    <a:pt x="2238" y="504"/>
                    <a:pt x="2346" y="522"/>
                  </a:cubicBezTo>
                  <a:cubicBezTo>
                    <a:pt x="2739" y="581"/>
                    <a:pt x="3096" y="760"/>
                    <a:pt x="3406" y="1022"/>
                  </a:cubicBezTo>
                  <a:cubicBezTo>
                    <a:pt x="3715" y="1296"/>
                    <a:pt x="3989" y="1641"/>
                    <a:pt x="4239" y="2010"/>
                  </a:cubicBezTo>
                  <a:cubicBezTo>
                    <a:pt x="4180" y="1558"/>
                    <a:pt x="3989" y="1117"/>
                    <a:pt x="3680" y="760"/>
                  </a:cubicBezTo>
                  <a:cubicBezTo>
                    <a:pt x="3358" y="391"/>
                    <a:pt x="2918" y="117"/>
                    <a:pt x="2429" y="34"/>
                  </a:cubicBezTo>
                  <a:cubicBezTo>
                    <a:pt x="2308" y="11"/>
                    <a:pt x="2187" y="1"/>
                    <a:pt x="2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224;p134">
              <a:extLst>
                <a:ext uri="{FF2B5EF4-FFF2-40B4-BE49-F238E27FC236}">
                  <a16:creationId xmlns:a16="http://schemas.microsoft.com/office/drawing/2014/main" id="{8122BE50-44E9-58A6-2F82-A909827E3898}"/>
                </a:ext>
              </a:extLst>
            </p:cNvPr>
            <p:cNvSpPr/>
            <p:nvPr/>
          </p:nvSpPr>
          <p:spPr>
            <a:xfrm>
              <a:off x="3844354" y="2541898"/>
              <a:ext cx="148285" cy="130126"/>
            </a:xfrm>
            <a:custGeom>
              <a:avLst/>
              <a:gdLst/>
              <a:ahLst/>
              <a:cxnLst/>
              <a:rect l="l" t="t" r="r" b="b"/>
              <a:pathLst>
                <a:path w="3585" h="3146" extrusionOk="0">
                  <a:moveTo>
                    <a:pt x="2192" y="0"/>
                  </a:moveTo>
                  <a:cubicBezTo>
                    <a:pt x="1727" y="0"/>
                    <a:pt x="1229" y="187"/>
                    <a:pt x="870" y="490"/>
                  </a:cubicBezTo>
                  <a:cubicBezTo>
                    <a:pt x="489" y="824"/>
                    <a:pt x="227" y="1264"/>
                    <a:pt x="120" y="1740"/>
                  </a:cubicBezTo>
                  <a:cubicBezTo>
                    <a:pt x="1" y="2205"/>
                    <a:pt x="12" y="2693"/>
                    <a:pt x="143" y="3145"/>
                  </a:cubicBezTo>
                  <a:cubicBezTo>
                    <a:pt x="239" y="2681"/>
                    <a:pt x="334" y="2252"/>
                    <a:pt x="501" y="1883"/>
                  </a:cubicBezTo>
                  <a:cubicBezTo>
                    <a:pt x="679" y="1490"/>
                    <a:pt x="917" y="1145"/>
                    <a:pt x="1215" y="883"/>
                  </a:cubicBezTo>
                  <a:cubicBezTo>
                    <a:pt x="1513" y="609"/>
                    <a:pt x="1870" y="454"/>
                    <a:pt x="2287" y="407"/>
                  </a:cubicBezTo>
                  <a:cubicBezTo>
                    <a:pt x="2380" y="393"/>
                    <a:pt x="2475" y="387"/>
                    <a:pt x="2572" y="387"/>
                  </a:cubicBezTo>
                  <a:cubicBezTo>
                    <a:pt x="2895" y="387"/>
                    <a:pt x="3236" y="455"/>
                    <a:pt x="3584" y="538"/>
                  </a:cubicBezTo>
                  <a:cubicBezTo>
                    <a:pt x="3227" y="240"/>
                    <a:pt x="2775" y="38"/>
                    <a:pt x="2275" y="2"/>
                  </a:cubicBezTo>
                  <a:cubicBezTo>
                    <a:pt x="2247" y="1"/>
                    <a:pt x="2220" y="0"/>
                    <a:pt x="2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225;p134">
              <a:extLst>
                <a:ext uri="{FF2B5EF4-FFF2-40B4-BE49-F238E27FC236}">
                  <a16:creationId xmlns:a16="http://schemas.microsoft.com/office/drawing/2014/main" id="{D14E9372-E5AA-30FD-9AC4-03479C4FADA8}"/>
                </a:ext>
              </a:extLst>
            </p:cNvPr>
            <p:cNvSpPr/>
            <p:nvPr/>
          </p:nvSpPr>
          <p:spPr>
            <a:xfrm>
              <a:off x="4354068" y="2359239"/>
              <a:ext cx="34993" cy="146299"/>
            </a:xfrm>
            <a:custGeom>
              <a:avLst/>
              <a:gdLst/>
              <a:ahLst/>
              <a:cxnLst/>
              <a:rect l="l" t="t" r="r" b="b"/>
              <a:pathLst>
                <a:path w="846" h="3537" extrusionOk="0">
                  <a:moveTo>
                    <a:pt x="441" y="1"/>
                  </a:moveTo>
                  <a:lnTo>
                    <a:pt x="1" y="251"/>
                  </a:lnTo>
                  <a:cubicBezTo>
                    <a:pt x="131" y="441"/>
                    <a:pt x="251" y="715"/>
                    <a:pt x="334" y="977"/>
                  </a:cubicBezTo>
                  <a:cubicBezTo>
                    <a:pt x="429" y="1251"/>
                    <a:pt x="501" y="1537"/>
                    <a:pt x="560" y="1811"/>
                  </a:cubicBezTo>
                  <a:cubicBezTo>
                    <a:pt x="620" y="2096"/>
                    <a:pt x="667" y="2394"/>
                    <a:pt x="679" y="2680"/>
                  </a:cubicBezTo>
                  <a:cubicBezTo>
                    <a:pt x="691" y="2965"/>
                    <a:pt x="691" y="3263"/>
                    <a:pt x="632" y="3537"/>
                  </a:cubicBezTo>
                  <a:cubicBezTo>
                    <a:pt x="739" y="3275"/>
                    <a:pt x="786" y="2977"/>
                    <a:pt x="810" y="2680"/>
                  </a:cubicBezTo>
                  <a:cubicBezTo>
                    <a:pt x="846" y="2382"/>
                    <a:pt x="846" y="2084"/>
                    <a:pt x="834" y="1787"/>
                  </a:cubicBezTo>
                  <a:cubicBezTo>
                    <a:pt x="810" y="1489"/>
                    <a:pt x="786" y="1191"/>
                    <a:pt x="727" y="894"/>
                  </a:cubicBezTo>
                  <a:cubicBezTo>
                    <a:pt x="667" y="596"/>
                    <a:pt x="596" y="298"/>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226;p134">
              <a:extLst>
                <a:ext uri="{FF2B5EF4-FFF2-40B4-BE49-F238E27FC236}">
                  <a16:creationId xmlns:a16="http://schemas.microsoft.com/office/drawing/2014/main" id="{0D28F845-6FB4-E0E0-BDF7-D5880DAF067C}"/>
                </a:ext>
              </a:extLst>
            </p:cNvPr>
            <p:cNvSpPr/>
            <p:nvPr/>
          </p:nvSpPr>
          <p:spPr>
            <a:xfrm>
              <a:off x="4425460" y="2810344"/>
              <a:ext cx="302939" cy="96085"/>
            </a:xfrm>
            <a:custGeom>
              <a:avLst/>
              <a:gdLst/>
              <a:ahLst/>
              <a:cxnLst/>
              <a:rect l="l" t="t" r="r" b="b"/>
              <a:pathLst>
                <a:path w="7324" h="2323" extrusionOk="0">
                  <a:moveTo>
                    <a:pt x="1" y="1"/>
                  </a:moveTo>
                  <a:cubicBezTo>
                    <a:pt x="1" y="1"/>
                    <a:pt x="1335" y="2323"/>
                    <a:pt x="3775" y="2323"/>
                  </a:cubicBezTo>
                  <a:cubicBezTo>
                    <a:pt x="5216" y="2323"/>
                    <a:pt x="6752" y="1561"/>
                    <a:pt x="7323" y="251"/>
                  </a:cubicBezTo>
                  <a:lnTo>
                    <a:pt x="7323" y="251"/>
                  </a:lnTo>
                  <a:cubicBezTo>
                    <a:pt x="6145" y="1061"/>
                    <a:pt x="5299" y="1382"/>
                    <a:pt x="4061" y="1465"/>
                  </a:cubicBezTo>
                  <a:cubicBezTo>
                    <a:pt x="3870" y="1477"/>
                    <a:pt x="3681" y="1484"/>
                    <a:pt x="3493" y="1484"/>
                  </a:cubicBezTo>
                  <a:cubicBezTo>
                    <a:pt x="2336" y="1484"/>
                    <a:pt x="1230" y="121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227;p134">
              <a:extLst>
                <a:ext uri="{FF2B5EF4-FFF2-40B4-BE49-F238E27FC236}">
                  <a16:creationId xmlns:a16="http://schemas.microsoft.com/office/drawing/2014/main" id="{9C3632C8-64A9-A48A-CBA8-E075E3098120}"/>
                </a:ext>
              </a:extLst>
            </p:cNvPr>
            <p:cNvSpPr/>
            <p:nvPr/>
          </p:nvSpPr>
          <p:spPr>
            <a:xfrm>
              <a:off x="4422027" y="2805422"/>
              <a:ext cx="307820" cy="112423"/>
            </a:xfrm>
            <a:custGeom>
              <a:avLst/>
              <a:gdLst/>
              <a:ahLst/>
              <a:cxnLst/>
              <a:rect l="l" t="t" r="r" b="b"/>
              <a:pathLst>
                <a:path w="7442" h="2718" extrusionOk="0">
                  <a:moveTo>
                    <a:pt x="1" y="1"/>
                  </a:moveTo>
                  <a:cubicBezTo>
                    <a:pt x="227" y="751"/>
                    <a:pt x="715" y="1430"/>
                    <a:pt x="1358" y="1906"/>
                  </a:cubicBezTo>
                  <a:cubicBezTo>
                    <a:pt x="2001" y="2394"/>
                    <a:pt x="2799" y="2680"/>
                    <a:pt x="3620" y="2715"/>
                  </a:cubicBezTo>
                  <a:cubicBezTo>
                    <a:pt x="3663" y="2717"/>
                    <a:pt x="3706" y="2717"/>
                    <a:pt x="3749" y="2717"/>
                  </a:cubicBezTo>
                  <a:cubicBezTo>
                    <a:pt x="4526" y="2717"/>
                    <a:pt x="5288" y="2514"/>
                    <a:pt x="5942" y="2096"/>
                  </a:cubicBezTo>
                  <a:cubicBezTo>
                    <a:pt x="6632" y="1668"/>
                    <a:pt x="7168" y="1049"/>
                    <a:pt x="7442" y="310"/>
                  </a:cubicBezTo>
                  <a:lnTo>
                    <a:pt x="7442" y="310"/>
                  </a:lnTo>
                  <a:cubicBezTo>
                    <a:pt x="6990" y="941"/>
                    <a:pt x="6406" y="1430"/>
                    <a:pt x="5751" y="1763"/>
                  </a:cubicBezTo>
                  <a:cubicBezTo>
                    <a:pt x="5158" y="2054"/>
                    <a:pt x="4497" y="2209"/>
                    <a:pt x="3855" y="2209"/>
                  </a:cubicBezTo>
                  <a:cubicBezTo>
                    <a:pt x="3789" y="2209"/>
                    <a:pt x="3722" y="2207"/>
                    <a:pt x="3656" y="2204"/>
                  </a:cubicBezTo>
                  <a:cubicBezTo>
                    <a:pt x="3275" y="2204"/>
                    <a:pt x="2918" y="2132"/>
                    <a:pt x="2572" y="2025"/>
                  </a:cubicBezTo>
                  <a:cubicBezTo>
                    <a:pt x="2215" y="1918"/>
                    <a:pt x="1894" y="1763"/>
                    <a:pt x="1584" y="1584"/>
                  </a:cubicBezTo>
                  <a:cubicBezTo>
                    <a:pt x="953" y="1191"/>
                    <a:pt x="417" y="65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28;p134">
              <a:extLst>
                <a:ext uri="{FF2B5EF4-FFF2-40B4-BE49-F238E27FC236}">
                  <a16:creationId xmlns:a16="http://schemas.microsoft.com/office/drawing/2014/main" id="{DBD854CB-C8A2-A2A0-BA3C-23497CA1BD95}"/>
                </a:ext>
              </a:extLst>
            </p:cNvPr>
            <p:cNvSpPr/>
            <p:nvPr/>
          </p:nvSpPr>
          <p:spPr>
            <a:xfrm>
              <a:off x="5554705" y="2350388"/>
              <a:ext cx="246314" cy="176825"/>
            </a:xfrm>
            <a:custGeom>
              <a:avLst/>
              <a:gdLst/>
              <a:ahLst/>
              <a:cxnLst/>
              <a:rect l="l" t="t" r="r" b="b"/>
              <a:pathLst>
                <a:path w="5955" h="4275" extrusionOk="0">
                  <a:moveTo>
                    <a:pt x="5287" y="0"/>
                  </a:moveTo>
                  <a:lnTo>
                    <a:pt x="1" y="4275"/>
                  </a:lnTo>
                  <a:lnTo>
                    <a:pt x="5954" y="953"/>
                  </a:lnTo>
                  <a:lnTo>
                    <a:pt x="5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29;p134">
              <a:extLst>
                <a:ext uri="{FF2B5EF4-FFF2-40B4-BE49-F238E27FC236}">
                  <a16:creationId xmlns:a16="http://schemas.microsoft.com/office/drawing/2014/main" id="{A0D678D0-2CB9-6F1E-969C-CDCE3A87436E}"/>
                </a:ext>
              </a:extLst>
            </p:cNvPr>
            <p:cNvSpPr/>
            <p:nvPr/>
          </p:nvSpPr>
          <p:spPr>
            <a:xfrm>
              <a:off x="5598550" y="2531144"/>
              <a:ext cx="192129" cy="32511"/>
            </a:xfrm>
            <a:custGeom>
              <a:avLst/>
              <a:gdLst/>
              <a:ahLst/>
              <a:cxnLst/>
              <a:rect l="l" t="t" r="r" b="b"/>
              <a:pathLst>
                <a:path w="4645" h="786" extrusionOk="0">
                  <a:moveTo>
                    <a:pt x="4596" y="0"/>
                  </a:moveTo>
                  <a:lnTo>
                    <a:pt x="1" y="631"/>
                  </a:lnTo>
                  <a:lnTo>
                    <a:pt x="4644" y="786"/>
                  </a:lnTo>
                  <a:lnTo>
                    <a:pt x="4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30;p134">
              <a:extLst>
                <a:ext uri="{FF2B5EF4-FFF2-40B4-BE49-F238E27FC236}">
                  <a16:creationId xmlns:a16="http://schemas.microsoft.com/office/drawing/2014/main" id="{D870D471-A82A-81B3-A944-53B9B897C859}"/>
                </a:ext>
              </a:extLst>
            </p:cNvPr>
            <p:cNvSpPr/>
            <p:nvPr/>
          </p:nvSpPr>
          <p:spPr>
            <a:xfrm>
              <a:off x="3716295" y="2952674"/>
              <a:ext cx="155192" cy="162555"/>
            </a:xfrm>
            <a:custGeom>
              <a:avLst/>
              <a:gdLst/>
              <a:ahLst/>
              <a:cxnLst/>
              <a:rect l="l" t="t" r="r" b="b"/>
              <a:pathLst>
                <a:path w="3752" h="3930" extrusionOk="0">
                  <a:moveTo>
                    <a:pt x="3751" y="1"/>
                  </a:moveTo>
                  <a:lnTo>
                    <a:pt x="1" y="3120"/>
                  </a:lnTo>
                  <a:lnTo>
                    <a:pt x="846" y="3930"/>
                  </a:lnTo>
                  <a:lnTo>
                    <a:pt x="37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1;p134">
              <a:extLst>
                <a:ext uri="{FF2B5EF4-FFF2-40B4-BE49-F238E27FC236}">
                  <a16:creationId xmlns:a16="http://schemas.microsoft.com/office/drawing/2014/main" id="{EB9BDF29-ADAA-0BA2-5289-7A295B7D092B}"/>
                </a:ext>
              </a:extLst>
            </p:cNvPr>
            <p:cNvSpPr/>
            <p:nvPr/>
          </p:nvSpPr>
          <p:spPr>
            <a:xfrm>
              <a:off x="3643414" y="2944815"/>
              <a:ext cx="182285" cy="91618"/>
            </a:xfrm>
            <a:custGeom>
              <a:avLst/>
              <a:gdLst/>
              <a:ahLst/>
              <a:cxnLst/>
              <a:rect l="l" t="t" r="r" b="b"/>
              <a:pathLst>
                <a:path w="4407" h="2215" extrusionOk="0">
                  <a:moveTo>
                    <a:pt x="4406" y="0"/>
                  </a:moveTo>
                  <a:lnTo>
                    <a:pt x="1" y="1501"/>
                  </a:lnTo>
                  <a:lnTo>
                    <a:pt x="334" y="2215"/>
                  </a:lnTo>
                  <a:lnTo>
                    <a:pt x="4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32;p134">
              <a:extLst>
                <a:ext uri="{FF2B5EF4-FFF2-40B4-BE49-F238E27FC236}">
                  <a16:creationId xmlns:a16="http://schemas.microsoft.com/office/drawing/2014/main" id="{5FB77DCF-FB49-6367-F80B-C6F65199502C}"/>
                </a:ext>
              </a:extLst>
            </p:cNvPr>
            <p:cNvSpPr/>
            <p:nvPr/>
          </p:nvSpPr>
          <p:spPr>
            <a:xfrm>
              <a:off x="3670010" y="2242058"/>
              <a:ext cx="143859" cy="150229"/>
            </a:xfrm>
            <a:custGeom>
              <a:avLst/>
              <a:gdLst/>
              <a:ahLst/>
              <a:cxnLst/>
              <a:rect l="l" t="t" r="r" b="b"/>
              <a:pathLst>
                <a:path w="3478" h="3632" extrusionOk="0">
                  <a:moveTo>
                    <a:pt x="560" y="0"/>
                  </a:moveTo>
                  <a:lnTo>
                    <a:pt x="1" y="560"/>
                  </a:lnTo>
                  <a:lnTo>
                    <a:pt x="3477" y="3632"/>
                  </a:ln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33;p134">
              <a:extLst>
                <a:ext uri="{FF2B5EF4-FFF2-40B4-BE49-F238E27FC236}">
                  <a16:creationId xmlns:a16="http://schemas.microsoft.com/office/drawing/2014/main" id="{F2E7FF56-5459-0E62-DD5D-A7B93CF756AD}"/>
                </a:ext>
              </a:extLst>
            </p:cNvPr>
            <p:cNvSpPr/>
            <p:nvPr/>
          </p:nvSpPr>
          <p:spPr>
            <a:xfrm>
              <a:off x="5119858" y="2195276"/>
              <a:ext cx="115774" cy="170413"/>
            </a:xfrm>
            <a:custGeom>
              <a:avLst/>
              <a:gdLst/>
              <a:ahLst/>
              <a:cxnLst/>
              <a:rect l="l" t="t" r="r" b="b"/>
              <a:pathLst>
                <a:path w="2799" h="4120" extrusionOk="0">
                  <a:moveTo>
                    <a:pt x="2120" y="0"/>
                  </a:moveTo>
                  <a:lnTo>
                    <a:pt x="1" y="4120"/>
                  </a:lnTo>
                  <a:lnTo>
                    <a:pt x="2799" y="417"/>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34;p134">
              <a:extLst>
                <a:ext uri="{FF2B5EF4-FFF2-40B4-BE49-F238E27FC236}">
                  <a16:creationId xmlns:a16="http://schemas.microsoft.com/office/drawing/2014/main" id="{5B38D750-DA14-C5C8-6634-4570B8AE6A63}"/>
                </a:ext>
              </a:extLst>
            </p:cNvPr>
            <p:cNvSpPr/>
            <p:nvPr/>
          </p:nvSpPr>
          <p:spPr>
            <a:xfrm>
              <a:off x="4225057" y="3026548"/>
              <a:ext cx="72922" cy="187207"/>
            </a:xfrm>
            <a:custGeom>
              <a:avLst/>
              <a:gdLst/>
              <a:ahLst/>
              <a:cxnLst/>
              <a:rect l="l" t="t" r="r" b="b"/>
              <a:pathLst>
                <a:path w="1763" h="4526" extrusionOk="0">
                  <a:moveTo>
                    <a:pt x="1762" y="1"/>
                  </a:moveTo>
                  <a:lnTo>
                    <a:pt x="0" y="4311"/>
                  </a:lnTo>
                  <a:lnTo>
                    <a:pt x="774" y="4525"/>
                  </a:lnTo>
                  <a:lnTo>
                    <a:pt x="17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35;p134">
              <a:extLst>
                <a:ext uri="{FF2B5EF4-FFF2-40B4-BE49-F238E27FC236}">
                  <a16:creationId xmlns:a16="http://schemas.microsoft.com/office/drawing/2014/main" id="{43BF592B-C0E0-34DA-68F4-B43E06B753C5}"/>
                </a:ext>
              </a:extLst>
            </p:cNvPr>
            <p:cNvSpPr/>
            <p:nvPr/>
          </p:nvSpPr>
          <p:spPr>
            <a:xfrm>
              <a:off x="4325982" y="3046733"/>
              <a:ext cx="31560" cy="141873"/>
            </a:xfrm>
            <a:custGeom>
              <a:avLst/>
              <a:gdLst/>
              <a:ahLst/>
              <a:cxnLst/>
              <a:rect l="l" t="t" r="r" b="b"/>
              <a:pathLst>
                <a:path w="763" h="3430" extrusionOk="0">
                  <a:moveTo>
                    <a:pt x="1" y="1"/>
                  </a:moveTo>
                  <a:lnTo>
                    <a:pt x="179" y="3430"/>
                  </a:lnTo>
                  <a:lnTo>
                    <a:pt x="763" y="333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36;p134">
              <a:extLst>
                <a:ext uri="{FF2B5EF4-FFF2-40B4-BE49-F238E27FC236}">
                  <a16:creationId xmlns:a16="http://schemas.microsoft.com/office/drawing/2014/main" id="{8EF040FB-4CC2-DE86-495A-191C7A24FBFC}"/>
                </a:ext>
              </a:extLst>
            </p:cNvPr>
            <p:cNvSpPr/>
            <p:nvPr/>
          </p:nvSpPr>
          <p:spPr>
            <a:xfrm>
              <a:off x="4531845" y="2217902"/>
              <a:ext cx="24197" cy="141873"/>
            </a:xfrm>
            <a:custGeom>
              <a:avLst/>
              <a:gdLst/>
              <a:ahLst/>
              <a:cxnLst/>
              <a:rect l="l" t="t" r="r" b="b"/>
              <a:pathLst>
                <a:path w="585" h="3430" extrusionOk="0">
                  <a:moveTo>
                    <a:pt x="584" y="1"/>
                  </a:moveTo>
                  <a:lnTo>
                    <a:pt x="1" y="36"/>
                  </a:lnTo>
                  <a:lnTo>
                    <a:pt x="405" y="3430"/>
                  </a:lnTo>
                  <a:lnTo>
                    <a:pt x="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37;p134">
              <a:extLst>
                <a:ext uri="{FF2B5EF4-FFF2-40B4-BE49-F238E27FC236}">
                  <a16:creationId xmlns:a16="http://schemas.microsoft.com/office/drawing/2014/main" id="{B1F4532E-5378-5086-45D0-6974579C5D90}"/>
                </a:ext>
              </a:extLst>
            </p:cNvPr>
            <p:cNvSpPr/>
            <p:nvPr/>
          </p:nvSpPr>
          <p:spPr>
            <a:xfrm>
              <a:off x="4571760" y="2175050"/>
              <a:ext cx="70937" cy="189647"/>
            </a:xfrm>
            <a:custGeom>
              <a:avLst/>
              <a:gdLst/>
              <a:ahLst/>
              <a:cxnLst/>
              <a:rect l="l" t="t" r="r" b="b"/>
              <a:pathLst>
                <a:path w="1715" h="4585" extrusionOk="0">
                  <a:moveTo>
                    <a:pt x="941" y="1"/>
                  </a:moveTo>
                  <a:lnTo>
                    <a:pt x="0" y="4585"/>
                  </a:lnTo>
                  <a:lnTo>
                    <a:pt x="1715" y="251"/>
                  </a:lnTo>
                  <a:lnTo>
                    <a:pt x="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238;p134">
              <a:extLst>
                <a:ext uri="{FF2B5EF4-FFF2-40B4-BE49-F238E27FC236}">
                  <a16:creationId xmlns:a16="http://schemas.microsoft.com/office/drawing/2014/main" id="{BCC16133-C524-AB32-8D07-69D0270C40AC}"/>
                </a:ext>
              </a:extLst>
            </p:cNvPr>
            <p:cNvSpPr/>
            <p:nvPr/>
          </p:nvSpPr>
          <p:spPr>
            <a:xfrm>
              <a:off x="5009544" y="2978277"/>
              <a:ext cx="41404" cy="166029"/>
            </a:xfrm>
            <a:custGeom>
              <a:avLst/>
              <a:gdLst/>
              <a:ahLst/>
              <a:cxnLst/>
              <a:rect l="l" t="t" r="r" b="b"/>
              <a:pathLst>
                <a:path w="1001" h="4014" extrusionOk="0">
                  <a:moveTo>
                    <a:pt x="1" y="1"/>
                  </a:moveTo>
                  <a:lnTo>
                    <a:pt x="310" y="4013"/>
                  </a:lnTo>
                  <a:lnTo>
                    <a:pt x="1001" y="390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239;p134">
              <a:extLst>
                <a:ext uri="{FF2B5EF4-FFF2-40B4-BE49-F238E27FC236}">
                  <a16:creationId xmlns:a16="http://schemas.microsoft.com/office/drawing/2014/main" id="{A8AE1AB8-3B16-F651-1B07-C230290AB3A7}"/>
                </a:ext>
              </a:extLst>
            </p:cNvPr>
            <p:cNvSpPr/>
            <p:nvPr/>
          </p:nvSpPr>
          <p:spPr>
            <a:xfrm>
              <a:off x="5288784" y="2974348"/>
              <a:ext cx="79830" cy="158129"/>
            </a:xfrm>
            <a:custGeom>
              <a:avLst/>
              <a:gdLst/>
              <a:ahLst/>
              <a:cxnLst/>
              <a:rect l="l" t="t" r="r" b="b"/>
              <a:pathLst>
                <a:path w="1930" h="3823" extrusionOk="0">
                  <a:moveTo>
                    <a:pt x="1" y="1"/>
                  </a:moveTo>
                  <a:lnTo>
                    <a:pt x="1275" y="3823"/>
                  </a:lnTo>
                  <a:lnTo>
                    <a:pt x="1929" y="35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240;p134">
              <a:extLst>
                <a:ext uri="{FF2B5EF4-FFF2-40B4-BE49-F238E27FC236}">
                  <a16:creationId xmlns:a16="http://schemas.microsoft.com/office/drawing/2014/main" id="{0A8534EA-3113-B129-719C-B8A87987E16C}"/>
                </a:ext>
              </a:extLst>
            </p:cNvPr>
            <p:cNvSpPr/>
            <p:nvPr/>
          </p:nvSpPr>
          <p:spPr>
            <a:xfrm>
              <a:off x="5263180" y="2993085"/>
              <a:ext cx="19234" cy="141873"/>
            </a:xfrm>
            <a:custGeom>
              <a:avLst/>
              <a:gdLst/>
              <a:ahLst/>
              <a:cxnLst/>
              <a:rect l="l" t="t" r="r" b="b"/>
              <a:pathLst>
                <a:path w="465" h="3430" extrusionOk="0">
                  <a:moveTo>
                    <a:pt x="84" y="0"/>
                  </a:moveTo>
                  <a:lnTo>
                    <a:pt x="0" y="3429"/>
                  </a:lnTo>
                  <a:lnTo>
                    <a:pt x="465" y="3429"/>
                  </a:ln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241;p134">
              <a:extLst>
                <a:ext uri="{FF2B5EF4-FFF2-40B4-BE49-F238E27FC236}">
                  <a16:creationId xmlns:a16="http://schemas.microsoft.com/office/drawing/2014/main" id="{E018DC90-5B6E-13CE-FF09-78046B37CD82}"/>
                </a:ext>
              </a:extLst>
            </p:cNvPr>
            <p:cNvSpPr/>
            <p:nvPr/>
          </p:nvSpPr>
          <p:spPr>
            <a:xfrm>
              <a:off x="4574697" y="3063981"/>
              <a:ext cx="135462" cy="140384"/>
            </a:xfrm>
            <a:custGeom>
              <a:avLst/>
              <a:gdLst/>
              <a:ahLst/>
              <a:cxnLst/>
              <a:rect l="l" t="t" r="r" b="b"/>
              <a:pathLst>
                <a:path w="3275" h="3394" extrusionOk="0">
                  <a:moveTo>
                    <a:pt x="1310" y="1"/>
                  </a:moveTo>
                  <a:lnTo>
                    <a:pt x="1310" y="1358"/>
                  </a:lnTo>
                  <a:lnTo>
                    <a:pt x="1" y="1644"/>
                  </a:lnTo>
                  <a:lnTo>
                    <a:pt x="1286" y="2060"/>
                  </a:lnTo>
                  <a:lnTo>
                    <a:pt x="1155" y="3394"/>
                  </a:lnTo>
                  <a:lnTo>
                    <a:pt x="1941" y="2310"/>
                  </a:lnTo>
                  <a:lnTo>
                    <a:pt x="3179" y="2846"/>
                  </a:lnTo>
                  <a:lnTo>
                    <a:pt x="2370" y="1763"/>
                  </a:lnTo>
                  <a:lnTo>
                    <a:pt x="3275" y="751"/>
                  </a:lnTo>
                  <a:lnTo>
                    <a:pt x="1989" y="1179"/>
                  </a:lnTo>
                  <a:lnTo>
                    <a:pt x="1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242;p134">
              <a:extLst>
                <a:ext uri="{FF2B5EF4-FFF2-40B4-BE49-F238E27FC236}">
                  <a16:creationId xmlns:a16="http://schemas.microsoft.com/office/drawing/2014/main" id="{704234B9-A104-62FD-9283-F9533554C1F7}"/>
                </a:ext>
              </a:extLst>
            </p:cNvPr>
            <p:cNvSpPr/>
            <p:nvPr/>
          </p:nvSpPr>
          <p:spPr>
            <a:xfrm>
              <a:off x="4605222" y="3093515"/>
              <a:ext cx="79333" cy="82808"/>
            </a:xfrm>
            <a:custGeom>
              <a:avLst/>
              <a:gdLst/>
              <a:ahLst/>
              <a:cxnLst/>
              <a:rect l="l" t="t" r="r" b="b"/>
              <a:pathLst>
                <a:path w="1918" h="2002" extrusionOk="0">
                  <a:moveTo>
                    <a:pt x="775" y="1"/>
                  </a:moveTo>
                  <a:lnTo>
                    <a:pt x="775" y="787"/>
                  </a:lnTo>
                  <a:lnTo>
                    <a:pt x="1" y="965"/>
                  </a:lnTo>
                  <a:lnTo>
                    <a:pt x="751" y="1204"/>
                  </a:lnTo>
                  <a:lnTo>
                    <a:pt x="667" y="2001"/>
                  </a:lnTo>
                  <a:lnTo>
                    <a:pt x="667" y="2001"/>
                  </a:lnTo>
                  <a:lnTo>
                    <a:pt x="1132" y="1358"/>
                  </a:lnTo>
                  <a:lnTo>
                    <a:pt x="1858" y="1668"/>
                  </a:lnTo>
                  <a:lnTo>
                    <a:pt x="1858" y="1668"/>
                  </a:lnTo>
                  <a:lnTo>
                    <a:pt x="1394" y="1025"/>
                  </a:lnTo>
                  <a:lnTo>
                    <a:pt x="1918" y="430"/>
                  </a:lnTo>
                  <a:lnTo>
                    <a:pt x="1168" y="692"/>
                  </a:lnTo>
                  <a:lnTo>
                    <a:pt x="7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21156;p134">
            <a:extLst>
              <a:ext uri="{FF2B5EF4-FFF2-40B4-BE49-F238E27FC236}">
                <a16:creationId xmlns:a16="http://schemas.microsoft.com/office/drawing/2014/main" id="{25E2BBF0-9A5F-6F6A-91F3-6848675C9126}"/>
              </a:ext>
            </a:extLst>
          </p:cNvPr>
          <p:cNvGrpSpPr/>
          <p:nvPr/>
        </p:nvGrpSpPr>
        <p:grpSpPr>
          <a:xfrm>
            <a:off x="3741981" y="4064301"/>
            <a:ext cx="1700297" cy="1082888"/>
            <a:chOff x="2331871" y="1422057"/>
            <a:chExt cx="1067489" cy="679864"/>
          </a:xfrm>
        </p:grpSpPr>
        <p:sp>
          <p:nvSpPr>
            <p:cNvPr id="58" name="Google Shape;21157;p134">
              <a:extLst>
                <a:ext uri="{FF2B5EF4-FFF2-40B4-BE49-F238E27FC236}">
                  <a16:creationId xmlns:a16="http://schemas.microsoft.com/office/drawing/2014/main" id="{21862273-0CE2-65CE-B5E2-D183DD584F9D}"/>
                </a:ext>
              </a:extLst>
            </p:cNvPr>
            <p:cNvSpPr/>
            <p:nvPr/>
          </p:nvSpPr>
          <p:spPr>
            <a:xfrm>
              <a:off x="2331871" y="1422057"/>
              <a:ext cx="1067489" cy="679864"/>
            </a:xfrm>
            <a:custGeom>
              <a:avLst/>
              <a:gdLst/>
              <a:ahLst/>
              <a:cxnLst/>
              <a:rect l="l" t="t" r="r" b="b"/>
              <a:pathLst>
                <a:path w="15444" h="9836" extrusionOk="0">
                  <a:moveTo>
                    <a:pt x="5859" y="1"/>
                  </a:moveTo>
                  <a:lnTo>
                    <a:pt x="3334" y="3061"/>
                  </a:lnTo>
                  <a:lnTo>
                    <a:pt x="1584" y="2501"/>
                  </a:lnTo>
                  <a:lnTo>
                    <a:pt x="2215" y="5787"/>
                  </a:lnTo>
                  <a:lnTo>
                    <a:pt x="1" y="6894"/>
                  </a:lnTo>
                  <a:lnTo>
                    <a:pt x="2656" y="7799"/>
                  </a:lnTo>
                  <a:lnTo>
                    <a:pt x="2882" y="8811"/>
                  </a:lnTo>
                  <a:lnTo>
                    <a:pt x="4358" y="8657"/>
                  </a:lnTo>
                  <a:lnTo>
                    <a:pt x="6275" y="9359"/>
                  </a:lnTo>
                  <a:lnTo>
                    <a:pt x="7240" y="8752"/>
                  </a:lnTo>
                  <a:lnTo>
                    <a:pt x="10954" y="9835"/>
                  </a:lnTo>
                  <a:lnTo>
                    <a:pt x="11085" y="7228"/>
                  </a:lnTo>
                  <a:lnTo>
                    <a:pt x="15443" y="6013"/>
                  </a:lnTo>
                  <a:lnTo>
                    <a:pt x="12169" y="4704"/>
                  </a:lnTo>
                  <a:lnTo>
                    <a:pt x="13836" y="2168"/>
                  </a:lnTo>
                  <a:lnTo>
                    <a:pt x="13836" y="2168"/>
                  </a:lnTo>
                  <a:lnTo>
                    <a:pt x="10323" y="2942"/>
                  </a:lnTo>
                  <a:lnTo>
                    <a:pt x="8918" y="882"/>
                  </a:lnTo>
                  <a:lnTo>
                    <a:pt x="6692" y="2644"/>
                  </a:lnTo>
                  <a:lnTo>
                    <a:pt x="5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158;p134">
              <a:extLst>
                <a:ext uri="{FF2B5EF4-FFF2-40B4-BE49-F238E27FC236}">
                  <a16:creationId xmlns:a16="http://schemas.microsoft.com/office/drawing/2014/main" id="{14406835-A30E-BCA1-DF2D-23AEEF6AF87B}"/>
                </a:ext>
              </a:extLst>
            </p:cNvPr>
            <p:cNvSpPr/>
            <p:nvPr/>
          </p:nvSpPr>
          <p:spPr>
            <a:xfrm>
              <a:off x="2331871" y="1422057"/>
              <a:ext cx="1067489" cy="679864"/>
            </a:xfrm>
            <a:custGeom>
              <a:avLst/>
              <a:gdLst/>
              <a:ahLst/>
              <a:cxnLst/>
              <a:rect l="l" t="t" r="r" b="b"/>
              <a:pathLst>
                <a:path w="15444" h="9836" extrusionOk="0">
                  <a:moveTo>
                    <a:pt x="5859" y="1"/>
                  </a:moveTo>
                  <a:lnTo>
                    <a:pt x="4561" y="2584"/>
                  </a:lnTo>
                  <a:lnTo>
                    <a:pt x="1584" y="2501"/>
                  </a:lnTo>
                  <a:lnTo>
                    <a:pt x="2834" y="4930"/>
                  </a:lnTo>
                  <a:lnTo>
                    <a:pt x="1" y="6894"/>
                  </a:lnTo>
                  <a:lnTo>
                    <a:pt x="3287" y="6930"/>
                  </a:lnTo>
                  <a:lnTo>
                    <a:pt x="2882" y="8811"/>
                  </a:lnTo>
                  <a:lnTo>
                    <a:pt x="4977" y="7799"/>
                  </a:lnTo>
                  <a:lnTo>
                    <a:pt x="6275" y="9359"/>
                  </a:lnTo>
                  <a:lnTo>
                    <a:pt x="7871" y="7871"/>
                  </a:lnTo>
                  <a:lnTo>
                    <a:pt x="10954" y="9835"/>
                  </a:lnTo>
                  <a:lnTo>
                    <a:pt x="11704" y="6371"/>
                  </a:lnTo>
                  <a:lnTo>
                    <a:pt x="15443" y="6013"/>
                  </a:lnTo>
                  <a:lnTo>
                    <a:pt x="12788" y="3835"/>
                  </a:lnTo>
                  <a:lnTo>
                    <a:pt x="14467" y="1299"/>
                  </a:lnTo>
                  <a:lnTo>
                    <a:pt x="10954" y="2084"/>
                  </a:lnTo>
                  <a:lnTo>
                    <a:pt x="9549" y="13"/>
                  </a:lnTo>
                  <a:lnTo>
                    <a:pt x="7323" y="1787"/>
                  </a:lnTo>
                  <a:lnTo>
                    <a:pt x="5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159;p134">
              <a:extLst>
                <a:ext uri="{FF2B5EF4-FFF2-40B4-BE49-F238E27FC236}">
                  <a16:creationId xmlns:a16="http://schemas.microsoft.com/office/drawing/2014/main" id="{150AF43A-5DE1-6392-E732-A3A5C23BADD9}"/>
                </a:ext>
              </a:extLst>
            </p:cNvPr>
            <p:cNvSpPr/>
            <p:nvPr/>
          </p:nvSpPr>
          <p:spPr>
            <a:xfrm>
              <a:off x="2503125" y="1511215"/>
              <a:ext cx="774490" cy="492204"/>
            </a:xfrm>
            <a:custGeom>
              <a:avLst/>
              <a:gdLst/>
              <a:ahLst/>
              <a:cxnLst/>
              <a:rect l="l" t="t" r="r" b="b"/>
              <a:pathLst>
                <a:path w="11205" h="7121" extrusionOk="0">
                  <a:moveTo>
                    <a:pt x="4251" y="1"/>
                  </a:moveTo>
                  <a:lnTo>
                    <a:pt x="3310" y="1870"/>
                  </a:lnTo>
                  <a:lnTo>
                    <a:pt x="1143" y="1798"/>
                  </a:lnTo>
                  <a:lnTo>
                    <a:pt x="2048" y="3572"/>
                  </a:lnTo>
                  <a:lnTo>
                    <a:pt x="0" y="4977"/>
                  </a:lnTo>
                  <a:lnTo>
                    <a:pt x="2382" y="5025"/>
                  </a:lnTo>
                  <a:lnTo>
                    <a:pt x="2084" y="6382"/>
                  </a:lnTo>
                  <a:lnTo>
                    <a:pt x="2084" y="6382"/>
                  </a:lnTo>
                  <a:lnTo>
                    <a:pt x="3608" y="5656"/>
                  </a:lnTo>
                  <a:lnTo>
                    <a:pt x="4548" y="6787"/>
                  </a:lnTo>
                  <a:lnTo>
                    <a:pt x="5715" y="5716"/>
                  </a:lnTo>
                  <a:lnTo>
                    <a:pt x="7942" y="7120"/>
                  </a:lnTo>
                  <a:lnTo>
                    <a:pt x="8489" y="4608"/>
                  </a:lnTo>
                  <a:lnTo>
                    <a:pt x="11204" y="4358"/>
                  </a:lnTo>
                  <a:lnTo>
                    <a:pt x="9287" y="2775"/>
                  </a:lnTo>
                  <a:lnTo>
                    <a:pt x="10490" y="929"/>
                  </a:lnTo>
                  <a:lnTo>
                    <a:pt x="7942" y="1501"/>
                  </a:lnTo>
                  <a:lnTo>
                    <a:pt x="6918" y="1"/>
                  </a:lnTo>
                  <a:lnTo>
                    <a:pt x="5310" y="1286"/>
                  </a:lnTo>
                  <a:lnTo>
                    <a:pt x="4251"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Ensemble </a:t>
              </a:r>
              <a:endParaRPr dirty="0"/>
            </a:p>
          </p:txBody>
        </p:sp>
      </p:grpSp>
      <p:grpSp>
        <p:nvGrpSpPr>
          <p:cNvPr id="61" name="Google Shape;21243;p134">
            <a:extLst>
              <a:ext uri="{FF2B5EF4-FFF2-40B4-BE49-F238E27FC236}">
                <a16:creationId xmlns:a16="http://schemas.microsoft.com/office/drawing/2014/main" id="{303A07B7-E258-8F41-53C6-D6FE19859C8A}"/>
              </a:ext>
            </a:extLst>
          </p:cNvPr>
          <p:cNvGrpSpPr/>
          <p:nvPr/>
        </p:nvGrpSpPr>
        <p:grpSpPr>
          <a:xfrm>
            <a:off x="3184973" y="149863"/>
            <a:ext cx="1564597" cy="1067345"/>
            <a:chOff x="783852" y="2785077"/>
            <a:chExt cx="3633130" cy="1932255"/>
          </a:xfrm>
        </p:grpSpPr>
        <p:sp>
          <p:nvSpPr>
            <p:cNvPr id="62" name="Google Shape;21244;p134">
              <a:extLst>
                <a:ext uri="{FF2B5EF4-FFF2-40B4-BE49-F238E27FC236}">
                  <a16:creationId xmlns:a16="http://schemas.microsoft.com/office/drawing/2014/main" id="{332706E7-67E3-3E69-5600-C50E7155CA25}"/>
                </a:ext>
              </a:extLst>
            </p:cNvPr>
            <p:cNvSpPr/>
            <p:nvPr/>
          </p:nvSpPr>
          <p:spPr>
            <a:xfrm>
              <a:off x="785070" y="2814701"/>
              <a:ext cx="3594474" cy="1859762"/>
            </a:xfrm>
            <a:custGeom>
              <a:avLst/>
              <a:gdLst/>
              <a:ahLst/>
              <a:cxnLst/>
              <a:rect l="l" t="t" r="r" b="b"/>
              <a:pathLst>
                <a:path w="70855" h="36660" extrusionOk="0">
                  <a:moveTo>
                    <a:pt x="43411" y="0"/>
                  </a:moveTo>
                  <a:cubicBezTo>
                    <a:pt x="39297" y="5044"/>
                    <a:pt x="35626" y="6614"/>
                    <a:pt x="32651" y="6614"/>
                  </a:cubicBezTo>
                  <a:cubicBezTo>
                    <a:pt x="27738" y="6614"/>
                    <a:pt x="24718" y="2334"/>
                    <a:pt x="24718" y="2334"/>
                  </a:cubicBezTo>
                  <a:cubicBezTo>
                    <a:pt x="22838" y="6050"/>
                    <a:pt x="19740" y="7148"/>
                    <a:pt x="16735" y="7148"/>
                  </a:cubicBezTo>
                  <a:cubicBezTo>
                    <a:pt x="12396" y="7148"/>
                    <a:pt x="8252" y="4858"/>
                    <a:pt x="8252" y="4858"/>
                  </a:cubicBezTo>
                  <a:lnTo>
                    <a:pt x="8252" y="4858"/>
                  </a:lnTo>
                  <a:cubicBezTo>
                    <a:pt x="15864" y="14676"/>
                    <a:pt x="3376" y="15175"/>
                    <a:pt x="549" y="15175"/>
                  </a:cubicBezTo>
                  <a:cubicBezTo>
                    <a:pt x="230" y="15175"/>
                    <a:pt x="33" y="15168"/>
                    <a:pt x="4" y="15168"/>
                  </a:cubicBezTo>
                  <a:cubicBezTo>
                    <a:pt x="2" y="15168"/>
                    <a:pt x="0" y="15169"/>
                    <a:pt x="0" y="15169"/>
                  </a:cubicBezTo>
                  <a:cubicBezTo>
                    <a:pt x="14681" y="16859"/>
                    <a:pt x="5168" y="29147"/>
                    <a:pt x="5168" y="29147"/>
                  </a:cubicBezTo>
                  <a:cubicBezTo>
                    <a:pt x="9467" y="27406"/>
                    <a:pt x="12596" y="26752"/>
                    <a:pt x="14869" y="26752"/>
                  </a:cubicBezTo>
                  <a:cubicBezTo>
                    <a:pt x="21726" y="26752"/>
                    <a:pt x="20813" y="32695"/>
                    <a:pt x="20813" y="32695"/>
                  </a:cubicBezTo>
                  <a:cubicBezTo>
                    <a:pt x="23347" y="30820"/>
                    <a:pt x="25429" y="30114"/>
                    <a:pt x="27128" y="30114"/>
                  </a:cubicBezTo>
                  <a:cubicBezTo>
                    <a:pt x="32302" y="30114"/>
                    <a:pt x="33921" y="36659"/>
                    <a:pt x="33921" y="36659"/>
                  </a:cubicBezTo>
                  <a:cubicBezTo>
                    <a:pt x="36192" y="31477"/>
                    <a:pt x="38760" y="29786"/>
                    <a:pt x="41145" y="29786"/>
                  </a:cubicBezTo>
                  <a:cubicBezTo>
                    <a:pt x="45625" y="29786"/>
                    <a:pt x="49459" y="35754"/>
                    <a:pt x="49459" y="35754"/>
                  </a:cubicBezTo>
                  <a:cubicBezTo>
                    <a:pt x="48115" y="28481"/>
                    <a:pt x="51692" y="27476"/>
                    <a:pt x="53771" y="27476"/>
                  </a:cubicBezTo>
                  <a:cubicBezTo>
                    <a:pt x="54564" y="27476"/>
                    <a:pt x="55138" y="27623"/>
                    <a:pt x="55138" y="27623"/>
                  </a:cubicBezTo>
                  <a:cubicBezTo>
                    <a:pt x="54878" y="23498"/>
                    <a:pt x="57183" y="22396"/>
                    <a:pt x="59721" y="22396"/>
                  </a:cubicBezTo>
                  <a:cubicBezTo>
                    <a:pt x="62634" y="22396"/>
                    <a:pt x="65854" y="23848"/>
                    <a:pt x="65854" y="23848"/>
                  </a:cubicBezTo>
                  <a:cubicBezTo>
                    <a:pt x="53650" y="16145"/>
                    <a:pt x="70854" y="8144"/>
                    <a:pt x="70855" y="8144"/>
                  </a:cubicBezTo>
                  <a:lnTo>
                    <a:pt x="70855" y="8144"/>
                  </a:lnTo>
                  <a:cubicBezTo>
                    <a:pt x="69510" y="8272"/>
                    <a:pt x="68269" y="8331"/>
                    <a:pt x="67124" y="8331"/>
                  </a:cubicBezTo>
                  <a:cubicBezTo>
                    <a:pt x="55638" y="8331"/>
                    <a:pt x="53817" y="2453"/>
                    <a:pt x="53817" y="2453"/>
                  </a:cubicBezTo>
                  <a:cubicBezTo>
                    <a:pt x="51740" y="3945"/>
                    <a:pt x="50041" y="4498"/>
                    <a:pt x="48662" y="4498"/>
                  </a:cubicBezTo>
                  <a:cubicBezTo>
                    <a:pt x="44729" y="4498"/>
                    <a:pt x="43411" y="0"/>
                    <a:pt x="43411"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K-Means Clustering</a:t>
              </a:r>
              <a:endParaRPr dirty="0"/>
            </a:p>
          </p:txBody>
        </p:sp>
        <p:sp>
          <p:nvSpPr>
            <p:cNvPr id="63" name="Google Shape;21245;p134">
              <a:extLst>
                <a:ext uri="{FF2B5EF4-FFF2-40B4-BE49-F238E27FC236}">
                  <a16:creationId xmlns:a16="http://schemas.microsoft.com/office/drawing/2014/main" id="{9DC925E3-0B9D-D27C-7402-10EF10AAF683}"/>
                </a:ext>
              </a:extLst>
            </p:cNvPr>
            <p:cNvSpPr/>
            <p:nvPr/>
          </p:nvSpPr>
          <p:spPr>
            <a:xfrm>
              <a:off x="783852" y="2785077"/>
              <a:ext cx="3633130" cy="1932255"/>
            </a:xfrm>
            <a:custGeom>
              <a:avLst/>
              <a:gdLst/>
              <a:ahLst/>
              <a:cxnLst/>
              <a:rect l="l" t="t" r="r" b="b"/>
              <a:pathLst>
                <a:path w="71617" h="38089" extrusionOk="0">
                  <a:moveTo>
                    <a:pt x="43320" y="1107"/>
                  </a:moveTo>
                  <a:lnTo>
                    <a:pt x="43320" y="1107"/>
                  </a:lnTo>
                  <a:cubicBezTo>
                    <a:pt x="43367" y="1223"/>
                    <a:pt x="43418" y="1337"/>
                    <a:pt x="43470" y="1453"/>
                  </a:cubicBezTo>
                  <a:cubicBezTo>
                    <a:pt x="43578" y="1703"/>
                    <a:pt x="43709" y="1953"/>
                    <a:pt x="43839" y="2191"/>
                  </a:cubicBezTo>
                  <a:cubicBezTo>
                    <a:pt x="44125" y="2680"/>
                    <a:pt x="44435" y="3144"/>
                    <a:pt x="44828" y="3561"/>
                  </a:cubicBezTo>
                  <a:cubicBezTo>
                    <a:pt x="45197" y="3977"/>
                    <a:pt x="45637" y="4346"/>
                    <a:pt x="46137" y="4644"/>
                  </a:cubicBezTo>
                  <a:cubicBezTo>
                    <a:pt x="46626" y="4930"/>
                    <a:pt x="47173" y="5144"/>
                    <a:pt x="47745" y="5239"/>
                  </a:cubicBezTo>
                  <a:cubicBezTo>
                    <a:pt x="48046" y="5298"/>
                    <a:pt x="48359" y="5325"/>
                    <a:pt x="48672" y="5325"/>
                  </a:cubicBezTo>
                  <a:cubicBezTo>
                    <a:pt x="48928" y="5325"/>
                    <a:pt x="49184" y="5307"/>
                    <a:pt x="49435" y="5275"/>
                  </a:cubicBezTo>
                  <a:cubicBezTo>
                    <a:pt x="49721" y="5239"/>
                    <a:pt x="50007" y="5180"/>
                    <a:pt x="50269" y="5108"/>
                  </a:cubicBezTo>
                  <a:cubicBezTo>
                    <a:pt x="50555" y="5025"/>
                    <a:pt x="50817" y="4942"/>
                    <a:pt x="51078" y="4847"/>
                  </a:cubicBezTo>
                  <a:cubicBezTo>
                    <a:pt x="51340" y="4751"/>
                    <a:pt x="51590" y="4632"/>
                    <a:pt x="51852" y="4513"/>
                  </a:cubicBezTo>
                  <a:cubicBezTo>
                    <a:pt x="52091" y="4394"/>
                    <a:pt x="52341" y="4263"/>
                    <a:pt x="52579" y="4132"/>
                  </a:cubicBezTo>
                  <a:cubicBezTo>
                    <a:pt x="52817" y="3989"/>
                    <a:pt x="53043" y="3846"/>
                    <a:pt x="53281" y="3692"/>
                  </a:cubicBezTo>
                  <a:cubicBezTo>
                    <a:pt x="53434" y="3600"/>
                    <a:pt x="53577" y="3503"/>
                    <a:pt x="53719" y="3405"/>
                  </a:cubicBezTo>
                  <a:lnTo>
                    <a:pt x="53719" y="3405"/>
                  </a:lnTo>
                  <a:cubicBezTo>
                    <a:pt x="53767" y="3504"/>
                    <a:pt x="53820" y="3598"/>
                    <a:pt x="53876" y="3692"/>
                  </a:cubicBezTo>
                  <a:cubicBezTo>
                    <a:pt x="53972" y="3894"/>
                    <a:pt x="54079" y="4049"/>
                    <a:pt x="54198" y="4227"/>
                  </a:cubicBezTo>
                  <a:cubicBezTo>
                    <a:pt x="54436" y="4573"/>
                    <a:pt x="54686" y="4882"/>
                    <a:pt x="54972" y="5180"/>
                  </a:cubicBezTo>
                  <a:cubicBezTo>
                    <a:pt x="55246" y="5501"/>
                    <a:pt x="55555" y="5763"/>
                    <a:pt x="55865" y="6013"/>
                  </a:cubicBezTo>
                  <a:cubicBezTo>
                    <a:pt x="56198" y="6275"/>
                    <a:pt x="56520" y="6513"/>
                    <a:pt x="56865" y="6716"/>
                  </a:cubicBezTo>
                  <a:cubicBezTo>
                    <a:pt x="57032" y="6835"/>
                    <a:pt x="57210" y="6942"/>
                    <a:pt x="57389" y="7025"/>
                  </a:cubicBezTo>
                  <a:lnTo>
                    <a:pt x="57651" y="7180"/>
                  </a:lnTo>
                  <a:lnTo>
                    <a:pt x="57925" y="7311"/>
                  </a:lnTo>
                  <a:cubicBezTo>
                    <a:pt x="58103" y="7406"/>
                    <a:pt x="58282" y="7490"/>
                    <a:pt x="58472" y="7561"/>
                  </a:cubicBezTo>
                  <a:cubicBezTo>
                    <a:pt x="58663" y="7656"/>
                    <a:pt x="58841" y="7740"/>
                    <a:pt x="59032" y="7799"/>
                  </a:cubicBezTo>
                  <a:cubicBezTo>
                    <a:pt x="59234" y="7883"/>
                    <a:pt x="59413" y="7954"/>
                    <a:pt x="59603" y="8014"/>
                  </a:cubicBezTo>
                  <a:lnTo>
                    <a:pt x="60187" y="8192"/>
                  </a:lnTo>
                  <a:cubicBezTo>
                    <a:pt x="60377" y="8252"/>
                    <a:pt x="60568" y="8299"/>
                    <a:pt x="60758" y="8359"/>
                  </a:cubicBezTo>
                  <a:lnTo>
                    <a:pt x="61056" y="8430"/>
                  </a:lnTo>
                  <a:cubicBezTo>
                    <a:pt x="61163" y="8442"/>
                    <a:pt x="61258" y="8478"/>
                    <a:pt x="61354" y="8490"/>
                  </a:cubicBezTo>
                  <a:lnTo>
                    <a:pt x="61949" y="8621"/>
                  </a:lnTo>
                  <a:lnTo>
                    <a:pt x="62544" y="8728"/>
                  </a:lnTo>
                  <a:lnTo>
                    <a:pt x="62842" y="8776"/>
                  </a:lnTo>
                  <a:lnTo>
                    <a:pt x="63140" y="8811"/>
                  </a:lnTo>
                  <a:lnTo>
                    <a:pt x="63735" y="8895"/>
                  </a:lnTo>
                  <a:cubicBezTo>
                    <a:pt x="64128" y="8918"/>
                    <a:pt x="64533" y="8966"/>
                    <a:pt x="64925" y="8990"/>
                  </a:cubicBezTo>
                  <a:cubicBezTo>
                    <a:pt x="65330" y="9026"/>
                    <a:pt x="65735" y="9049"/>
                    <a:pt x="66140" y="9049"/>
                  </a:cubicBezTo>
                  <a:lnTo>
                    <a:pt x="66735" y="9073"/>
                  </a:lnTo>
                  <a:lnTo>
                    <a:pt x="67331" y="9073"/>
                  </a:lnTo>
                  <a:cubicBezTo>
                    <a:pt x="67712" y="9049"/>
                    <a:pt x="68116" y="9073"/>
                    <a:pt x="68521" y="9037"/>
                  </a:cubicBezTo>
                  <a:cubicBezTo>
                    <a:pt x="68902" y="9014"/>
                    <a:pt x="69307" y="8990"/>
                    <a:pt x="69712" y="8966"/>
                  </a:cubicBezTo>
                  <a:lnTo>
                    <a:pt x="70267" y="8916"/>
                  </a:lnTo>
                  <a:lnTo>
                    <a:pt x="70267" y="8916"/>
                  </a:lnTo>
                  <a:cubicBezTo>
                    <a:pt x="70049" y="9029"/>
                    <a:pt x="69833" y="9143"/>
                    <a:pt x="69617" y="9264"/>
                  </a:cubicBezTo>
                  <a:cubicBezTo>
                    <a:pt x="69236" y="9490"/>
                    <a:pt x="68831" y="9704"/>
                    <a:pt x="68438" y="9942"/>
                  </a:cubicBezTo>
                  <a:cubicBezTo>
                    <a:pt x="67664" y="10419"/>
                    <a:pt x="66914" y="10931"/>
                    <a:pt x="66176" y="11478"/>
                  </a:cubicBezTo>
                  <a:cubicBezTo>
                    <a:pt x="65449" y="12026"/>
                    <a:pt x="64747" y="12621"/>
                    <a:pt x="64092" y="13264"/>
                  </a:cubicBezTo>
                  <a:cubicBezTo>
                    <a:pt x="63437" y="13919"/>
                    <a:pt x="62842" y="14622"/>
                    <a:pt x="62366" y="15407"/>
                  </a:cubicBezTo>
                  <a:cubicBezTo>
                    <a:pt x="61889" y="16193"/>
                    <a:pt x="61532" y="17074"/>
                    <a:pt x="61449" y="18003"/>
                  </a:cubicBezTo>
                  <a:cubicBezTo>
                    <a:pt x="61401" y="18455"/>
                    <a:pt x="61413" y="18920"/>
                    <a:pt x="61508" y="19384"/>
                  </a:cubicBezTo>
                  <a:cubicBezTo>
                    <a:pt x="61592" y="19848"/>
                    <a:pt x="61746" y="20277"/>
                    <a:pt x="61949" y="20694"/>
                  </a:cubicBezTo>
                  <a:cubicBezTo>
                    <a:pt x="62366" y="21527"/>
                    <a:pt x="62961" y="22242"/>
                    <a:pt x="63640" y="22861"/>
                  </a:cubicBezTo>
                  <a:cubicBezTo>
                    <a:pt x="64067" y="23265"/>
                    <a:pt x="64524" y="23630"/>
                    <a:pt x="65000" y="23969"/>
                  </a:cubicBezTo>
                  <a:lnTo>
                    <a:pt x="65000" y="23969"/>
                  </a:lnTo>
                  <a:cubicBezTo>
                    <a:pt x="64746" y="23875"/>
                    <a:pt x="64491" y="23785"/>
                    <a:pt x="64235" y="23694"/>
                  </a:cubicBezTo>
                  <a:cubicBezTo>
                    <a:pt x="63663" y="23504"/>
                    <a:pt x="63080" y="23337"/>
                    <a:pt x="62485" y="23206"/>
                  </a:cubicBezTo>
                  <a:cubicBezTo>
                    <a:pt x="61913" y="23075"/>
                    <a:pt x="61318" y="22968"/>
                    <a:pt x="60699" y="22908"/>
                  </a:cubicBezTo>
                  <a:cubicBezTo>
                    <a:pt x="60366" y="22882"/>
                    <a:pt x="60033" y="22863"/>
                    <a:pt x="59699" y="22863"/>
                  </a:cubicBezTo>
                  <a:cubicBezTo>
                    <a:pt x="59425" y="22863"/>
                    <a:pt x="59151" y="22876"/>
                    <a:pt x="58877" y="22908"/>
                  </a:cubicBezTo>
                  <a:cubicBezTo>
                    <a:pt x="58258" y="22980"/>
                    <a:pt x="57651" y="23134"/>
                    <a:pt x="57103" y="23420"/>
                  </a:cubicBezTo>
                  <a:cubicBezTo>
                    <a:pt x="56817" y="23551"/>
                    <a:pt x="56567" y="23730"/>
                    <a:pt x="56329" y="23932"/>
                  </a:cubicBezTo>
                  <a:cubicBezTo>
                    <a:pt x="56091" y="24146"/>
                    <a:pt x="55877" y="24385"/>
                    <a:pt x="55722" y="24647"/>
                  </a:cubicBezTo>
                  <a:cubicBezTo>
                    <a:pt x="55555" y="24908"/>
                    <a:pt x="55424" y="25182"/>
                    <a:pt x="55317" y="25480"/>
                  </a:cubicBezTo>
                  <a:cubicBezTo>
                    <a:pt x="55210" y="25766"/>
                    <a:pt x="55150" y="26075"/>
                    <a:pt x="55091" y="26373"/>
                  </a:cubicBezTo>
                  <a:cubicBezTo>
                    <a:pt x="55043" y="26694"/>
                    <a:pt x="55019" y="26992"/>
                    <a:pt x="55008" y="27302"/>
                  </a:cubicBezTo>
                  <a:cubicBezTo>
                    <a:pt x="54989" y="27539"/>
                    <a:pt x="54999" y="27776"/>
                    <a:pt x="55010" y="28007"/>
                  </a:cubicBezTo>
                  <a:lnTo>
                    <a:pt x="55010" y="28007"/>
                  </a:lnTo>
                  <a:cubicBezTo>
                    <a:pt x="54822" y="27966"/>
                    <a:pt x="54635" y="27947"/>
                    <a:pt x="54436" y="27921"/>
                  </a:cubicBezTo>
                  <a:cubicBezTo>
                    <a:pt x="54186" y="27897"/>
                    <a:pt x="53912" y="27897"/>
                    <a:pt x="53650" y="27897"/>
                  </a:cubicBezTo>
                  <a:cubicBezTo>
                    <a:pt x="53114" y="27909"/>
                    <a:pt x="52579" y="27980"/>
                    <a:pt x="52067" y="28147"/>
                  </a:cubicBezTo>
                  <a:cubicBezTo>
                    <a:pt x="51555" y="28314"/>
                    <a:pt x="51078" y="28564"/>
                    <a:pt x="50662" y="28921"/>
                  </a:cubicBezTo>
                  <a:cubicBezTo>
                    <a:pt x="50245" y="29266"/>
                    <a:pt x="49912" y="29707"/>
                    <a:pt x="49662" y="30183"/>
                  </a:cubicBezTo>
                  <a:cubicBezTo>
                    <a:pt x="49412" y="30659"/>
                    <a:pt x="49245" y="31171"/>
                    <a:pt x="49138" y="31695"/>
                  </a:cubicBezTo>
                  <a:cubicBezTo>
                    <a:pt x="49078" y="31957"/>
                    <a:pt x="49054" y="32207"/>
                    <a:pt x="49019" y="32481"/>
                  </a:cubicBezTo>
                  <a:cubicBezTo>
                    <a:pt x="48995" y="32743"/>
                    <a:pt x="48971" y="33005"/>
                    <a:pt x="48971" y="33267"/>
                  </a:cubicBezTo>
                  <a:cubicBezTo>
                    <a:pt x="48971" y="33541"/>
                    <a:pt x="48971" y="33791"/>
                    <a:pt x="48995" y="34052"/>
                  </a:cubicBezTo>
                  <a:cubicBezTo>
                    <a:pt x="49007" y="34326"/>
                    <a:pt x="49019" y="34588"/>
                    <a:pt x="49054" y="34850"/>
                  </a:cubicBezTo>
                  <a:cubicBezTo>
                    <a:pt x="49063" y="35040"/>
                    <a:pt x="49093" y="35237"/>
                    <a:pt x="49117" y="35435"/>
                  </a:cubicBezTo>
                  <a:lnTo>
                    <a:pt x="49117" y="35435"/>
                  </a:lnTo>
                  <a:cubicBezTo>
                    <a:pt x="49046" y="35339"/>
                    <a:pt x="48973" y="35244"/>
                    <a:pt x="48900" y="35148"/>
                  </a:cubicBezTo>
                  <a:cubicBezTo>
                    <a:pt x="48638" y="34803"/>
                    <a:pt x="48352" y="34445"/>
                    <a:pt x="48054" y="34112"/>
                  </a:cubicBezTo>
                  <a:cubicBezTo>
                    <a:pt x="47459" y="33445"/>
                    <a:pt x="46816" y="32802"/>
                    <a:pt x="46137" y="32243"/>
                  </a:cubicBezTo>
                  <a:cubicBezTo>
                    <a:pt x="45447" y="31659"/>
                    <a:pt x="44685" y="31159"/>
                    <a:pt x="43875" y="30766"/>
                  </a:cubicBezTo>
                  <a:cubicBezTo>
                    <a:pt x="43042" y="30385"/>
                    <a:pt x="42149" y="30112"/>
                    <a:pt x="41208" y="30112"/>
                  </a:cubicBezTo>
                  <a:cubicBezTo>
                    <a:pt x="40732" y="30112"/>
                    <a:pt x="40268" y="30171"/>
                    <a:pt x="39827" y="30290"/>
                  </a:cubicBezTo>
                  <a:cubicBezTo>
                    <a:pt x="39375" y="30409"/>
                    <a:pt x="38946" y="30588"/>
                    <a:pt x="38541" y="30814"/>
                  </a:cubicBezTo>
                  <a:cubicBezTo>
                    <a:pt x="38136" y="31040"/>
                    <a:pt x="37755" y="31302"/>
                    <a:pt x="37410" y="31600"/>
                  </a:cubicBezTo>
                  <a:cubicBezTo>
                    <a:pt x="37065" y="31897"/>
                    <a:pt x="36743" y="32207"/>
                    <a:pt x="36446" y="32552"/>
                  </a:cubicBezTo>
                  <a:cubicBezTo>
                    <a:pt x="36148" y="32886"/>
                    <a:pt x="35874" y="33255"/>
                    <a:pt x="35612" y="33612"/>
                  </a:cubicBezTo>
                  <a:cubicBezTo>
                    <a:pt x="35493" y="33802"/>
                    <a:pt x="35362" y="33981"/>
                    <a:pt x="35243" y="34172"/>
                  </a:cubicBezTo>
                  <a:cubicBezTo>
                    <a:pt x="35124" y="34374"/>
                    <a:pt x="34981" y="34564"/>
                    <a:pt x="34886" y="34755"/>
                  </a:cubicBezTo>
                  <a:cubicBezTo>
                    <a:pt x="34660" y="35148"/>
                    <a:pt x="34445" y="35529"/>
                    <a:pt x="34243" y="35934"/>
                  </a:cubicBezTo>
                  <a:cubicBezTo>
                    <a:pt x="34154" y="36092"/>
                    <a:pt x="34065" y="36250"/>
                    <a:pt x="33989" y="36422"/>
                  </a:cubicBezTo>
                  <a:lnTo>
                    <a:pt x="33989" y="36422"/>
                  </a:lnTo>
                  <a:cubicBezTo>
                    <a:pt x="33956" y="36327"/>
                    <a:pt x="33922" y="36231"/>
                    <a:pt x="33886" y="36136"/>
                  </a:cubicBezTo>
                  <a:cubicBezTo>
                    <a:pt x="33755" y="35803"/>
                    <a:pt x="33600" y="35457"/>
                    <a:pt x="33457" y="35124"/>
                  </a:cubicBezTo>
                  <a:cubicBezTo>
                    <a:pt x="33136" y="34457"/>
                    <a:pt x="32767" y="33838"/>
                    <a:pt x="32338" y="33243"/>
                  </a:cubicBezTo>
                  <a:cubicBezTo>
                    <a:pt x="31909" y="32648"/>
                    <a:pt x="31397" y="32112"/>
                    <a:pt x="30802" y="31647"/>
                  </a:cubicBezTo>
                  <a:cubicBezTo>
                    <a:pt x="30207" y="31183"/>
                    <a:pt x="29540" y="30826"/>
                    <a:pt x="28814" y="30623"/>
                  </a:cubicBezTo>
                  <a:cubicBezTo>
                    <a:pt x="28457" y="30516"/>
                    <a:pt x="28076" y="30445"/>
                    <a:pt x="27707" y="30409"/>
                  </a:cubicBezTo>
                  <a:cubicBezTo>
                    <a:pt x="27522" y="30397"/>
                    <a:pt x="27337" y="30391"/>
                    <a:pt x="27151" y="30391"/>
                  </a:cubicBezTo>
                  <a:cubicBezTo>
                    <a:pt x="26965" y="30391"/>
                    <a:pt x="26778" y="30397"/>
                    <a:pt x="26587" y="30409"/>
                  </a:cubicBezTo>
                  <a:cubicBezTo>
                    <a:pt x="26218" y="30445"/>
                    <a:pt x="25849" y="30504"/>
                    <a:pt x="25492" y="30588"/>
                  </a:cubicBezTo>
                  <a:cubicBezTo>
                    <a:pt x="25135" y="30659"/>
                    <a:pt x="24778" y="30766"/>
                    <a:pt x="24432" y="30897"/>
                  </a:cubicBezTo>
                  <a:cubicBezTo>
                    <a:pt x="24087" y="31016"/>
                    <a:pt x="23754" y="31171"/>
                    <a:pt x="23420" y="31314"/>
                  </a:cubicBezTo>
                  <a:cubicBezTo>
                    <a:pt x="23254" y="31397"/>
                    <a:pt x="23099" y="31469"/>
                    <a:pt x="22932" y="31552"/>
                  </a:cubicBezTo>
                  <a:cubicBezTo>
                    <a:pt x="22765" y="31647"/>
                    <a:pt x="22623" y="31731"/>
                    <a:pt x="22456" y="31826"/>
                  </a:cubicBezTo>
                  <a:cubicBezTo>
                    <a:pt x="22146" y="32005"/>
                    <a:pt x="21825" y="32195"/>
                    <a:pt x="21527" y="32386"/>
                  </a:cubicBezTo>
                  <a:lnTo>
                    <a:pt x="21194" y="32629"/>
                  </a:lnTo>
                  <a:lnTo>
                    <a:pt x="21194" y="32629"/>
                  </a:lnTo>
                  <a:cubicBezTo>
                    <a:pt x="21191" y="32418"/>
                    <a:pt x="21169" y="32217"/>
                    <a:pt x="21158" y="32017"/>
                  </a:cubicBezTo>
                  <a:cubicBezTo>
                    <a:pt x="21134" y="31588"/>
                    <a:pt x="21039" y="31159"/>
                    <a:pt x="20920" y="30743"/>
                  </a:cubicBezTo>
                  <a:cubicBezTo>
                    <a:pt x="20789" y="30326"/>
                    <a:pt x="20610" y="29909"/>
                    <a:pt x="20384" y="29528"/>
                  </a:cubicBezTo>
                  <a:cubicBezTo>
                    <a:pt x="20158" y="29147"/>
                    <a:pt x="19884" y="28802"/>
                    <a:pt x="19551" y="28504"/>
                  </a:cubicBezTo>
                  <a:cubicBezTo>
                    <a:pt x="19229" y="28207"/>
                    <a:pt x="18848" y="27968"/>
                    <a:pt x="18467" y="27766"/>
                  </a:cubicBezTo>
                  <a:cubicBezTo>
                    <a:pt x="18074" y="27564"/>
                    <a:pt x="17658" y="27409"/>
                    <a:pt x="17241" y="27302"/>
                  </a:cubicBezTo>
                  <a:cubicBezTo>
                    <a:pt x="16465" y="27091"/>
                    <a:pt x="15679" y="27015"/>
                    <a:pt x="14893" y="27015"/>
                  </a:cubicBezTo>
                  <a:cubicBezTo>
                    <a:pt x="14834" y="27015"/>
                    <a:pt x="14775" y="27015"/>
                    <a:pt x="14717" y="27016"/>
                  </a:cubicBezTo>
                  <a:cubicBezTo>
                    <a:pt x="14288" y="27016"/>
                    <a:pt x="13871" y="27052"/>
                    <a:pt x="13455" y="27087"/>
                  </a:cubicBezTo>
                  <a:cubicBezTo>
                    <a:pt x="13038" y="27135"/>
                    <a:pt x="12621" y="27194"/>
                    <a:pt x="12205" y="27266"/>
                  </a:cubicBezTo>
                  <a:cubicBezTo>
                    <a:pt x="12002" y="27314"/>
                    <a:pt x="11800" y="27349"/>
                    <a:pt x="11585" y="27385"/>
                  </a:cubicBezTo>
                  <a:cubicBezTo>
                    <a:pt x="11383" y="27433"/>
                    <a:pt x="11193" y="27480"/>
                    <a:pt x="10978" y="27528"/>
                  </a:cubicBezTo>
                  <a:cubicBezTo>
                    <a:pt x="10776" y="27564"/>
                    <a:pt x="10585" y="27623"/>
                    <a:pt x="10371" y="27671"/>
                  </a:cubicBezTo>
                  <a:cubicBezTo>
                    <a:pt x="10169" y="27730"/>
                    <a:pt x="9954" y="27778"/>
                    <a:pt x="9764" y="27837"/>
                  </a:cubicBezTo>
                  <a:cubicBezTo>
                    <a:pt x="9573" y="27897"/>
                    <a:pt x="9359" y="27956"/>
                    <a:pt x="9168" y="28016"/>
                  </a:cubicBezTo>
                  <a:cubicBezTo>
                    <a:pt x="8978" y="28076"/>
                    <a:pt x="8764" y="28135"/>
                    <a:pt x="8573" y="28195"/>
                  </a:cubicBezTo>
                  <a:cubicBezTo>
                    <a:pt x="8180" y="28314"/>
                    <a:pt x="7775" y="28445"/>
                    <a:pt x="7394" y="28576"/>
                  </a:cubicBezTo>
                  <a:cubicBezTo>
                    <a:pt x="7013" y="28730"/>
                    <a:pt x="6621" y="28861"/>
                    <a:pt x="6228" y="29016"/>
                  </a:cubicBezTo>
                  <a:cubicBezTo>
                    <a:pt x="6136" y="29050"/>
                    <a:pt x="6044" y="29086"/>
                    <a:pt x="5952" y="29122"/>
                  </a:cubicBezTo>
                  <a:lnTo>
                    <a:pt x="5952" y="29122"/>
                  </a:lnTo>
                  <a:cubicBezTo>
                    <a:pt x="6009" y="29036"/>
                    <a:pt x="6065" y="28949"/>
                    <a:pt x="6120" y="28861"/>
                  </a:cubicBezTo>
                  <a:cubicBezTo>
                    <a:pt x="6335" y="28504"/>
                    <a:pt x="6561" y="28147"/>
                    <a:pt x="6752" y="27778"/>
                  </a:cubicBezTo>
                  <a:cubicBezTo>
                    <a:pt x="7156" y="27028"/>
                    <a:pt x="7514" y="26278"/>
                    <a:pt x="7799" y="25480"/>
                  </a:cubicBezTo>
                  <a:cubicBezTo>
                    <a:pt x="8073" y="24694"/>
                    <a:pt x="8299" y="23885"/>
                    <a:pt x="8406" y="23027"/>
                  </a:cubicBezTo>
                  <a:cubicBezTo>
                    <a:pt x="8514" y="22194"/>
                    <a:pt x="8478" y="21313"/>
                    <a:pt x="8240" y="20479"/>
                  </a:cubicBezTo>
                  <a:cubicBezTo>
                    <a:pt x="8002" y="19646"/>
                    <a:pt x="7561" y="18872"/>
                    <a:pt x="6966" y="18253"/>
                  </a:cubicBezTo>
                  <a:cubicBezTo>
                    <a:pt x="6668" y="17955"/>
                    <a:pt x="6335" y="17670"/>
                    <a:pt x="5978" y="17431"/>
                  </a:cubicBezTo>
                  <a:cubicBezTo>
                    <a:pt x="5632" y="17193"/>
                    <a:pt x="5251" y="16991"/>
                    <a:pt x="4882" y="16812"/>
                  </a:cubicBezTo>
                  <a:cubicBezTo>
                    <a:pt x="4680" y="16717"/>
                    <a:pt x="4489" y="16634"/>
                    <a:pt x="4299" y="16550"/>
                  </a:cubicBezTo>
                  <a:cubicBezTo>
                    <a:pt x="4108" y="16467"/>
                    <a:pt x="3894" y="16407"/>
                    <a:pt x="3704" y="16336"/>
                  </a:cubicBezTo>
                  <a:cubicBezTo>
                    <a:pt x="3513" y="16253"/>
                    <a:pt x="3299" y="16193"/>
                    <a:pt x="3108" y="16134"/>
                  </a:cubicBezTo>
                  <a:cubicBezTo>
                    <a:pt x="2906" y="16074"/>
                    <a:pt x="2703" y="16015"/>
                    <a:pt x="2501" y="15979"/>
                  </a:cubicBezTo>
                  <a:cubicBezTo>
                    <a:pt x="2364" y="15948"/>
                    <a:pt x="2237" y="15918"/>
                    <a:pt x="2111" y="15888"/>
                  </a:cubicBezTo>
                  <a:lnTo>
                    <a:pt x="2111" y="15888"/>
                  </a:lnTo>
                  <a:cubicBezTo>
                    <a:pt x="2200" y="15882"/>
                    <a:pt x="2290" y="15877"/>
                    <a:pt x="2382" y="15872"/>
                  </a:cubicBezTo>
                  <a:cubicBezTo>
                    <a:pt x="3168" y="15812"/>
                    <a:pt x="3954" y="15705"/>
                    <a:pt x="4751" y="15574"/>
                  </a:cubicBezTo>
                  <a:cubicBezTo>
                    <a:pt x="5537" y="15419"/>
                    <a:pt x="6311" y="15241"/>
                    <a:pt x="7073" y="14979"/>
                  </a:cubicBezTo>
                  <a:cubicBezTo>
                    <a:pt x="7811" y="14705"/>
                    <a:pt x="8561" y="14371"/>
                    <a:pt x="9192" y="13871"/>
                  </a:cubicBezTo>
                  <a:cubicBezTo>
                    <a:pt x="9526" y="13633"/>
                    <a:pt x="9823" y="13359"/>
                    <a:pt x="10061" y="13026"/>
                  </a:cubicBezTo>
                  <a:cubicBezTo>
                    <a:pt x="10300" y="12705"/>
                    <a:pt x="10490" y="12324"/>
                    <a:pt x="10609" y="11943"/>
                  </a:cubicBezTo>
                  <a:cubicBezTo>
                    <a:pt x="10740" y="11538"/>
                    <a:pt x="10788" y="11133"/>
                    <a:pt x="10776" y="10740"/>
                  </a:cubicBezTo>
                  <a:cubicBezTo>
                    <a:pt x="10776" y="10335"/>
                    <a:pt x="10692" y="9930"/>
                    <a:pt x="10597" y="9549"/>
                  </a:cubicBezTo>
                  <a:cubicBezTo>
                    <a:pt x="10383" y="8776"/>
                    <a:pt x="10038" y="8061"/>
                    <a:pt x="9645" y="7371"/>
                  </a:cubicBezTo>
                  <a:cubicBezTo>
                    <a:pt x="9252" y="6728"/>
                    <a:pt x="8823" y="6120"/>
                    <a:pt x="8359" y="5525"/>
                  </a:cubicBezTo>
                  <a:lnTo>
                    <a:pt x="8359" y="5525"/>
                  </a:lnTo>
                  <a:cubicBezTo>
                    <a:pt x="9014" y="5870"/>
                    <a:pt x="9680" y="6180"/>
                    <a:pt x="10383" y="6454"/>
                  </a:cubicBezTo>
                  <a:cubicBezTo>
                    <a:pt x="11097" y="6752"/>
                    <a:pt x="11847" y="7002"/>
                    <a:pt x="12597" y="7204"/>
                  </a:cubicBezTo>
                  <a:cubicBezTo>
                    <a:pt x="13359" y="7418"/>
                    <a:pt x="14133" y="7597"/>
                    <a:pt x="14907" y="7704"/>
                  </a:cubicBezTo>
                  <a:cubicBezTo>
                    <a:pt x="15566" y="7785"/>
                    <a:pt x="16233" y="7840"/>
                    <a:pt x="16908" y="7840"/>
                  </a:cubicBezTo>
                  <a:cubicBezTo>
                    <a:pt x="17027" y="7840"/>
                    <a:pt x="17146" y="7839"/>
                    <a:pt x="17265" y="7835"/>
                  </a:cubicBezTo>
                  <a:cubicBezTo>
                    <a:pt x="18051" y="7799"/>
                    <a:pt x="18836" y="7704"/>
                    <a:pt x="19610" y="7490"/>
                  </a:cubicBezTo>
                  <a:cubicBezTo>
                    <a:pt x="20372" y="7287"/>
                    <a:pt x="21110" y="6966"/>
                    <a:pt x="21789" y="6537"/>
                  </a:cubicBezTo>
                  <a:cubicBezTo>
                    <a:pt x="22111" y="6335"/>
                    <a:pt x="22444" y="6097"/>
                    <a:pt x="22742" y="5823"/>
                  </a:cubicBezTo>
                  <a:cubicBezTo>
                    <a:pt x="23039" y="5561"/>
                    <a:pt x="23337" y="5275"/>
                    <a:pt x="23587" y="4977"/>
                  </a:cubicBezTo>
                  <a:cubicBezTo>
                    <a:pt x="23837" y="4680"/>
                    <a:pt x="24075" y="4346"/>
                    <a:pt x="24301" y="4025"/>
                  </a:cubicBezTo>
                  <a:cubicBezTo>
                    <a:pt x="24473" y="3772"/>
                    <a:pt x="24617" y="3519"/>
                    <a:pt x="24760" y="3255"/>
                  </a:cubicBezTo>
                  <a:lnTo>
                    <a:pt x="24760" y="3255"/>
                  </a:lnTo>
                  <a:cubicBezTo>
                    <a:pt x="24996" y="3559"/>
                    <a:pt x="25246" y="3841"/>
                    <a:pt x="25504" y="4108"/>
                  </a:cubicBezTo>
                  <a:cubicBezTo>
                    <a:pt x="25837" y="4454"/>
                    <a:pt x="26171" y="4787"/>
                    <a:pt x="26552" y="5085"/>
                  </a:cubicBezTo>
                  <a:cubicBezTo>
                    <a:pt x="27278" y="5680"/>
                    <a:pt x="28076" y="6192"/>
                    <a:pt x="28945" y="6597"/>
                  </a:cubicBezTo>
                  <a:cubicBezTo>
                    <a:pt x="29802" y="7002"/>
                    <a:pt x="30743" y="7263"/>
                    <a:pt x="31695" y="7371"/>
                  </a:cubicBezTo>
                  <a:cubicBezTo>
                    <a:pt x="32025" y="7408"/>
                    <a:pt x="32356" y="7426"/>
                    <a:pt x="32687" y="7426"/>
                  </a:cubicBezTo>
                  <a:cubicBezTo>
                    <a:pt x="33312" y="7426"/>
                    <a:pt x="33938" y="7360"/>
                    <a:pt x="34553" y="7228"/>
                  </a:cubicBezTo>
                  <a:cubicBezTo>
                    <a:pt x="35493" y="7025"/>
                    <a:pt x="36386" y="6692"/>
                    <a:pt x="37232" y="6251"/>
                  </a:cubicBezTo>
                  <a:cubicBezTo>
                    <a:pt x="37660" y="6037"/>
                    <a:pt x="38065" y="5799"/>
                    <a:pt x="38470" y="5537"/>
                  </a:cubicBezTo>
                  <a:cubicBezTo>
                    <a:pt x="38875" y="5287"/>
                    <a:pt x="39256" y="5001"/>
                    <a:pt x="39625" y="4727"/>
                  </a:cubicBezTo>
                  <a:cubicBezTo>
                    <a:pt x="39803" y="4573"/>
                    <a:pt x="40006" y="4430"/>
                    <a:pt x="40184" y="4275"/>
                  </a:cubicBezTo>
                  <a:cubicBezTo>
                    <a:pt x="40363" y="4132"/>
                    <a:pt x="40541" y="3977"/>
                    <a:pt x="40720" y="3811"/>
                  </a:cubicBezTo>
                  <a:cubicBezTo>
                    <a:pt x="41077" y="3501"/>
                    <a:pt x="41411" y="3180"/>
                    <a:pt x="41744" y="2846"/>
                  </a:cubicBezTo>
                  <a:cubicBezTo>
                    <a:pt x="42065" y="2525"/>
                    <a:pt x="42399" y="2168"/>
                    <a:pt x="42708" y="1822"/>
                  </a:cubicBezTo>
                  <a:cubicBezTo>
                    <a:pt x="42863" y="1644"/>
                    <a:pt x="43018" y="1465"/>
                    <a:pt x="43173" y="1287"/>
                  </a:cubicBezTo>
                  <a:lnTo>
                    <a:pt x="43320" y="1107"/>
                  </a:lnTo>
                  <a:close/>
                  <a:moveTo>
                    <a:pt x="43578" y="1"/>
                  </a:moveTo>
                  <a:lnTo>
                    <a:pt x="43256" y="394"/>
                  </a:lnTo>
                  <a:lnTo>
                    <a:pt x="42816" y="929"/>
                  </a:lnTo>
                  <a:cubicBezTo>
                    <a:pt x="42661" y="1108"/>
                    <a:pt x="42506" y="1275"/>
                    <a:pt x="42351" y="1453"/>
                  </a:cubicBezTo>
                  <a:cubicBezTo>
                    <a:pt x="42054" y="1787"/>
                    <a:pt x="41744" y="2132"/>
                    <a:pt x="41411" y="2465"/>
                  </a:cubicBezTo>
                  <a:cubicBezTo>
                    <a:pt x="41089" y="2787"/>
                    <a:pt x="40756" y="3096"/>
                    <a:pt x="40422" y="3418"/>
                  </a:cubicBezTo>
                  <a:cubicBezTo>
                    <a:pt x="40256" y="3573"/>
                    <a:pt x="40077" y="3727"/>
                    <a:pt x="39899" y="3870"/>
                  </a:cubicBezTo>
                  <a:cubicBezTo>
                    <a:pt x="39720" y="4025"/>
                    <a:pt x="39541" y="4156"/>
                    <a:pt x="39363" y="4311"/>
                  </a:cubicBezTo>
                  <a:cubicBezTo>
                    <a:pt x="39006" y="4585"/>
                    <a:pt x="38636" y="4858"/>
                    <a:pt x="38244" y="5108"/>
                  </a:cubicBezTo>
                  <a:cubicBezTo>
                    <a:pt x="37863" y="5358"/>
                    <a:pt x="37458" y="5597"/>
                    <a:pt x="37053" y="5811"/>
                  </a:cubicBezTo>
                  <a:cubicBezTo>
                    <a:pt x="36231" y="6228"/>
                    <a:pt x="35386" y="6549"/>
                    <a:pt x="34493" y="6752"/>
                  </a:cubicBezTo>
                  <a:cubicBezTo>
                    <a:pt x="33898" y="6879"/>
                    <a:pt x="33297" y="6947"/>
                    <a:pt x="32695" y="6947"/>
                  </a:cubicBezTo>
                  <a:cubicBezTo>
                    <a:pt x="32394" y="6947"/>
                    <a:pt x="32092" y="6930"/>
                    <a:pt x="31790" y="6894"/>
                  </a:cubicBezTo>
                  <a:cubicBezTo>
                    <a:pt x="30874" y="6811"/>
                    <a:pt x="30004" y="6549"/>
                    <a:pt x="29171" y="6180"/>
                  </a:cubicBezTo>
                  <a:cubicBezTo>
                    <a:pt x="28338" y="5811"/>
                    <a:pt x="27540" y="5323"/>
                    <a:pt x="26825" y="4751"/>
                  </a:cubicBezTo>
                  <a:cubicBezTo>
                    <a:pt x="26468" y="4454"/>
                    <a:pt x="26135" y="4156"/>
                    <a:pt x="25802" y="3834"/>
                  </a:cubicBezTo>
                  <a:cubicBezTo>
                    <a:pt x="25480" y="3501"/>
                    <a:pt x="25159" y="3156"/>
                    <a:pt x="24897" y="2799"/>
                  </a:cubicBezTo>
                  <a:lnTo>
                    <a:pt x="24718" y="2561"/>
                  </a:lnTo>
                  <a:lnTo>
                    <a:pt x="24587" y="2834"/>
                  </a:lnTo>
                  <a:cubicBezTo>
                    <a:pt x="24408" y="3180"/>
                    <a:pt x="24230" y="3513"/>
                    <a:pt x="24016" y="3834"/>
                  </a:cubicBezTo>
                  <a:cubicBezTo>
                    <a:pt x="23813" y="4156"/>
                    <a:pt x="23587" y="4454"/>
                    <a:pt x="23337" y="4751"/>
                  </a:cubicBezTo>
                  <a:cubicBezTo>
                    <a:pt x="23075" y="5049"/>
                    <a:pt x="22813" y="5323"/>
                    <a:pt x="22527" y="5573"/>
                  </a:cubicBezTo>
                  <a:cubicBezTo>
                    <a:pt x="22242" y="5835"/>
                    <a:pt x="21944" y="6061"/>
                    <a:pt x="21622" y="6275"/>
                  </a:cubicBezTo>
                  <a:cubicBezTo>
                    <a:pt x="20979" y="6704"/>
                    <a:pt x="20265" y="7002"/>
                    <a:pt x="19539" y="7228"/>
                  </a:cubicBezTo>
                  <a:cubicBezTo>
                    <a:pt x="18789" y="7430"/>
                    <a:pt x="18039" y="7561"/>
                    <a:pt x="17265" y="7597"/>
                  </a:cubicBezTo>
                  <a:cubicBezTo>
                    <a:pt x="17039" y="7611"/>
                    <a:pt x="16813" y="7618"/>
                    <a:pt x="16587" y="7618"/>
                  </a:cubicBezTo>
                  <a:cubicBezTo>
                    <a:pt x="16039" y="7618"/>
                    <a:pt x="15491" y="7577"/>
                    <a:pt x="14943" y="7502"/>
                  </a:cubicBezTo>
                  <a:cubicBezTo>
                    <a:pt x="14169" y="7406"/>
                    <a:pt x="13407" y="7252"/>
                    <a:pt x="12645" y="7061"/>
                  </a:cubicBezTo>
                  <a:cubicBezTo>
                    <a:pt x="11883" y="6847"/>
                    <a:pt x="11145" y="6609"/>
                    <a:pt x="10419" y="6347"/>
                  </a:cubicBezTo>
                  <a:cubicBezTo>
                    <a:pt x="9680" y="6061"/>
                    <a:pt x="8954" y="5763"/>
                    <a:pt x="8276" y="5406"/>
                  </a:cubicBezTo>
                  <a:lnTo>
                    <a:pt x="8204" y="5358"/>
                  </a:lnTo>
                  <a:lnTo>
                    <a:pt x="8204" y="5358"/>
                  </a:lnTo>
                  <a:lnTo>
                    <a:pt x="8276" y="5466"/>
                  </a:lnTo>
                  <a:cubicBezTo>
                    <a:pt x="8752" y="6097"/>
                    <a:pt x="9192" y="6752"/>
                    <a:pt x="9585" y="7430"/>
                  </a:cubicBezTo>
                  <a:cubicBezTo>
                    <a:pt x="9966" y="8121"/>
                    <a:pt x="10300" y="8835"/>
                    <a:pt x="10490" y="9585"/>
                  </a:cubicBezTo>
                  <a:cubicBezTo>
                    <a:pt x="10585" y="9966"/>
                    <a:pt x="10645" y="10347"/>
                    <a:pt x="10645" y="10740"/>
                  </a:cubicBezTo>
                  <a:cubicBezTo>
                    <a:pt x="10657" y="11121"/>
                    <a:pt x="10597" y="11514"/>
                    <a:pt x="10478" y="11871"/>
                  </a:cubicBezTo>
                  <a:cubicBezTo>
                    <a:pt x="10359" y="12240"/>
                    <a:pt x="10181" y="12586"/>
                    <a:pt x="9942" y="12883"/>
                  </a:cubicBezTo>
                  <a:cubicBezTo>
                    <a:pt x="9704" y="13181"/>
                    <a:pt x="9419" y="13443"/>
                    <a:pt x="9109" y="13669"/>
                  </a:cubicBezTo>
                  <a:cubicBezTo>
                    <a:pt x="8502" y="14110"/>
                    <a:pt x="7764" y="14443"/>
                    <a:pt x="7037" y="14693"/>
                  </a:cubicBezTo>
                  <a:cubicBezTo>
                    <a:pt x="6299" y="14955"/>
                    <a:pt x="5537" y="15110"/>
                    <a:pt x="4763" y="15253"/>
                  </a:cubicBezTo>
                  <a:cubicBezTo>
                    <a:pt x="3989" y="15372"/>
                    <a:pt x="3215" y="15455"/>
                    <a:pt x="2430" y="15503"/>
                  </a:cubicBezTo>
                  <a:cubicBezTo>
                    <a:pt x="2037" y="15526"/>
                    <a:pt x="1632" y="15550"/>
                    <a:pt x="1251" y="15550"/>
                  </a:cubicBezTo>
                  <a:cubicBezTo>
                    <a:pt x="846" y="15550"/>
                    <a:pt x="465" y="15550"/>
                    <a:pt x="72" y="15526"/>
                  </a:cubicBezTo>
                  <a:lnTo>
                    <a:pt x="69" y="15567"/>
                  </a:lnTo>
                  <a:lnTo>
                    <a:pt x="69" y="15567"/>
                  </a:lnTo>
                  <a:lnTo>
                    <a:pt x="24" y="15562"/>
                  </a:lnTo>
                  <a:lnTo>
                    <a:pt x="1" y="15931"/>
                  </a:lnTo>
                  <a:cubicBezTo>
                    <a:pt x="109" y="15934"/>
                    <a:pt x="215" y="15937"/>
                    <a:pt x="321" y="15938"/>
                  </a:cubicBezTo>
                  <a:lnTo>
                    <a:pt x="321" y="15938"/>
                  </a:lnTo>
                  <a:lnTo>
                    <a:pt x="656" y="15991"/>
                  </a:lnTo>
                  <a:lnTo>
                    <a:pt x="1263" y="16098"/>
                  </a:lnTo>
                  <a:cubicBezTo>
                    <a:pt x="1453" y="16122"/>
                    <a:pt x="1668" y="16169"/>
                    <a:pt x="1858" y="16217"/>
                  </a:cubicBezTo>
                  <a:cubicBezTo>
                    <a:pt x="2049" y="16253"/>
                    <a:pt x="2263" y="16300"/>
                    <a:pt x="2453" y="16348"/>
                  </a:cubicBezTo>
                  <a:lnTo>
                    <a:pt x="3049" y="16515"/>
                  </a:lnTo>
                  <a:cubicBezTo>
                    <a:pt x="3239" y="16586"/>
                    <a:pt x="3442" y="16634"/>
                    <a:pt x="3632" y="16705"/>
                  </a:cubicBezTo>
                  <a:cubicBezTo>
                    <a:pt x="3823" y="16777"/>
                    <a:pt x="4013" y="16848"/>
                    <a:pt x="4192" y="16931"/>
                  </a:cubicBezTo>
                  <a:cubicBezTo>
                    <a:pt x="4394" y="17003"/>
                    <a:pt x="4573" y="17086"/>
                    <a:pt x="4751" y="17181"/>
                  </a:cubicBezTo>
                  <a:cubicBezTo>
                    <a:pt x="5108" y="17360"/>
                    <a:pt x="5466" y="17550"/>
                    <a:pt x="5787" y="17789"/>
                  </a:cubicBezTo>
                  <a:cubicBezTo>
                    <a:pt x="6120" y="18027"/>
                    <a:pt x="6430" y="18289"/>
                    <a:pt x="6692" y="18562"/>
                  </a:cubicBezTo>
                  <a:cubicBezTo>
                    <a:pt x="7252" y="19146"/>
                    <a:pt x="7633" y="19848"/>
                    <a:pt x="7847" y="20610"/>
                  </a:cubicBezTo>
                  <a:cubicBezTo>
                    <a:pt x="8049" y="21360"/>
                    <a:pt x="8085" y="22182"/>
                    <a:pt x="7978" y="22968"/>
                  </a:cubicBezTo>
                  <a:cubicBezTo>
                    <a:pt x="7883" y="23765"/>
                    <a:pt x="7668" y="24551"/>
                    <a:pt x="7383" y="25313"/>
                  </a:cubicBezTo>
                  <a:cubicBezTo>
                    <a:pt x="7097" y="26063"/>
                    <a:pt x="6752" y="26802"/>
                    <a:pt x="6359" y="27516"/>
                  </a:cubicBezTo>
                  <a:cubicBezTo>
                    <a:pt x="6156" y="27873"/>
                    <a:pt x="5954" y="28207"/>
                    <a:pt x="5728" y="28552"/>
                  </a:cubicBezTo>
                  <a:cubicBezTo>
                    <a:pt x="5548" y="28859"/>
                    <a:pt x="5339" y="29166"/>
                    <a:pt x="5128" y="29448"/>
                  </a:cubicBezTo>
                  <a:lnTo>
                    <a:pt x="5128" y="29448"/>
                  </a:lnTo>
                  <a:cubicBezTo>
                    <a:pt x="5110" y="29455"/>
                    <a:pt x="5091" y="29462"/>
                    <a:pt x="5073" y="29469"/>
                  </a:cubicBezTo>
                  <a:lnTo>
                    <a:pt x="5093" y="29495"/>
                  </a:lnTo>
                  <a:lnTo>
                    <a:pt x="5093" y="29495"/>
                  </a:lnTo>
                  <a:cubicBezTo>
                    <a:pt x="5078" y="29514"/>
                    <a:pt x="5063" y="29533"/>
                    <a:pt x="5049" y="29552"/>
                  </a:cubicBezTo>
                  <a:lnTo>
                    <a:pt x="4430" y="30338"/>
                  </a:lnTo>
                  <a:lnTo>
                    <a:pt x="5358" y="29981"/>
                  </a:lnTo>
                  <a:cubicBezTo>
                    <a:pt x="5739" y="29838"/>
                    <a:pt x="6120" y="29671"/>
                    <a:pt x="6501" y="29540"/>
                  </a:cubicBezTo>
                  <a:cubicBezTo>
                    <a:pt x="6894" y="29385"/>
                    <a:pt x="7275" y="29254"/>
                    <a:pt x="7668" y="29123"/>
                  </a:cubicBezTo>
                  <a:cubicBezTo>
                    <a:pt x="8049" y="29004"/>
                    <a:pt x="8442" y="28861"/>
                    <a:pt x="8823" y="28742"/>
                  </a:cubicBezTo>
                  <a:lnTo>
                    <a:pt x="9407" y="28564"/>
                  </a:lnTo>
                  <a:cubicBezTo>
                    <a:pt x="9609" y="28504"/>
                    <a:pt x="9811" y="28445"/>
                    <a:pt x="10002" y="28409"/>
                  </a:cubicBezTo>
                  <a:cubicBezTo>
                    <a:pt x="10192" y="28361"/>
                    <a:pt x="10407" y="28302"/>
                    <a:pt x="10597" y="28254"/>
                  </a:cubicBezTo>
                  <a:cubicBezTo>
                    <a:pt x="10788" y="28207"/>
                    <a:pt x="11002" y="28171"/>
                    <a:pt x="11193" y="28123"/>
                  </a:cubicBezTo>
                  <a:cubicBezTo>
                    <a:pt x="11383" y="28076"/>
                    <a:pt x="11597" y="28052"/>
                    <a:pt x="11788" y="28004"/>
                  </a:cubicBezTo>
                  <a:cubicBezTo>
                    <a:pt x="11978" y="27968"/>
                    <a:pt x="12193" y="27933"/>
                    <a:pt x="12383" y="27897"/>
                  </a:cubicBezTo>
                  <a:cubicBezTo>
                    <a:pt x="12788" y="27826"/>
                    <a:pt x="13181" y="27778"/>
                    <a:pt x="13586" y="27730"/>
                  </a:cubicBezTo>
                  <a:cubicBezTo>
                    <a:pt x="13991" y="27695"/>
                    <a:pt x="14395" y="27659"/>
                    <a:pt x="14788" y="27659"/>
                  </a:cubicBezTo>
                  <a:cubicBezTo>
                    <a:pt x="14845" y="27658"/>
                    <a:pt x="14901" y="27658"/>
                    <a:pt x="14957" y="27658"/>
                  </a:cubicBezTo>
                  <a:cubicBezTo>
                    <a:pt x="15709" y="27658"/>
                    <a:pt x="16449" y="27733"/>
                    <a:pt x="17158" y="27933"/>
                  </a:cubicBezTo>
                  <a:cubicBezTo>
                    <a:pt x="17908" y="28123"/>
                    <a:pt x="18622" y="28480"/>
                    <a:pt x="19182" y="29004"/>
                  </a:cubicBezTo>
                  <a:cubicBezTo>
                    <a:pt x="19455" y="29266"/>
                    <a:pt x="19706" y="29564"/>
                    <a:pt x="19896" y="29897"/>
                  </a:cubicBezTo>
                  <a:cubicBezTo>
                    <a:pt x="20087" y="30219"/>
                    <a:pt x="20241" y="30576"/>
                    <a:pt x="20360" y="30945"/>
                  </a:cubicBezTo>
                  <a:cubicBezTo>
                    <a:pt x="20468" y="31326"/>
                    <a:pt x="20539" y="31707"/>
                    <a:pt x="20563" y="32100"/>
                  </a:cubicBezTo>
                  <a:cubicBezTo>
                    <a:pt x="20587" y="32290"/>
                    <a:pt x="20587" y="32481"/>
                    <a:pt x="20587" y="32671"/>
                  </a:cubicBezTo>
                  <a:cubicBezTo>
                    <a:pt x="20587" y="32874"/>
                    <a:pt x="20587" y="33064"/>
                    <a:pt x="20551" y="33243"/>
                  </a:cubicBezTo>
                  <a:lnTo>
                    <a:pt x="20444" y="33981"/>
                  </a:lnTo>
                  <a:lnTo>
                    <a:pt x="21051" y="33552"/>
                  </a:lnTo>
                  <a:lnTo>
                    <a:pt x="21491" y="33243"/>
                  </a:lnTo>
                  <a:lnTo>
                    <a:pt x="21920" y="32945"/>
                  </a:lnTo>
                  <a:cubicBezTo>
                    <a:pt x="22218" y="32755"/>
                    <a:pt x="22515" y="32576"/>
                    <a:pt x="22813" y="32398"/>
                  </a:cubicBezTo>
                  <a:cubicBezTo>
                    <a:pt x="22968" y="32302"/>
                    <a:pt x="23123" y="32231"/>
                    <a:pt x="23277" y="32136"/>
                  </a:cubicBezTo>
                  <a:lnTo>
                    <a:pt x="23730" y="31897"/>
                  </a:lnTo>
                  <a:cubicBezTo>
                    <a:pt x="24051" y="31755"/>
                    <a:pt x="24361" y="31612"/>
                    <a:pt x="24682" y="31493"/>
                  </a:cubicBezTo>
                  <a:cubicBezTo>
                    <a:pt x="25016" y="31374"/>
                    <a:pt x="25337" y="31278"/>
                    <a:pt x="25671" y="31195"/>
                  </a:cubicBezTo>
                  <a:cubicBezTo>
                    <a:pt x="26016" y="31112"/>
                    <a:pt x="26337" y="31064"/>
                    <a:pt x="26683" y="31040"/>
                  </a:cubicBezTo>
                  <a:cubicBezTo>
                    <a:pt x="26855" y="31022"/>
                    <a:pt x="27025" y="31013"/>
                    <a:pt x="27193" y="31013"/>
                  </a:cubicBezTo>
                  <a:cubicBezTo>
                    <a:pt x="27361" y="31013"/>
                    <a:pt x="27528" y="31022"/>
                    <a:pt x="27695" y="31040"/>
                  </a:cubicBezTo>
                  <a:cubicBezTo>
                    <a:pt x="28016" y="31064"/>
                    <a:pt x="28349" y="31124"/>
                    <a:pt x="28671" y="31219"/>
                  </a:cubicBezTo>
                  <a:cubicBezTo>
                    <a:pt x="29314" y="31397"/>
                    <a:pt x="29921" y="31707"/>
                    <a:pt x="30457" y="32124"/>
                  </a:cubicBezTo>
                  <a:cubicBezTo>
                    <a:pt x="31016" y="32528"/>
                    <a:pt x="31469" y="33029"/>
                    <a:pt x="31886" y="33576"/>
                  </a:cubicBezTo>
                  <a:cubicBezTo>
                    <a:pt x="32302" y="34136"/>
                    <a:pt x="32660" y="34731"/>
                    <a:pt x="32957" y="35350"/>
                  </a:cubicBezTo>
                  <a:cubicBezTo>
                    <a:pt x="33112" y="35660"/>
                    <a:pt x="33255" y="35981"/>
                    <a:pt x="33374" y="36303"/>
                  </a:cubicBezTo>
                  <a:cubicBezTo>
                    <a:pt x="33494" y="36583"/>
                    <a:pt x="33580" y="36855"/>
                    <a:pt x="33661" y="37132"/>
                  </a:cubicBezTo>
                  <a:lnTo>
                    <a:pt x="33661" y="37132"/>
                  </a:lnTo>
                  <a:lnTo>
                    <a:pt x="33660" y="37136"/>
                  </a:lnTo>
                  <a:lnTo>
                    <a:pt x="33663" y="37136"/>
                  </a:lnTo>
                  <a:lnTo>
                    <a:pt x="33663" y="37136"/>
                  </a:lnTo>
                  <a:cubicBezTo>
                    <a:pt x="33678" y="37188"/>
                    <a:pt x="33692" y="37239"/>
                    <a:pt x="33707" y="37291"/>
                  </a:cubicBezTo>
                  <a:lnTo>
                    <a:pt x="33910" y="38089"/>
                  </a:lnTo>
                  <a:lnTo>
                    <a:pt x="34255" y="37327"/>
                  </a:lnTo>
                  <a:lnTo>
                    <a:pt x="34529" y="36731"/>
                  </a:lnTo>
                  <a:cubicBezTo>
                    <a:pt x="34612" y="36529"/>
                    <a:pt x="34719" y="36338"/>
                    <a:pt x="34803" y="36136"/>
                  </a:cubicBezTo>
                  <a:cubicBezTo>
                    <a:pt x="35005" y="35755"/>
                    <a:pt x="35196" y="35362"/>
                    <a:pt x="35422" y="34993"/>
                  </a:cubicBezTo>
                  <a:cubicBezTo>
                    <a:pt x="35541" y="34814"/>
                    <a:pt x="35660" y="34624"/>
                    <a:pt x="35755" y="34445"/>
                  </a:cubicBezTo>
                  <a:lnTo>
                    <a:pt x="36112" y="33910"/>
                  </a:lnTo>
                  <a:cubicBezTo>
                    <a:pt x="36374" y="33564"/>
                    <a:pt x="36624" y="33219"/>
                    <a:pt x="36910" y="32898"/>
                  </a:cubicBezTo>
                  <a:cubicBezTo>
                    <a:pt x="37184" y="32564"/>
                    <a:pt x="37482" y="32267"/>
                    <a:pt x="37815" y="31993"/>
                  </a:cubicBezTo>
                  <a:cubicBezTo>
                    <a:pt x="38124" y="31707"/>
                    <a:pt x="38470" y="31469"/>
                    <a:pt x="38839" y="31255"/>
                  </a:cubicBezTo>
                  <a:cubicBezTo>
                    <a:pt x="39565" y="30838"/>
                    <a:pt x="40387" y="30623"/>
                    <a:pt x="41220" y="30623"/>
                  </a:cubicBezTo>
                  <a:cubicBezTo>
                    <a:pt x="42054" y="30623"/>
                    <a:pt x="42887" y="30838"/>
                    <a:pt x="43661" y="31195"/>
                  </a:cubicBezTo>
                  <a:cubicBezTo>
                    <a:pt x="44435" y="31552"/>
                    <a:pt x="45161" y="32028"/>
                    <a:pt x="45840" y="32588"/>
                  </a:cubicBezTo>
                  <a:cubicBezTo>
                    <a:pt x="46506" y="33136"/>
                    <a:pt x="47126" y="33731"/>
                    <a:pt x="47709" y="34386"/>
                  </a:cubicBezTo>
                  <a:cubicBezTo>
                    <a:pt x="48007" y="34707"/>
                    <a:pt x="48292" y="35041"/>
                    <a:pt x="48554" y="35386"/>
                  </a:cubicBezTo>
                  <a:cubicBezTo>
                    <a:pt x="48794" y="35667"/>
                    <a:pt x="49024" y="35975"/>
                    <a:pt x="49237" y="36287"/>
                  </a:cubicBezTo>
                  <a:lnTo>
                    <a:pt x="49237" y="36287"/>
                  </a:lnTo>
                  <a:cubicBezTo>
                    <a:pt x="49244" y="36324"/>
                    <a:pt x="49250" y="36361"/>
                    <a:pt x="49257" y="36398"/>
                  </a:cubicBezTo>
                  <a:lnTo>
                    <a:pt x="49301" y="36381"/>
                  </a:lnTo>
                  <a:lnTo>
                    <a:pt x="49301" y="36381"/>
                  </a:lnTo>
                  <a:cubicBezTo>
                    <a:pt x="49310" y="36395"/>
                    <a:pt x="49319" y="36408"/>
                    <a:pt x="49328" y="36422"/>
                  </a:cubicBezTo>
                  <a:lnTo>
                    <a:pt x="49959" y="37362"/>
                  </a:lnTo>
                  <a:lnTo>
                    <a:pt x="49769" y="36255"/>
                  </a:lnTo>
                  <a:cubicBezTo>
                    <a:pt x="49721" y="36005"/>
                    <a:pt x="49662" y="35755"/>
                    <a:pt x="49626" y="35505"/>
                  </a:cubicBezTo>
                  <a:cubicBezTo>
                    <a:pt x="49590" y="35243"/>
                    <a:pt x="49554" y="34993"/>
                    <a:pt x="49531" y="34743"/>
                  </a:cubicBezTo>
                  <a:cubicBezTo>
                    <a:pt x="49495" y="34493"/>
                    <a:pt x="49483" y="34231"/>
                    <a:pt x="49471" y="33981"/>
                  </a:cubicBezTo>
                  <a:cubicBezTo>
                    <a:pt x="49447" y="33731"/>
                    <a:pt x="49447" y="33481"/>
                    <a:pt x="49447" y="33219"/>
                  </a:cubicBezTo>
                  <a:cubicBezTo>
                    <a:pt x="49447" y="32969"/>
                    <a:pt x="49471" y="32719"/>
                    <a:pt x="49483" y="32469"/>
                  </a:cubicBezTo>
                  <a:cubicBezTo>
                    <a:pt x="49507" y="32207"/>
                    <a:pt x="49543" y="31957"/>
                    <a:pt x="49590" y="31719"/>
                  </a:cubicBezTo>
                  <a:cubicBezTo>
                    <a:pt x="49674" y="31231"/>
                    <a:pt x="49828" y="30754"/>
                    <a:pt x="50043" y="30302"/>
                  </a:cubicBezTo>
                  <a:cubicBezTo>
                    <a:pt x="50269" y="29861"/>
                    <a:pt x="50567" y="29457"/>
                    <a:pt x="50936" y="29147"/>
                  </a:cubicBezTo>
                  <a:cubicBezTo>
                    <a:pt x="51317" y="28838"/>
                    <a:pt x="51757" y="28576"/>
                    <a:pt x="52221" y="28433"/>
                  </a:cubicBezTo>
                  <a:cubicBezTo>
                    <a:pt x="52698" y="28266"/>
                    <a:pt x="53186" y="28195"/>
                    <a:pt x="53698" y="28183"/>
                  </a:cubicBezTo>
                  <a:cubicBezTo>
                    <a:pt x="53772" y="28175"/>
                    <a:pt x="53847" y="28173"/>
                    <a:pt x="53922" y="28173"/>
                  </a:cubicBezTo>
                  <a:cubicBezTo>
                    <a:pt x="54091" y="28173"/>
                    <a:pt x="54264" y="28186"/>
                    <a:pt x="54436" y="28195"/>
                  </a:cubicBezTo>
                  <a:cubicBezTo>
                    <a:pt x="54686" y="28207"/>
                    <a:pt x="54948" y="28242"/>
                    <a:pt x="55186" y="28302"/>
                  </a:cubicBezTo>
                  <a:lnTo>
                    <a:pt x="55400" y="28337"/>
                  </a:lnTo>
                  <a:lnTo>
                    <a:pt x="55389" y="28123"/>
                  </a:lnTo>
                  <a:cubicBezTo>
                    <a:pt x="55377" y="27837"/>
                    <a:pt x="55365" y="27540"/>
                    <a:pt x="55377" y="27242"/>
                  </a:cubicBezTo>
                  <a:cubicBezTo>
                    <a:pt x="55377" y="26944"/>
                    <a:pt x="55400" y="26647"/>
                    <a:pt x="55448" y="26361"/>
                  </a:cubicBezTo>
                  <a:cubicBezTo>
                    <a:pt x="55496" y="26075"/>
                    <a:pt x="55567" y="25778"/>
                    <a:pt x="55662" y="25516"/>
                  </a:cubicBezTo>
                  <a:cubicBezTo>
                    <a:pt x="55758" y="25230"/>
                    <a:pt x="55877" y="24968"/>
                    <a:pt x="56031" y="24730"/>
                  </a:cubicBezTo>
                  <a:cubicBezTo>
                    <a:pt x="56329" y="24230"/>
                    <a:pt x="56758" y="23837"/>
                    <a:pt x="57282" y="23563"/>
                  </a:cubicBezTo>
                  <a:cubicBezTo>
                    <a:pt x="57794" y="23301"/>
                    <a:pt x="58365" y="23146"/>
                    <a:pt x="58949" y="23075"/>
                  </a:cubicBezTo>
                  <a:cubicBezTo>
                    <a:pt x="59240" y="23039"/>
                    <a:pt x="59535" y="23024"/>
                    <a:pt x="59831" y="23024"/>
                  </a:cubicBezTo>
                  <a:cubicBezTo>
                    <a:pt x="60127" y="23024"/>
                    <a:pt x="60425" y="23039"/>
                    <a:pt x="60723" y="23063"/>
                  </a:cubicBezTo>
                  <a:cubicBezTo>
                    <a:pt x="61318" y="23123"/>
                    <a:pt x="61913" y="23206"/>
                    <a:pt x="62497" y="23337"/>
                  </a:cubicBezTo>
                  <a:cubicBezTo>
                    <a:pt x="63068" y="23480"/>
                    <a:pt x="63651" y="23635"/>
                    <a:pt x="64223" y="23825"/>
                  </a:cubicBezTo>
                  <a:cubicBezTo>
                    <a:pt x="64606" y="23947"/>
                    <a:pt x="64994" y="24081"/>
                    <a:pt x="65377" y="24229"/>
                  </a:cubicBezTo>
                  <a:lnTo>
                    <a:pt x="65377" y="24229"/>
                  </a:lnTo>
                  <a:cubicBezTo>
                    <a:pt x="65523" y="24326"/>
                    <a:pt x="65670" y="24422"/>
                    <a:pt x="65818" y="24516"/>
                  </a:cubicBezTo>
                  <a:lnTo>
                    <a:pt x="65870" y="24430"/>
                  </a:lnTo>
                  <a:lnTo>
                    <a:pt x="65870" y="24430"/>
                  </a:lnTo>
                  <a:cubicBezTo>
                    <a:pt x="65880" y="24435"/>
                    <a:pt x="65891" y="24439"/>
                    <a:pt x="65902" y="24444"/>
                  </a:cubicBezTo>
                  <a:lnTo>
                    <a:pt x="66009" y="24266"/>
                  </a:lnTo>
                  <a:cubicBezTo>
                    <a:pt x="65247" y="23789"/>
                    <a:pt x="64497" y="23254"/>
                    <a:pt x="63842" y="22646"/>
                  </a:cubicBezTo>
                  <a:cubicBezTo>
                    <a:pt x="63187" y="22039"/>
                    <a:pt x="62592" y="21337"/>
                    <a:pt x="62199" y="20527"/>
                  </a:cubicBezTo>
                  <a:cubicBezTo>
                    <a:pt x="61997" y="20122"/>
                    <a:pt x="61854" y="19694"/>
                    <a:pt x="61758" y="19265"/>
                  </a:cubicBezTo>
                  <a:cubicBezTo>
                    <a:pt x="61675" y="18836"/>
                    <a:pt x="61663" y="18384"/>
                    <a:pt x="61699" y="17943"/>
                  </a:cubicBezTo>
                  <a:cubicBezTo>
                    <a:pt x="61794" y="17062"/>
                    <a:pt x="62151" y="16205"/>
                    <a:pt x="62604" y="15443"/>
                  </a:cubicBezTo>
                  <a:cubicBezTo>
                    <a:pt x="63080" y="14669"/>
                    <a:pt x="63663" y="13979"/>
                    <a:pt x="64306" y="13348"/>
                  </a:cubicBezTo>
                  <a:cubicBezTo>
                    <a:pt x="64949" y="12705"/>
                    <a:pt x="65652" y="12121"/>
                    <a:pt x="66378" y="11585"/>
                  </a:cubicBezTo>
                  <a:cubicBezTo>
                    <a:pt x="67104" y="11050"/>
                    <a:pt x="67866" y="10550"/>
                    <a:pt x="68640" y="10085"/>
                  </a:cubicBezTo>
                  <a:cubicBezTo>
                    <a:pt x="69021" y="9859"/>
                    <a:pt x="69414" y="9633"/>
                    <a:pt x="69819" y="9418"/>
                  </a:cubicBezTo>
                  <a:cubicBezTo>
                    <a:pt x="70171" y="9226"/>
                    <a:pt x="70533" y="9034"/>
                    <a:pt x="70895" y="8860"/>
                  </a:cubicBezTo>
                  <a:lnTo>
                    <a:pt x="70895" y="8860"/>
                  </a:lnTo>
                  <a:lnTo>
                    <a:pt x="70902" y="8859"/>
                  </a:lnTo>
                  <a:lnTo>
                    <a:pt x="70902" y="8856"/>
                  </a:lnTo>
                  <a:lnTo>
                    <a:pt x="70902" y="8856"/>
                  </a:lnTo>
                  <a:cubicBezTo>
                    <a:pt x="70942" y="8837"/>
                    <a:pt x="70982" y="8818"/>
                    <a:pt x="71021" y="8799"/>
                  </a:cubicBezTo>
                  <a:lnTo>
                    <a:pt x="71617" y="8526"/>
                  </a:lnTo>
                  <a:lnTo>
                    <a:pt x="70950" y="8561"/>
                  </a:lnTo>
                  <a:lnTo>
                    <a:pt x="69759" y="8657"/>
                  </a:lnTo>
                  <a:cubicBezTo>
                    <a:pt x="69355" y="8680"/>
                    <a:pt x="68962" y="8692"/>
                    <a:pt x="68569" y="8716"/>
                  </a:cubicBezTo>
                  <a:cubicBezTo>
                    <a:pt x="68164" y="8728"/>
                    <a:pt x="67771" y="8728"/>
                    <a:pt x="67378" y="8728"/>
                  </a:cubicBezTo>
                  <a:cubicBezTo>
                    <a:pt x="67311" y="8732"/>
                    <a:pt x="67243" y="8733"/>
                    <a:pt x="67176" y="8733"/>
                  </a:cubicBezTo>
                  <a:cubicBezTo>
                    <a:pt x="67042" y="8733"/>
                    <a:pt x="66910" y="8728"/>
                    <a:pt x="66783" y="8728"/>
                  </a:cubicBezTo>
                  <a:lnTo>
                    <a:pt x="66188" y="8716"/>
                  </a:lnTo>
                  <a:cubicBezTo>
                    <a:pt x="65783" y="8692"/>
                    <a:pt x="65390" y="8657"/>
                    <a:pt x="64997" y="8633"/>
                  </a:cubicBezTo>
                  <a:cubicBezTo>
                    <a:pt x="64604" y="8609"/>
                    <a:pt x="64199" y="8561"/>
                    <a:pt x="63818" y="8526"/>
                  </a:cubicBezTo>
                  <a:lnTo>
                    <a:pt x="63235" y="8430"/>
                  </a:lnTo>
                  <a:lnTo>
                    <a:pt x="62937" y="8383"/>
                  </a:lnTo>
                  <a:lnTo>
                    <a:pt x="62639" y="8323"/>
                  </a:lnTo>
                  <a:lnTo>
                    <a:pt x="62056" y="8228"/>
                  </a:lnTo>
                  <a:lnTo>
                    <a:pt x="61473" y="8085"/>
                  </a:lnTo>
                  <a:cubicBezTo>
                    <a:pt x="61389" y="8061"/>
                    <a:pt x="61282" y="8049"/>
                    <a:pt x="61199" y="8014"/>
                  </a:cubicBezTo>
                  <a:lnTo>
                    <a:pt x="60913" y="7942"/>
                  </a:lnTo>
                  <a:cubicBezTo>
                    <a:pt x="60723" y="7883"/>
                    <a:pt x="60520" y="7835"/>
                    <a:pt x="60342" y="7775"/>
                  </a:cubicBezTo>
                  <a:lnTo>
                    <a:pt x="59782" y="7597"/>
                  </a:lnTo>
                  <a:lnTo>
                    <a:pt x="59234" y="7394"/>
                  </a:lnTo>
                  <a:cubicBezTo>
                    <a:pt x="59056" y="7311"/>
                    <a:pt x="58877" y="7228"/>
                    <a:pt x="58698" y="7144"/>
                  </a:cubicBezTo>
                  <a:cubicBezTo>
                    <a:pt x="58496" y="7073"/>
                    <a:pt x="58341" y="6990"/>
                    <a:pt x="58163" y="6894"/>
                  </a:cubicBezTo>
                  <a:lnTo>
                    <a:pt x="57889" y="6763"/>
                  </a:lnTo>
                  <a:lnTo>
                    <a:pt x="57639" y="6609"/>
                  </a:lnTo>
                  <a:cubicBezTo>
                    <a:pt x="57460" y="6525"/>
                    <a:pt x="57294" y="6418"/>
                    <a:pt x="57127" y="6311"/>
                  </a:cubicBezTo>
                  <a:cubicBezTo>
                    <a:pt x="56793" y="6109"/>
                    <a:pt x="56472" y="5870"/>
                    <a:pt x="56174" y="5632"/>
                  </a:cubicBezTo>
                  <a:cubicBezTo>
                    <a:pt x="55877" y="5382"/>
                    <a:pt x="55579" y="5108"/>
                    <a:pt x="55329" y="4823"/>
                  </a:cubicBezTo>
                  <a:cubicBezTo>
                    <a:pt x="55079" y="4549"/>
                    <a:pt x="54829" y="4251"/>
                    <a:pt x="54615" y="3918"/>
                  </a:cubicBezTo>
                  <a:cubicBezTo>
                    <a:pt x="54507" y="3763"/>
                    <a:pt x="54412" y="3596"/>
                    <a:pt x="54317" y="3430"/>
                  </a:cubicBezTo>
                  <a:cubicBezTo>
                    <a:pt x="54234" y="3263"/>
                    <a:pt x="54150" y="3072"/>
                    <a:pt x="54091" y="2930"/>
                  </a:cubicBezTo>
                  <a:lnTo>
                    <a:pt x="53996" y="2632"/>
                  </a:lnTo>
                  <a:lnTo>
                    <a:pt x="53734" y="2811"/>
                  </a:lnTo>
                  <a:lnTo>
                    <a:pt x="53067" y="3251"/>
                  </a:lnTo>
                  <a:cubicBezTo>
                    <a:pt x="52841" y="3406"/>
                    <a:pt x="52626" y="3537"/>
                    <a:pt x="52388" y="3668"/>
                  </a:cubicBezTo>
                  <a:cubicBezTo>
                    <a:pt x="52150" y="3799"/>
                    <a:pt x="51912" y="3918"/>
                    <a:pt x="51674" y="4037"/>
                  </a:cubicBezTo>
                  <a:cubicBezTo>
                    <a:pt x="51436" y="4156"/>
                    <a:pt x="51198" y="4263"/>
                    <a:pt x="50936" y="4358"/>
                  </a:cubicBezTo>
                  <a:cubicBezTo>
                    <a:pt x="50697" y="4442"/>
                    <a:pt x="50447" y="4513"/>
                    <a:pt x="50197" y="4596"/>
                  </a:cubicBezTo>
                  <a:cubicBezTo>
                    <a:pt x="49924" y="4656"/>
                    <a:pt x="49674" y="4716"/>
                    <a:pt x="49424" y="4739"/>
                  </a:cubicBezTo>
                  <a:cubicBezTo>
                    <a:pt x="49197" y="4771"/>
                    <a:pt x="48970" y="4786"/>
                    <a:pt x="48744" y="4786"/>
                  </a:cubicBezTo>
                  <a:cubicBezTo>
                    <a:pt x="48458" y="4786"/>
                    <a:pt x="48173" y="4762"/>
                    <a:pt x="47888" y="4716"/>
                  </a:cubicBezTo>
                  <a:cubicBezTo>
                    <a:pt x="47388" y="4620"/>
                    <a:pt x="46911" y="4442"/>
                    <a:pt x="46459" y="4168"/>
                  </a:cubicBezTo>
                  <a:cubicBezTo>
                    <a:pt x="46018" y="3918"/>
                    <a:pt x="45614" y="3573"/>
                    <a:pt x="45268" y="3192"/>
                  </a:cubicBezTo>
                  <a:cubicBezTo>
                    <a:pt x="44923" y="2799"/>
                    <a:pt x="44613" y="2370"/>
                    <a:pt x="44363" y="1906"/>
                  </a:cubicBezTo>
                  <a:cubicBezTo>
                    <a:pt x="44232" y="1691"/>
                    <a:pt x="44113" y="1453"/>
                    <a:pt x="44006" y="1215"/>
                  </a:cubicBezTo>
                  <a:cubicBezTo>
                    <a:pt x="43899" y="977"/>
                    <a:pt x="43792" y="715"/>
                    <a:pt x="43720" y="477"/>
                  </a:cubicBezTo>
                  <a:lnTo>
                    <a:pt x="4357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0" name="Google Shape;21156;p134">
            <a:extLst>
              <a:ext uri="{FF2B5EF4-FFF2-40B4-BE49-F238E27FC236}">
                <a16:creationId xmlns:a16="http://schemas.microsoft.com/office/drawing/2014/main" id="{DF1FF6B1-C0EE-9190-8971-61250FCBD934}"/>
              </a:ext>
            </a:extLst>
          </p:cNvPr>
          <p:cNvGrpSpPr/>
          <p:nvPr/>
        </p:nvGrpSpPr>
        <p:grpSpPr>
          <a:xfrm>
            <a:off x="9620" y="1383815"/>
            <a:ext cx="1332651" cy="1180103"/>
            <a:chOff x="2331871" y="1422057"/>
            <a:chExt cx="1067489" cy="679864"/>
          </a:xfrm>
        </p:grpSpPr>
        <p:sp>
          <p:nvSpPr>
            <p:cNvPr id="21251" name="Google Shape;21157;p134">
              <a:extLst>
                <a:ext uri="{FF2B5EF4-FFF2-40B4-BE49-F238E27FC236}">
                  <a16:creationId xmlns:a16="http://schemas.microsoft.com/office/drawing/2014/main" id="{DE7D3E02-6D36-9BCD-3887-434F782EA7A5}"/>
                </a:ext>
              </a:extLst>
            </p:cNvPr>
            <p:cNvSpPr/>
            <p:nvPr/>
          </p:nvSpPr>
          <p:spPr>
            <a:xfrm>
              <a:off x="2331871" y="1422057"/>
              <a:ext cx="1067489" cy="679864"/>
            </a:xfrm>
            <a:custGeom>
              <a:avLst/>
              <a:gdLst/>
              <a:ahLst/>
              <a:cxnLst/>
              <a:rect l="l" t="t" r="r" b="b"/>
              <a:pathLst>
                <a:path w="15444" h="9836" extrusionOk="0">
                  <a:moveTo>
                    <a:pt x="5859" y="1"/>
                  </a:moveTo>
                  <a:lnTo>
                    <a:pt x="3334" y="3061"/>
                  </a:lnTo>
                  <a:lnTo>
                    <a:pt x="1584" y="2501"/>
                  </a:lnTo>
                  <a:lnTo>
                    <a:pt x="2215" y="5787"/>
                  </a:lnTo>
                  <a:lnTo>
                    <a:pt x="1" y="6894"/>
                  </a:lnTo>
                  <a:lnTo>
                    <a:pt x="2656" y="7799"/>
                  </a:lnTo>
                  <a:lnTo>
                    <a:pt x="2882" y="8811"/>
                  </a:lnTo>
                  <a:lnTo>
                    <a:pt x="4358" y="8657"/>
                  </a:lnTo>
                  <a:lnTo>
                    <a:pt x="6275" y="9359"/>
                  </a:lnTo>
                  <a:lnTo>
                    <a:pt x="7240" y="8752"/>
                  </a:lnTo>
                  <a:lnTo>
                    <a:pt x="10954" y="9835"/>
                  </a:lnTo>
                  <a:lnTo>
                    <a:pt x="11085" y="7228"/>
                  </a:lnTo>
                  <a:lnTo>
                    <a:pt x="15443" y="6013"/>
                  </a:lnTo>
                  <a:lnTo>
                    <a:pt x="12169" y="4704"/>
                  </a:lnTo>
                  <a:lnTo>
                    <a:pt x="13836" y="2168"/>
                  </a:lnTo>
                  <a:lnTo>
                    <a:pt x="13836" y="2168"/>
                  </a:lnTo>
                  <a:lnTo>
                    <a:pt x="10323" y="2942"/>
                  </a:lnTo>
                  <a:lnTo>
                    <a:pt x="8918" y="882"/>
                  </a:lnTo>
                  <a:lnTo>
                    <a:pt x="6692" y="2644"/>
                  </a:lnTo>
                  <a:lnTo>
                    <a:pt x="5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2" name="Google Shape;21158;p134">
              <a:extLst>
                <a:ext uri="{FF2B5EF4-FFF2-40B4-BE49-F238E27FC236}">
                  <a16:creationId xmlns:a16="http://schemas.microsoft.com/office/drawing/2014/main" id="{1DABB8A5-75B4-D6DD-8DB3-D691F6F13EC4}"/>
                </a:ext>
              </a:extLst>
            </p:cNvPr>
            <p:cNvSpPr/>
            <p:nvPr/>
          </p:nvSpPr>
          <p:spPr>
            <a:xfrm>
              <a:off x="2331871" y="1422057"/>
              <a:ext cx="1067489" cy="679864"/>
            </a:xfrm>
            <a:custGeom>
              <a:avLst/>
              <a:gdLst/>
              <a:ahLst/>
              <a:cxnLst/>
              <a:rect l="l" t="t" r="r" b="b"/>
              <a:pathLst>
                <a:path w="15444" h="9836" extrusionOk="0">
                  <a:moveTo>
                    <a:pt x="5859" y="1"/>
                  </a:moveTo>
                  <a:lnTo>
                    <a:pt x="4561" y="2584"/>
                  </a:lnTo>
                  <a:lnTo>
                    <a:pt x="1584" y="2501"/>
                  </a:lnTo>
                  <a:lnTo>
                    <a:pt x="2834" y="4930"/>
                  </a:lnTo>
                  <a:lnTo>
                    <a:pt x="1" y="6894"/>
                  </a:lnTo>
                  <a:lnTo>
                    <a:pt x="3287" y="6930"/>
                  </a:lnTo>
                  <a:lnTo>
                    <a:pt x="2882" y="8811"/>
                  </a:lnTo>
                  <a:lnTo>
                    <a:pt x="4977" y="7799"/>
                  </a:lnTo>
                  <a:lnTo>
                    <a:pt x="6275" y="9359"/>
                  </a:lnTo>
                  <a:lnTo>
                    <a:pt x="7871" y="7871"/>
                  </a:lnTo>
                  <a:lnTo>
                    <a:pt x="10954" y="9835"/>
                  </a:lnTo>
                  <a:lnTo>
                    <a:pt x="11704" y="6371"/>
                  </a:lnTo>
                  <a:lnTo>
                    <a:pt x="15443" y="6013"/>
                  </a:lnTo>
                  <a:lnTo>
                    <a:pt x="12788" y="3835"/>
                  </a:lnTo>
                  <a:lnTo>
                    <a:pt x="14467" y="1299"/>
                  </a:lnTo>
                  <a:lnTo>
                    <a:pt x="10954" y="2084"/>
                  </a:lnTo>
                  <a:lnTo>
                    <a:pt x="9549" y="13"/>
                  </a:lnTo>
                  <a:lnTo>
                    <a:pt x="7323" y="1787"/>
                  </a:lnTo>
                  <a:lnTo>
                    <a:pt x="5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3" name="Google Shape;21159;p134">
              <a:extLst>
                <a:ext uri="{FF2B5EF4-FFF2-40B4-BE49-F238E27FC236}">
                  <a16:creationId xmlns:a16="http://schemas.microsoft.com/office/drawing/2014/main" id="{4BB1464B-8D6E-8BF6-6589-1BCBD6387A9A}"/>
                </a:ext>
              </a:extLst>
            </p:cNvPr>
            <p:cNvSpPr/>
            <p:nvPr/>
          </p:nvSpPr>
          <p:spPr>
            <a:xfrm>
              <a:off x="2503125" y="1511215"/>
              <a:ext cx="774490" cy="492204"/>
            </a:xfrm>
            <a:custGeom>
              <a:avLst/>
              <a:gdLst/>
              <a:ahLst/>
              <a:cxnLst/>
              <a:rect l="l" t="t" r="r" b="b"/>
              <a:pathLst>
                <a:path w="11205" h="7121" extrusionOk="0">
                  <a:moveTo>
                    <a:pt x="4251" y="1"/>
                  </a:moveTo>
                  <a:lnTo>
                    <a:pt x="3310" y="1870"/>
                  </a:lnTo>
                  <a:lnTo>
                    <a:pt x="1143" y="1798"/>
                  </a:lnTo>
                  <a:lnTo>
                    <a:pt x="2048" y="3572"/>
                  </a:lnTo>
                  <a:lnTo>
                    <a:pt x="0" y="4977"/>
                  </a:lnTo>
                  <a:lnTo>
                    <a:pt x="2382" y="5025"/>
                  </a:lnTo>
                  <a:lnTo>
                    <a:pt x="2084" y="6382"/>
                  </a:lnTo>
                  <a:lnTo>
                    <a:pt x="2084" y="6382"/>
                  </a:lnTo>
                  <a:lnTo>
                    <a:pt x="3608" y="5656"/>
                  </a:lnTo>
                  <a:lnTo>
                    <a:pt x="4548" y="6787"/>
                  </a:lnTo>
                  <a:lnTo>
                    <a:pt x="5715" y="5716"/>
                  </a:lnTo>
                  <a:lnTo>
                    <a:pt x="7942" y="7120"/>
                  </a:lnTo>
                  <a:lnTo>
                    <a:pt x="8489" y="4608"/>
                  </a:lnTo>
                  <a:lnTo>
                    <a:pt x="11204" y="4358"/>
                  </a:lnTo>
                  <a:lnTo>
                    <a:pt x="9287" y="2775"/>
                  </a:lnTo>
                  <a:lnTo>
                    <a:pt x="10490" y="929"/>
                  </a:lnTo>
                  <a:lnTo>
                    <a:pt x="7942" y="1501"/>
                  </a:lnTo>
                  <a:lnTo>
                    <a:pt x="6918" y="1"/>
                  </a:lnTo>
                  <a:lnTo>
                    <a:pt x="5310" y="1286"/>
                  </a:lnTo>
                  <a:lnTo>
                    <a:pt x="4251"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XGB </a:t>
              </a:r>
              <a:endParaRPr dirty="0"/>
            </a:p>
          </p:txBody>
        </p:sp>
      </p:grpSp>
      <p:pic>
        <p:nvPicPr>
          <p:cNvPr id="10242" name="Picture 2" descr="TEACHER MEME - Just Tired from School | Faculty Loungers Gifts for Teachers">
            <a:extLst>
              <a:ext uri="{FF2B5EF4-FFF2-40B4-BE49-F238E27FC236}">
                <a16:creationId xmlns:a16="http://schemas.microsoft.com/office/drawing/2014/main" id="{E78F8CC4-9E54-4643-EFC2-5EC0E5184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7169" y="15547"/>
            <a:ext cx="1293935" cy="12881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164034" y="359838"/>
            <a:ext cx="9239121"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rPr>
              <a:t>Random Forest with best parameters  </a:t>
            </a:r>
            <a:endParaRPr sz="20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pic>
        <p:nvPicPr>
          <p:cNvPr id="3" name="Picture 2">
            <a:extLst>
              <a:ext uri="{FF2B5EF4-FFF2-40B4-BE49-F238E27FC236}">
                <a16:creationId xmlns:a16="http://schemas.microsoft.com/office/drawing/2014/main" id="{B485D8CB-8AD4-78AF-BB6D-254B6DDF3AB6}"/>
              </a:ext>
            </a:extLst>
          </p:cNvPr>
          <p:cNvPicPr>
            <a:picLocks noChangeAspect="1"/>
          </p:cNvPicPr>
          <p:nvPr/>
        </p:nvPicPr>
        <p:blipFill>
          <a:blip r:embed="rId3"/>
          <a:stretch>
            <a:fillRect/>
          </a:stretch>
        </p:blipFill>
        <p:spPr>
          <a:xfrm>
            <a:off x="1164231" y="826806"/>
            <a:ext cx="3347756" cy="3644455"/>
          </a:xfrm>
          <a:prstGeom prst="rect">
            <a:avLst/>
          </a:prstGeom>
        </p:spPr>
      </p:pic>
      <p:pic>
        <p:nvPicPr>
          <p:cNvPr id="5" name="Picture 4">
            <a:extLst>
              <a:ext uri="{FF2B5EF4-FFF2-40B4-BE49-F238E27FC236}">
                <a16:creationId xmlns:a16="http://schemas.microsoft.com/office/drawing/2014/main" id="{439BF1F3-7F79-D259-808D-5C2BC3FE3BED}"/>
              </a:ext>
            </a:extLst>
          </p:cNvPr>
          <p:cNvPicPr>
            <a:picLocks noChangeAspect="1"/>
          </p:cNvPicPr>
          <p:nvPr/>
        </p:nvPicPr>
        <p:blipFill>
          <a:blip r:embed="rId4"/>
          <a:stretch>
            <a:fillRect/>
          </a:stretch>
        </p:blipFill>
        <p:spPr>
          <a:xfrm>
            <a:off x="4511987" y="969501"/>
            <a:ext cx="3657313" cy="3432097"/>
          </a:xfrm>
          <a:prstGeom prst="rect">
            <a:avLst/>
          </a:prstGeom>
        </p:spPr>
      </p:pic>
      <p:pic>
        <p:nvPicPr>
          <p:cNvPr id="11266" name="Picture 2" descr="clapping hands emoji – Newmains Primary School">
            <a:extLst>
              <a:ext uri="{FF2B5EF4-FFF2-40B4-BE49-F238E27FC236}">
                <a16:creationId xmlns:a16="http://schemas.microsoft.com/office/drawing/2014/main" id="{28810916-6817-6AD5-1797-DE50AD1946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0193" y="0"/>
            <a:ext cx="623807" cy="5966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DF39C9-208E-BAD5-B052-143355603583}"/>
              </a:ext>
            </a:extLst>
          </p:cNvPr>
          <p:cNvSpPr txBox="1"/>
          <p:nvPr/>
        </p:nvSpPr>
        <p:spPr>
          <a:xfrm>
            <a:off x="389680" y="4708928"/>
            <a:ext cx="8754320" cy="523220"/>
          </a:xfrm>
          <a:prstGeom prst="rect">
            <a:avLst/>
          </a:prstGeom>
          <a:noFill/>
        </p:spPr>
        <p:txBody>
          <a:bodyPr wrap="none" rtlCol="0">
            <a:spAutoFit/>
          </a:bodyPr>
          <a:lstStyle/>
          <a:p>
            <a:r>
              <a:rPr lang="en-IN" b="1" i="1" dirty="0">
                <a:solidFill>
                  <a:schemeClr val="accent1">
                    <a:lumMod val="40000"/>
                    <a:lumOff val="60000"/>
                  </a:schemeClr>
                </a:solidFill>
                <a:latin typeface="Slackey" panose="020B0604020202020204" charset="0"/>
              </a:rPr>
              <a:t>BEST PARAMETERS : {'</a:t>
            </a:r>
            <a:r>
              <a:rPr lang="en-IN" b="1" i="1" dirty="0" err="1">
                <a:solidFill>
                  <a:schemeClr val="accent1">
                    <a:lumMod val="40000"/>
                    <a:lumOff val="60000"/>
                  </a:schemeClr>
                </a:solidFill>
                <a:latin typeface="Slackey" panose="020B0604020202020204" charset="0"/>
              </a:rPr>
              <a:t>max_depth</a:t>
            </a:r>
            <a:r>
              <a:rPr lang="en-IN" b="1" i="1" dirty="0">
                <a:solidFill>
                  <a:schemeClr val="accent1">
                    <a:lumMod val="40000"/>
                    <a:lumOff val="60000"/>
                  </a:schemeClr>
                </a:solidFill>
                <a:latin typeface="Slackey" panose="020B0604020202020204" charset="0"/>
              </a:rPr>
              <a:t>': None, '</a:t>
            </a:r>
            <a:r>
              <a:rPr lang="en-IN" b="1" i="1" dirty="0" err="1">
                <a:solidFill>
                  <a:schemeClr val="accent1">
                    <a:lumMod val="40000"/>
                    <a:lumOff val="60000"/>
                  </a:schemeClr>
                </a:solidFill>
                <a:latin typeface="Slackey" panose="020B0604020202020204" charset="0"/>
              </a:rPr>
              <a:t>max_features</a:t>
            </a:r>
            <a:r>
              <a:rPr lang="en-IN" b="1" i="1" dirty="0">
                <a:solidFill>
                  <a:schemeClr val="accent1">
                    <a:lumMod val="40000"/>
                    <a:lumOff val="60000"/>
                  </a:schemeClr>
                </a:solidFill>
                <a:latin typeface="Slackey" panose="020B0604020202020204" charset="0"/>
              </a:rPr>
              <a:t>': 'sqrt', '</a:t>
            </a:r>
            <a:r>
              <a:rPr lang="en-IN" b="1" i="1" dirty="0" err="1">
                <a:solidFill>
                  <a:schemeClr val="accent1">
                    <a:lumMod val="40000"/>
                    <a:lumOff val="60000"/>
                  </a:schemeClr>
                </a:solidFill>
                <a:latin typeface="Slackey" panose="020B0604020202020204" charset="0"/>
              </a:rPr>
              <a:t>n_estimators</a:t>
            </a:r>
            <a:r>
              <a:rPr lang="en-IN" b="1" i="1" dirty="0">
                <a:solidFill>
                  <a:schemeClr val="accent1">
                    <a:lumMod val="40000"/>
                    <a:lumOff val="60000"/>
                  </a:schemeClr>
                </a:solidFill>
                <a:latin typeface="Slackey" panose="020B0604020202020204" charset="0"/>
              </a:rPr>
              <a:t>': 50}</a:t>
            </a:r>
          </a:p>
          <a:p>
            <a:endParaRPr lang="en-IN" b="1" i="1" dirty="0">
              <a:solidFill>
                <a:schemeClr val="accent1">
                  <a:lumMod val="40000"/>
                  <a:lumOff val="60000"/>
                </a:schemeClr>
              </a:solidFill>
              <a:latin typeface="Slackey" panose="020B0604020202020204" charset="0"/>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164034" y="359838"/>
            <a:ext cx="9239121"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Decision Tree</a:t>
            </a:r>
            <a:r>
              <a:rPr lang="en" sz="2000" dirty="0">
                <a:solidFill>
                  <a:schemeClr val="dk1"/>
                </a:solidFill>
              </a:rPr>
              <a:t> with best parameters  </a:t>
            </a:r>
            <a:endParaRPr sz="20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pic>
        <p:nvPicPr>
          <p:cNvPr id="11266" name="Picture 2" descr="clapping hands emoji – Newmains Primary School">
            <a:extLst>
              <a:ext uri="{FF2B5EF4-FFF2-40B4-BE49-F238E27FC236}">
                <a16:creationId xmlns:a16="http://schemas.microsoft.com/office/drawing/2014/main" id="{28810916-6817-6AD5-1797-DE50AD194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193" y="0"/>
            <a:ext cx="623807" cy="5966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DF39C9-208E-BAD5-B052-143355603583}"/>
              </a:ext>
            </a:extLst>
          </p:cNvPr>
          <p:cNvSpPr txBox="1"/>
          <p:nvPr/>
        </p:nvSpPr>
        <p:spPr>
          <a:xfrm>
            <a:off x="389680" y="4708928"/>
            <a:ext cx="8467601" cy="461665"/>
          </a:xfrm>
          <a:prstGeom prst="rect">
            <a:avLst/>
          </a:prstGeom>
          <a:noFill/>
        </p:spPr>
        <p:txBody>
          <a:bodyPr wrap="square" rtlCol="0">
            <a:spAutoFit/>
          </a:bodyPr>
          <a:lstStyle/>
          <a:p>
            <a:pPr algn="ctr"/>
            <a:r>
              <a:rPr lang="en-IN" sz="1200" b="1" i="1" dirty="0">
                <a:solidFill>
                  <a:schemeClr val="accent1">
                    <a:lumMod val="40000"/>
                    <a:lumOff val="60000"/>
                  </a:schemeClr>
                </a:solidFill>
                <a:latin typeface="Slackey" panose="020B0604020202020204" charset="0"/>
              </a:rPr>
              <a:t>BEST PARAMETERS : {'criterion': '</a:t>
            </a:r>
            <a:r>
              <a:rPr lang="en-IN" sz="1200" b="1" i="1" dirty="0" err="1">
                <a:solidFill>
                  <a:schemeClr val="accent1">
                    <a:lumMod val="40000"/>
                    <a:lumOff val="60000"/>
                  </a:schemeClr>
                </a:solidFill>
                <a:latin typeface="Slackey" panose="020B0604020202020204" charset="0"/>
              </a:rPr>
              <a:t>gini</a:t>
            </a:r>
            <a:r>
              <a:rPr lang="en-IN" sz="1200" b="1" i="1" dirty="0">
                <a:solidFill>
                  <a:schemeClr val="accent1">
                    <a:lumMod val="40000"/>
                    <a:lumOff val="60000"/>
                  </a:schemeClr>
                </a:solidFill>
                <a:latin typeface="Slackey" panose="020B0604020202020204" charset="0"/>
              </a:rPr>
              <a:t>', '</a:t>
            </a:r>
            <a:r>
              <a:rPr lang="en-IN" sz="1200" b="1" i="1" dirty="0" err="1">
                <a:solidFill>
                  <a:schemeClr val="accent1">
                    <a:lumMod val="40000"/>
                    <a:lumOff val="60000"/>
                  </a:schemeClr>
                </a:solidFill>
                <a:latin typeface="Slackey" panose="020B0604020202020204" charset="0"/>
              </a:rPr>
              <a:t>max_depth</a:t>
            </a:r>
            <a:r>
              <a:rPr lang="en-IN" sz="1200" b="1" i="1" dirty="0">
                <a:solidFill>
                  <a:schemeClr val="accent1">
                    <a:lumMod val="40000"/>
                    <a:lumOff val="60000"/>
                  </a:schemeClr>
                </a:solidFill>
                <a:latin typeface="Slackey" panose="020B0604020202020204" charset="0"/>
              </a:rPr>
              <a:t>': None, '</a:t>
            </a:r>
            <a:r>
              <a:rPr lang="en-IN" sz="1200" b="1" i="1" dirty="0" err="1">
                <a:solidFill>
                  <a:schemeClr val="accent1">
                    <a:lumMod val="40000"/>
                    <a:lumOff val="60000"/>
                  </a:schemeClr>
                </a:solidFill>
                <a:latin typeface="Slackey" panose="020B0604020202020204" charset="0"/>
              </a:rPr>
              <a:t>min_samples_leaf</a:t>
            </a:r>
            <a:r>
              <a:rPr lang="en-IN" sz="1200" b="1" i="1" dirty="0">
                <a:solidFill>
                  <a:schemeClr val="accent1">
                    <a:lumMod val="40000"/>
                    <a:lumOff val="60000"/>
                  </a:schemeClr>
                </a:solidFill>
                <a:latin typeface="Slackey" panose="020B0604020202020204" charset="0"/>
              </a:rPr>
              <a:t>': 1, '</a:t>
            </a:r>
            <a:r>
              <a:rPr lang="en-IN" sz="1200" b="1" i="1" dirty="0" err="1">
                <a:solidFill>
                  <a:schemeClr val="accent1">
                    <a:lumMod val="40000"/>
                    <a:lumOff val="60000"/>
                  </a:schemeClr>
                </a:solidFill>
                <a:latin typeface="Slackey" panose="020B0604020202020204" charset="0"/>
              </a:rPr>
              <a:t>min_samples_split</a:t>
            </a:r>
            <a:r>
              <a:rPr lang="en-IN" sz="1200" b="1" i="1" dirty="0">
                <a:solidFill>
                  <a:schemeClr val="accent1">
                    <a:lumMod val="40000"/>
                    <a:lumOff val="60000"/>
                  </a:schemeClr>
                </a:solidFill>
                <a:latin typeface="Slackey" panose="020B0604020202020204" charset="0"/>
              </a:rPr>
              <a:t>': 2</a:t>
            </a:r>
          </a:p>
        </p:txBody>
      </p:sp>
      <p:pic>
        <p:nvPicPr>
          <p:cNvPr id="4" name="Picture 3">
            <a:extLst>
              <a:ext uri="{FF2B5EF4-FFF2-40B4-BE49-F238E27FC236}">
                <a16:creationId xmlns:a16="http://schemas.microsoft.com/office/drawing/2014/main" id="{2DA8DD88-AB78-1D74-627C-6BB56159B3A2}"/>
              </a:ext>
            </a:extLst>
          </p:cNvPr>
          <p:cNvPicPr>
            <a:picLocks noChangeAspect="1"/>
          </p:cNvPicPr>
          <p:nvPr/>
        </p:nvPicPr>
        <p:blipFill>
          <a:blip r:embed="rId4"/>
          <a:stretch>
            <a:fillRect/>
          </a:stretch>
        </p:blipFill>
        <p:spPr>
          <a:xfrm>
            <a:off x="972600" y="793273"/>
            <a:ext cx="3657314" cy="3803406"/>
          </a:xfrm>
          <a:prstGeom prst="rect">
            <a:avLst/>
          </a:prstGeom>
        </p:spPr>
      </p:pic>
      <p:pic>
        <p:nvPicPr>
          <p:cNvPr id="8" name="Picture 7">
            <a:extLst>
              <a:ext uri="{FF2B5EF4-FFF2-40B4-BE49-F238E27FC236}">
                <a16:creationId xmlns:a16="http://schemas.microsoft.com/office/drawing/2014/main" id="{45D225B4-8777-03CB-B2D9-DACAC1B911CB}"/>
              </a:ext>
            </a:extLst>
          </p:cNvPr>
          <p:cNvPicPr>
            <a:picLocks noChangeAspect="1"/>
          </p:cNvPicPr>
          <p:nvPr/>
        </p:nvPicPr>
        <p:blipFill>
          <a:blip r:embed="rId5"/>
          <a:stretch>
            <a:fillRect/>
          </a:stretch>
        </p:blipFill>
        <p:spPr>
          <a:xfrm>
            <a:off x="4617834" y="1021514"/>
            <a:ext cx="3618731" cy="3470219"/>
          </a:xfrm>
          <a:prstGeom prst="rect">
            <a:avLst/>
          </a:prstGeom>
        </p:spPr>
      </p:pic>
    </p:spTree>
    <p:extLst>
      <p:ext uri="{BB962C8B-B14F-4D97-AF65-F5344CB8AC3E}">
        <p14:creationId xmlns:p14="http://schemas.microsoft.com/office/powerpoint/2010/main" val="242291774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57"/>
        <p:cNvGrpSpPr/>
        <p:nvPr/>
      </p:nvGrpSpPr>
      <p:grpSpPr>
        <a:xfrm>
          <a:off x="0" y="0"/>
          <a:ext cx="0" cy="0"/>
          <a:chOff x="0" y="0"/>
          <a:chExt cx="0" cy="0"/>
        </a:xfrm>
      </p:grpSpPr>
      <p:sp>
        <p:nvSpPr>
          <p:cNvPr id="19758" name="Google Shape;19758;p106"/>
          <p:cNvSpPr/>
          <p:nvPr/>
        </p:nvSpPr>
        <p:spPr>
          <a:xfrm>
            <a:off x="3711087" y="3539436"/>
            <a:ext cx="1739626" cy="1027952"/>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a:p>
        </p:txBody>
      </p:sp>
      <p:sp>
        <p:nvSpPr>
          <p:cNvPr id="19759" name="Google Shape;19759;p106"/>
          <p:cNvSpPr/>
          <p:nvPr/>
        </p:nvSpPr>
        <p:spPr>
          <a:xfrm>
            <a:off x="1881277" y="3542399"/>
            <a:ext cx="1680126" cy="1116397"/>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a:p>
        </p:txBody>
      </p:sp>
      <p:sp>
        <p:nvSpPr>
          <p:cNvPr id="19760" name="Google Shape;19760;p106"/>
          <p:cNvSpPr/>
          <p:nvPr/>
        </p:nvSpPr>
        <p:spPr>
          <a:xfrm>
            <a:off x="1" y="3618854"/>
            <a:ext cx="1790054" cy="1009064"/>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a:p>
        </p:txBody>
      </p:sp>
      <p:sp>
        <p:nvSpPr>
          <p:cNvPr id="19761" name="Google Shape;19761;p106"/>
          <p:cNvSpPr txBox="1">
            <a:spLocks noGrp="1"/>
          </p:cNvSpPr>
          <p:nvPr>
            <p:ph type="subTitle" idx="5"/>
          </p:nvPr>
        </p:nvSpPr>
        <p:spPr>
          <a:xfrm>
            <a:off x="1896079" y="3657842"/>
            <a:ext cx="1784768" cy="43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Sudeshna Banerjee</a:t>
            </a:r>
            <a:endParaRPr dirty="0"/>
          </a:p>
        </p:txBody>
      </p:sp>
      <p:sp>
        <p:nvSpPr>
          <p:cNvPr id="19762" name="Google Shape;19762;p106"/>
          <p:cNvSpPr txBox="1">
            <a:spLocks noGrp="1"/>
          </p:cNvSpPr>
          <p:nvPr>
            <p:ph type="subTitle" idx="1"/>
          </p:nvPr>
        </p:nvSpPr>
        <p:spPr>
          <a:xfrm>
            <a:off x="3412614" y="3628434"/>
            <a:ext cx="2365500" cy="43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Rahat Kapoor</a:t>
            </a:r>
            <a:endParaRPr dirty="0"/>
          </a:p>
        </p:txBody>
      </p:sp>
      <p:sp>
        <p:nvSpPr>
          <p:cNvPr id="19764" name="Google Shape;19764;p106"/>
          <p:cNvSpPr txBox="1">
            <a:spLocks noGrp="1"/>
          </p:cNvSpPr>
          <p:nvPr>
            <p:ph type="title"/>
          </p:nvPr>
        </p:nvSpPr>
        <p:spPr>
          <a:xfrm>
            <a:off x="635575" y="520950"/>
            <a:ext cx="78729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9765" name="Google Shape;19765;p106"/>
          <p:cNvSpPr txBox="1">
            <a:spLocks noGrp="1"/>
          </p:cNvSpPr>
          <p:nvPr>
            <p:ph type="subTitle" idx="3"/>
          </p:nvPr>
        </p:nvSpPr>
        <p:spPr>
          <a:xfrm>
            <a:off x="-258663" y="3539436"/>
            <a:ext cx="2365500" cy="430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800" dirty="0"/>
              <a:t>Aditi Krishna Priya Manikantan</a:t>
            </a:r>
            <a:endParaRPr sz="1800" dirty="0"/>
          </a:p>
        </p:txBody>
      </p:sp>
      <p:sp>
        <p:nvSpPr>
          <p:cNvPr id="19766" name="Google Shape;19766;p106"/>
          <p:cNvSpPr txBox="1">
            <a:spLocks noGrp="1"/>
          </p:cNvSpPr>
          <p:nvPr>
            <p:ph type="subTitle" idx="4"/>
          </p:nvPr>
        </p:nvSpPr>
        <p:spPr>
          <a:xfrm>
            <a:off x="811439" y="3866678"/>
            <a:ext cx="2365500" cy="67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767" name="Google Shape;19767;p106"/>
          <p:cNvSpPr txBox="1">
            <a:spLocks noGrp="1"/>
          </p:cNvSpPr>
          <p:nvPr>
            <p:ph type="subTitle" idx="6"/>
          </p:nvPr>
        </p:nvSpPr>
        <p:spPr>
          <a:xfrm>
            <a:off x="3389251" y="3866682"/>
            <a:ext cx="2365500" cy="67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grpSp>
        <p:nvGrpSpPr>
          <p:cNvPr id="19768" name="Google Shape;19768;p106"/>
          <p:cNvGrpSpPr/>
          <p:nvPr/>
        </p:nvGrpSpPr>
        <p:grpSpPr>
          <a:xfrm rot="10800000">
            <a:off x="7787714" y="208654"/>
            <a:ext cx="959930" cy="672888"/>
            <a:chOff x="236653" y="347946"/>
            <a:chExt cx="1315875" cy="922396"/>
          </a:xfrm>
        </p:grpSpPr>
        <p:grpSp>
          <p:nvGrpSpPr>
            <p:cNvPr id="19769" name="Google Shape;19769;p106"/>
            <p:cNvGrpSpPr/>
            <p:nvPr/>
          </p:nvGrpSpPr>
          <p:grpSpPr>
            <a:xfrm>
              <a:off x="236653" y="347946"/>
              <a:ext cx="397188" cy="852814"/>
              <a:chOff x="-136747" y="475983"/>
              <a:chExt cx="397188" cy="852814"/>
            </a:xfrm>
          </p:grpSpPr>
          <p:sp>
            <p:nvSpPr>
              <p:cNvPr id="19770" name="Google Shape;19770;p106"/>
              <p:cNvSpPr/>
              <p:nvPr/>
            </p:nvSpPr>
            <p:spPr>
              <a:xfrm rot="-5400000" flipH="1">
                <a:off x="-137582" y="109885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1" name="Google Shape;19771;p106"/>
              <p:cNvSpPr/>
              <p:nvPr/>
            </p:nvSpPr>
            <p:spPr>
              <a:xfrm rot="-5400000" flipH="1">
                <a:off x="132255" y="478926"/>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2" name="Google Shape;19772;p106"/>
            <p:cNvGrpSpPr/>
            <p:nvPr/>
          </p:nvGrpSpPr>
          <p:grpSpPr>
            <a:xfrm>
              <a:off x="633840" y="437170"/>
              <a:ext cx="918687" cy="833172"/>
              <a:chOff x="7317151" y="266325"/>
              <a:chExt cx="1443569" cy="1309196"/>
            </a:xfrm>
          </p:grpSpPr>
          <p:sp>
            <p:nvSpPr>
              <p:cNvPr id="19773" name="Google Shape;19773;p106"/>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4" name="Google Shape;19774;p106"/>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lose-up of a person smiling">
            <a:extLst>
              <a:ext uri="{FF2B5EF4-FFF2-40B4-BE49-F238E27FC236}">
                <a16:creationId xmlns:a16="http://schemas.microsoft.com/office/drawing/2014/main" id="{8E0C7EF2-9D09-CC39-005A-E3C26403DD43}"/>
              </a:ext>
            </a:extLst>
          </p:cNvPr>
          <p:cNvPicPr>
            <a:picLocks noChangeAspect="1"/>
          </p:cNvPicPr>
          <p:nvPr/>
        </p:nvPicPr>
        <p:blipFill>
          <a:blip r:embed="rId3"/>
          <a:stretch>
            <a:fillRect/>
          </a:stretch>
        </p:blipFill>
        <p:spPr>
          <a:xfrm>
            <a:off x="136404" y="1040697"/>
            <a:ext cx="1568115" cy="2354472"/>
          </a:xfrm>
          <a:prstGeom prst="rect">
            <a:avLst/>
          </a:prstGeom>
        </p:spPr>
      </p:pic>
      <p:pic>
        <p:nvPicPr>
          <p:cNvPr id="4" name="Picture 3" descr="A person wearing glasses and a white shirt&#10;&#10;Description automatically generated">
            <a:extLst>
              <a:ext uri="{FF2B5EF4-FFF2-40B4-BE49-F238E27FC236}">
                <a16:creationId xmlns:a16="http://schemas.microsoft.com/office/drawing/2014/main" id="{B2E0B75E-4E00-EAC4-7006-D6F65C092F9D}"/>
              </a:ext>
            </a:extLst>
          </p:cNvPr>
          <p:cNvPicPr>
            <a:picLocks noChangeAspect="1"/>
          </p:cNvPicPr>
          <p:nvPr/>
        </p:nvPicPr>
        <p:blipFill>
          <a:blip r:embed="rId4"/>
          <a:stretch>
            <a:fillRect/>
          </a:stretch>
        </p:blipFill>
        <p:spPr>
          <a:xfrm>
            <a:off x="5652484" y="1056374"/>
            <a:ext cx="1568115" cy="2355537"/>
          </a:xfrm>
          <a:prstGeom prst="rect">
            <a:avLst/>
          </a:prstGeom>
        </p:spPr>
      </p:pic>
      <p:pic>
        <p:nvPicPr>
          <p:cNvPr id="6" name="Picture 5">
            <a:extLst>
              <a:ext uri="{FF2B5EF4-FFF2-40B4-BE49-F238E27FC236}">
                <a16:creationId xmlns:a16="http://schemas.microsoft.com/office/drawing/2014/main" id="{C2B44253-E1E1-4B5F-B16B-DAAC7BACF90D}"/>
              </a:ext>
            </a:extLst>
          </p:cNvPr>
          <p:cNvPicPr>
            <a:picLocks noChangeAspect="1"/>
          </p:cNvPicPr>
          <p:nvPr/>
        </p:nvPicPr>
        <p:blipFill>
          <a:blip r:embed="rId5"/>
          <a:stretch>
            <a:fillRect/>
          </a:stretch>
        </p:blipFill>
        <p:spPr>
          <a:xfrm>
            <a:off x="3850170" y="1056374"/>
            <a:ext cx="1568115" cy="2353644"/>
          </a:xfrm>
          <a:prstGeom prst="rect">
            <a:avLst/>
          </a:prstGeom>
        </p:spPr>
      </p:pic>
      <p:pic>
        <p:nvPicPr>
          <p:cNvPr id="8" name="Picture 7" descr="A person smiling at camera&#10;&#10;Description automatically generated">
            <a:extLst>
              <a:ext uri="{FF2B5EF4-FFF2-40B4-BE49-F238E27FC236}">
                <a16:creationId xmlns:a16="http://schemas.microsoft.com/office/drawing/2014/main" id="{3A136F03-4615-8B40-2F68-1EDD5524E1DC}"/>
              </a:ext>
            </a:extLst>
          </p:cNvPr>
          <p:cNvPicPr>
            <a:picLocks noChangeAspect="1"/>
          </p:cNvPicPr>
          <p:nvPr/>
        </p:nvPicPr>
        <p:blipFill>
          <a:blip r:embed="rId6"/>
          <a:stretch>
            <a:fillRect/>
          </a:stretch>
        </p:blipFill>
        <p:spPr>
          <a:xfrm>
            <a:off x="1993286" y="1037560"/>
            <a:ext cx="1568116" cy="2352763"/>
          </a:xfrm>
          <a:prstGeom prst="rect">
            <a:avLst/>
          </a:prstGeom>
        </p:spPr>
      </p:pic>
      <p:pic>
        <p:nvPicPr>
          <p:cNvPr id="9" name="Picture 8" descr="A person in a brown jacket&#10;&#10;Description automatically generated">
            <a:extLst>
              <a:ext uri="{FF2B5EF4-FFF2-40B4-BE49-F238E27FC236}">
                <a16:creationId xmlns:a16="http://schemas.microsoft.com/office/drawing/2014/main" id="{810CF9D1-3E26-3EC6-EAFD-F400CF115F7A}"/>
              </a:ext>
            </a:extLst>
          </p:cNvPr>
          <p:cNvPicPr>
            <a:picLocks noChangeAspect="1"/>
          </p:cNvPicPr>
          <p:nvPr/>
        </p:nvPicPr>
        <p:blipFill>
          <a:blip r:embed="rId7"/>
          <a:stretch>
            <a:fillRect/>
          </a:stretch>
        </p:blipFill>
        <p:spPr>
          <a:xfrm>
            <a:off x="7454800" y="1040697"/>
            <a:ext cx="1568115" cy="2355537"/>
          </a:xfrm>
          <a:prstGeom prst="rect">
            <a:avLst/>
          </a:prstGeom>
        </p:spPr>
      </p:pic>
      <p:sp>
        <p:nvSpPr>
          <p:cNvPr id="10" name="Google Shape;19758;p106">
            <a:extLst>
              <a:ext uri="{FF2B5EF4-FFF2-40B4-BE49-F238E27FC236}">
                <a16:creationId xmlns:a16="http://schemas.microsoft.com/office/drawing/2014/main" id="{F09D1387-089C-F350-8803-8CE9684B772B}"/>
              </a:ext>
            </a:extLst>
          </p:cNvPr>
          <p:cNvSpPr/>
          <p:nvPr/>
        </p:nvSpPr>
        <p:spPr>
          <a:xfrm>
            <a:off x="5639663" y="3539436"/>
            <a:ext cx="1568115" cy="909546"/>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med" len="med"/>
            <a:tailEnd type="none" w="med" len="med"/>
          </a:ln>
        </p:spPr>
        <p:txBody>
          <a:bodyPr/>
          <a:lstStyle/>
          <a:p>
            <a:pPr algn="ctr"/>
            <a:r>
              <a:rPr lang="en" sz="1800" dirty="0">
                <a:solidFill>
                  <a:srgbClr val="162130"/>
                </a:solidFill>
                <a:latin typeface="Slackey"/>
                <a:sym typeface="Slackey"/>
              </a:rPr>
              <a:t>Meshvee Kanani</a:t>
            </a:r>
            <a:endParaRPr lang="en-IN" dirty="0"/>
          </a:p>
        </p:txBody>
      </p:sp>
      <p:sp>
        <p:nvSpPr>
          <p:cNvPr id="19" name="Google Shape;19758;p106">
            <a:extLst>
              <a:ext uri="{FF2B5EF4-FFF2-40B4-BE49-F238E27FC236}">
                <a16:creationId xmlns:a16="http://schemas.microsoft.com/office/drawing/2014/main" id="{32293182-D968-A737-1115-EE3C26AC8A6D}"/>
              </a:ext>
            </a:extLst>
          </p:cNvPr>
          <p:cNvSpPr>
            <a:spLocks noGrp="1"/>
          </p:cNvSpPr>
          <p:nvPr>
            <p:ph type="subTitle" idx="2"/>
          </p:nvPr>
        </p:nvSpPr>
        <p:spPr>
          <a:xfrm>
            <a:off x="7472703" y="3590904"/>
            <a:ext cx="1487387" cy="758664"/>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med" len="med"/>
            <a:tailEnd type="none" w="med" len="med"/>
          </a:ln>
        </p:spPr>
        <p:txBody>
          <a:bodyPr/>
          <a:lstStyle/>
          <a:p>
            <a:r>
              <a:rPr lang="en-IN" dirty="0">
                <a:latin typeface="Slackey" panose="020B0604020202020204" charset="0"/>
              </a:rPr>
              <a:t>Sandeep</a:t>
            </a:r>
          </a:p>
          <a:p>
            <a:r>
              <a:rPr lang="en-IN" dirty="0">
                <a:latin typeface="Slackey" panose="020B0604020202020204" charset="0"/>
              </a:rPr>
              <a:t>Chintu</a:t>
            </a:r>
          </a:p>
        </p:txBody>
      </p:sp>
    </p:spTree>
    <p:extLst>
      <p:ext uri="{BB962C8B-B14F-4D97-AF65-F5344CB8AC3E}">
        <p14:creationId xmlns:p14="http://schemas.microsoft.com/office/powerpoint/2010/main" val="30044612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9764"/>
                                        </p:tgtEl>
                                        <p:attrNameLst>
                                          <p:attrName>style.visibility</p:attrName>
                                        </p:attrNameLst>
                                      </p:cBhvr>
                                      <p:to>
                                        <p:strVal val="visible"/>
                                      </p:to>
                                    </p:set>
                                    <p:anim calcmode="lin" valueType="num">
                                      <p:cBhvr additive="base">
                                        <p:cTn id="7" dur="1000"/>
                                        <p:tgtEl>
                                          <p:spTgt spid="1976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9760"/>
                                        </p:tgtEl>
                                        <p:attrNameLst>
                                          <p:attrName>style.visibility</p:attrName>
                                        </p:attrNameLst>
                                      </p:cBhvr>
                                      <p:to>
                                        <p:strVal val="visible"/>
                                      </p:to>
                                    </p:set>
                                    <p:anim calcmode="lin" valueType="num">
                                      <p:cBhvr additive="base">
                                        <p:cTn id="12" dur="1000"/>
                                        <p:tgtEl>
                                          <p:spTgt spid="19760"/>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19765"/>
                                        </p:tgtEl>
                                        <p:attrNameLst>
                                          <p:attrName>style.visibility</p:attrName>
                                        </p:attrNameLst>
                                      </p:cBhvr>
                                      <p:to>
                                        <p:strVal val="visible"/>
                                      </p:to>
                                    </p:set>
                                    <p:anim calcmode="lin" valueType="num">
                                      <p:cBhvr additive="base">
                                        <p:cTn id="15" dur="1000"/>
                                        <p:tgtEl>
                                          <p:spTgt spid="19765"/>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9766"/>
                                        </p:tgtEl>
                                        <p:attrNameLst>
                                          <p:attrName>style.visibility</p:attrName>
                                        </p:attrNameLst>
                                      </p:cBhvr>
                                      <p:to>
                                        <p:strVal val="visible"/>
                                      </p:to>
                                    </p:set>
                                    <p:anim calcmode="lin" valueType="num">
                                      <p:cBhvr additive="base">
                                        <p:cTn id="18" dur="1000"/>
                                        <p:tgtEl>
                                          <p:spTgt spid="1976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9759"/>
                                        </p:tgtEl>
                                        <p:attrNameLst>
                                          <p:attrName>style.visibility</p:attrName>
                                        </p:attrNameLst>
                                      </p:cBhvr>
                                      <p:to>
                                        <p:strVal val="visible"/>
                                      </p:to>
                                    </p:set>
                                    <p:anim calcmode="lin" valueType="num">
                                      <p:cBhvr additive="base">
                                        <p:cTn id="23" dur="1000"/>
                                        <p:tgtEl>
                                          <p:spTgt spid="19759"/>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9761"/>
                                        </p:tgtEl>
                                        <p:attrNameLst>
                                          <p:attrName>style.visibility</p:attrName>
                                        </p:attrNameLst>
                                      </p:cBhvr>
                                      <p:to>
                                        <p:strVal val="visible"/>
                                      </p:to>
                                    </p:set>
                                    <p:anim calcmode="lin" valueType="num">
                                      <p:cBhvr additive="base">
                                        <p:cTn id="26" dur="1000"/>
                                        <p:tgtEl>
                                          <p:spTgt spid="19761"/>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9767"/>
                                        </p:tgtEl>
                                        <p:attrNameLst>
                                          <p:attrName>style.visibility</p:attrName>
                                        </p:attrNameLst>
                                      </p:cBhvr>
                                      <p:to>
                                        <p:strVal val="visible"/>
                                      </p:to>
                                    </p:set>
                                    <p:anim calcmode="lin" valueType="num">
                                      <p:cBhvr additive="base">
                                        <p:cTn id="29" dur="1000"/>
                                        <p:tgtEl>
                                          <p:spTgt spid="19767"/>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9758"/>
                                        </p:tgtEl>
                                        <p:attrNameLst>
                                          <p:attrName>style.visibility</p:attrName>
                                        </p:attrNameLst>
                                      </p:cBhvr>
                                      <p:to>
                                        <p:strVal val="visible"/>
                                      </p:to>
                                    </p:set>
                                    <p:anim calcmode="lin" valueType="num">
                                      <p:cBhvr additive="base">
                                        <p:cTn id="34" dur="1000"/>
                                        <p:tgtEl>
                                          <p:spTgt spid="19758"/>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9762"/>
                                        </p:tgtEl>
                                        <p:attrNameLst>
                                          <p:attrName>style.visibility</p:attrName>
                                        </p:attrNameLst>
                                      </p:cBhvr>
                                      <p:to>
                                        <p:strVal val="visible"/>
                                      </p:to>
                                    </p:set>
                                    <p:anim calcmode="lin" valueType="num">
                                      <p:cBhvr additive="base">
                                        <p:cTn id="37" dur="1000"/>
                                        <p:tgtEl>
                                          <p:spTgt spid="19762"/>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nodeType="clickEffect">
                                  <p:stCondLst>
                                    <p:cond delay="0"/>
                                  </p:stCondLst>
                                  <p:childTnLst>
                                    <p:set>
                                      <p:cBhvr>
                                        <p:cTn id="41" dur="1" fill="hold">
                                          <p:stCondLst>
                                            <p:cond delay="0"/>
                                          </p:stCondLst>
                                        </p:cTn>
                                        <p:tgtEl>
                                          <p:spTgt spid="19768"/>
                                        </p:tgtEl>
                                        <p:attrNameLst>
                                          <p:attrName>style.visibility</p:attrName>
                                        </p:attrNameLst>
                                      </p:cBhvr>
                                      <p:to>
                                        <p:strVal val="visible"/>
                                      </p:to>
                                    </p:set>
                                    <p:anim calcmode="lin" valueType="num">
                                      <p:cBhvr additive="base">
                                        <p:cTn id="42" dur="1000"/>
                                        <p:tgtEl>
                                          <p:spTgt spid="19768"/>
                                        </p:tgtEl>
                                        <p:attrNameLst>
                                          <p:attrName>ppt_w</p:attrName>
                                        </p:attrNameLst>
                                      </p:cBhvr>
                                      <p:tavLst>
                                        <p:tav tm="0">
                                          <p:val>
                                            <p:strVal val="0"/>
                                          </p:val>
                                        </p:tav>
                                        <p:tav tm="100000">
                                          <p:val>
                                            <p:strVal val="#ppt_w"/>
                                          </p:val>
                                        </p:tav>
                                      </p:tavLst>
                                    </p:anim>
                                    <p:anim calcmode="lin" valueType="num">
                                      <p:cBhvr additive="base">
                                        <p:cTn id="43" dur="1000"/>
                                        <p:tgtEl>
                                          <p:spTgt spid="19768"/>
                                        </p:tgtEl>
                                        <p:attrNameLst>
                                          <p:attrName>ppt_h</p:attrName>
                                        </p:attrNameLst>
                                      </p:cBhvr>
                                      <p:tavLst>
                                        <p:tav tm="0">
                                          <p:val>
                                            <p:str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000"/>
                                        <p:tgtEl>
                                          <p:spTgt spid="10"/>
                                        </p:tgtEl>
                                        <p:attrNameLst>
                                          <p:attrName>ppt_x</p:attrName>
                                        </p:attrNameLst>
                                      </p:cBhvr>
                                      <p:tavLst>
                                        <p:tav tm="0">
                                          <p:val>
                                            <p:strVal val="#ppt_x+1"/>
                                          </p:val>
                                        </p:tav>
                                        <p:tav tm="100000">
                                          <p:val>
                                            <p:strVal val="#ppt_x"/>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1000"/>
                                        <p:tgtEl>
                                          <p:spTgt spid="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164034" y="359838"/>
            <a:ext cx="9239121"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rPr>
              <a:t>Logistic Regression with best </a:t>
            </a:r>
            <a:r>
              <a:rPr lang="en" sz="2000" dirty="0"/>
              <a:t>features</a:t>
            </a:r>
            <a:r>
              <a:rPr lang="en" sz="2000" dirty="0">
                <a:solidFill>
                  <a:schemeClr val="dk1"/>
                </a:solidFill>
              </a:rPr>
              <a:t> </a:t>
            </a:r>
            <a:endParaRPr sz="20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sp>
        <p:nvSpPr>
          <p:cNvPr id="6" name="TextBox 5">
            <a:extLst>
              <a:ext uri="{FF2B5EF4-FFF2-40B4-BE49-F238E27FC236}">
                <a16:creationId xmlns:a16="http://schemas.microsoft.com/office/drawing/2014/main" id="{1ADF39C9-208E-BAD5-B052-143355603583}"/>
              </a:ext>
            </a:extLst>
          </p:cNvPr>
          <p:cNvSpPr txBox="1"/>
          <p:nvPr/>
        </p:nvSpPr>
        <p:spPr>
          <a:xfrm>
            <a:off x="389680" y="4708928"/>
            <a:ext cx="8467601" cy="276999"/>
          </a:xfrm>
          <a:prstGeom prst="rect">
            <a:avLst/>
          </a:prstGeom>
          <a:noFill/>
        </p:spPr>
        <p:txBody>
          <a:bodyPr wrap="square" rtlCol="0">
            <a:spAutoFit/>
          </a:bodyPr>
          <a:lstStyle/>
          <a:p>
            <a:pPr algn="ctr"/>
            <a:r>
              <a:rPr lang="en-IN" sz="1200" b="1" i="1" dirty="0">
                <a:solidFill>
                  <a:schemeClr val="accent1">
                    <a:lumMod val="40000"/>
                    <a:lumOff val="60000"/>
                  </a:schemeClr>
                </a:solidFill>
                <a:latin typeface="Slackey" panose="020B0604020202020204" charset="0"/>
              </a:rPr>
              <a:t>BEST FEATURES : Age, housing, loan, balance(TOP 4)</a:t>
            </a:r>
          </a:p>
        </p:txBody>
      </p:sp>
      <p:pic>
        <p:nvPicPr>
          <p:cNvPr id="3" name="Picture 2">
            <a:extLst>
              <a:ext uri="{FF2B5EF4-FFF2-40B4-BE49-F238E27FC236}">
                <a16:creationId xmlns:a16="http://schemas.microsoft.com/office/drawing/2014/main" id="{E9D1CD0B-E94F-7C76-1C48-317539F3585D}"/>
              </a:ext>
            </a:extLst>
          </p:cNvPr>
          <p:cNvPicPr>
            <a:picLocks noChangeAspect="1"/>
          </p:cNvPicPr>
          <p:nvPr/>
        </p:nvPicPr>
        <p:blipFill>
          <a:blip r:embed="rId3"/>
          <a:stretch>
            <a:fillRect/>
          </a:stretch>
        </p:blipFill>
        <p:spPr>
          <a:xfrm>
            <a:off x="1256568" y="836269"/>
            <a:ext cx="3361266" cy="3756414"/>
          </a:xfrm>
          <a:prstGeom prst="rect">
            <a:avLst/>
          </a:prstGeom>
        </p:spPr>
      </p:pic>
      <p:pic>
        <p:nvPicPr>
          <p:cNvPr id="7" name="Picture 6">
            <a:extLst>
              <a:ext uri="{FF2B5EF4-FFF2-40B4-BE49-F238E27FC236}">
                <a16:creationId xmlns:a16="http://schemas.microsoft.com/office/drawing/2014/main" id="{2E89A167-B98A-CACA-6FAF-17ADA659710C}"/>
              </a:ext>
            </a:extLst>
          </p:cNvPr>
          <p:cNvPicPr>
            <a:picLocks noChangeAspect="1"/>
          </p:cNvPicPr>
          <p:nvPr/>
        </p:nvPicPr>
        <p:blipFill>
          <a:blip r:embed="rId4"/>
          <a:stretch>
            <a:fillRect/>
          </a:stretch>
        </p:blipFill>
        <p:spPr>
          <a:xfrm>
            <a:off x="4594923" y="1008096"/>
            <a:ext cx="3580433" cy="3448368"/>
          </a:xfrm>
          <a:prstGeom prst="rect">
            <a:avLst/>
          </a:prstGeom>
        </p:spPr>
      </p:pic>
      <p:pic>
        <p:nvPicPr>
          <p:cNvPr id="13314" name="Picture 2" descr="Total Sorority Move | People Want Facebook To Get Rid Of The “Feeling Fat”  Emoticon Because Apparently It's Offensive">
            <a:extLst>
              <a:ext uri="{FF2B5EF4-FFF2-40B4-BE49-F238E27FC236}">
                <a16:creationId xmlns:a16="http://schemas.microsoft.com/office/drawing/2014/main" id="{414D2368-3637-D22A-85D1-609DF60B78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066" y="1857"/>
            <a:ext cx="1204934" cy="63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21880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164034" y="359838"/>
            <a:ext cx="9239121"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rPr>
              <a:t>SVM with best parameters  </a:t>
            </a:r>
            <a:endParaRPr sz="20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pic>
        <p:nvPicPr>
          <p:cNvPr id="11266" name="Picture 2" descr="clapping hands emoji – Newmains Primary School">
            <a:extLst>
              <a:ext uri="{FF2B5EF4-FFF2-40B4-BE49-F238E27FC236}">
                <a16:creationId xmlns:a16="http://schemas.microsoft.com/office/drawing/2014/main" id="{28810916-6817-6AD5-1797-DE50AD194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193" y="0"/>
            <a:ext cx="623807" cy="5966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DF39C9-208E-BAD5-B052-143355603583}"/>
              </a:ext>
            </a:extLst>
          </p:cNvPr>
          <p:cNvSpPr txBox="1"/>
          <p:nvPr/>
        </p:nvSpPr>
        <p:spPr>
          <a:xfrm>
            <a:off x="389680" y="4708928"/>
            <a:ext cx="8467601" cy="276999"/>
          </a:xfrm>
          <a:prstGeom prst="rect">
            <a:avLst/>
          </a:prstGeom>
          <a:noFill/>
        </p:spPr>
        <p:txBody>
          <a:bodyPr wrap="square" rtlCol="0">
            <a:spAutoFit/>
          </a:bodyPr>
          <a:lstStyle/>
          <a:p>
            <a:pPr algn="ctr"/>
            <a:r>
              <a:rPr lang="en-IN" sz="1200" b="1" i="1" dirty="0">
                <a:solidFill>
                  <a:schemeClr val="accent1">
                    <a:lumMod val="40000"/>
                    <a:lumOff val="60000"/>
                  </a:schemeClr>
                </a:solidFill>
                <a:latin typeface="Slackey" panose="020B0604020202020204" charset="0"/>
              </a:rPr>
              <a:t>BEST PARAMETERS : {'C': 0.1, 'gamma': 'scale', 'kernel': 'linear'}</a:t>
            </a:r>
          </a:p>
        </p:txBody>
      </p:sp>
      <p:pic>
        <p:nvPicPr>
          <p:cNvPr id="3" name="Picture 2">
            <a:extLst>
              <a:ext uri="{FF2B5EF4-FFF2-40B4-BE49-F238E27FC236}">
                <a16:creationId xmlns:a16="http://schemas.microsoft.com/office/drawing/2014/main" id="{03E24D82-1DFD-D63D-69B9-FE42B1127601}"/>
              </a:ext>
            </a:extLst>
          </p:cNvPr>
          <p:cNvPicPr>
            <a:picLocks noChangeAspect="1"/>
          </p:cNvPicPr>
          <p:nvPr/>
        </p:nvPicPr>
        <p:blipFill>
          <a:blip r:embed="rId4"/>
          <a:stretch>
            <a:fillRect/>
          </a:stretch>
        </p:blipFill>
        <p:spPr>
          <a:xfrm>
            <a:off x="1237093" y="817461"/>
            <a:ext cx="3312513" cy="3782870"/>
          </a:xfrm>
          <a:prstGeom prst="rect">
            <a:avLst/>
          </a:prstGeom>
        </p:spPr>
      </p:pic>
      <p:pic>
        <p:nvPicPr>
          <p:cNvPr id="7" name="Picture 6">
            <a:extLst>
              <a:ext uri="{FF2B5EF4-FFF2-40B4-BE49-F238E27FC236}">
                <a16:creationId xmlns:a16="http://schemas.microsoft.com/office/drawing/2014/main" id="{B1E67321-6917-B2BE-4650-6CA3C6D0BB1F}"/>
              </a:ext>
            </a:extLst>
          </p:cNvPr>
          <p:cNvPicPr>
            <a:picLocks noChangeAspect="1"/>
          </p:cNvPicPr>
          <p:nvPr/>
        </p:nvPicPr>
        <p:blipFill>
          <a:blip r:embed="rId5"/>
          <a:stretch>
            <a:fillRect/>
          </a:stretch>
        </p:blipFill>
        <p:spPr>
          <a:xfrm>
            <a:off x="4486296" y="708864"/>
            <a:ext cx="3844221" cy="3784830"/>
          </a:xfrm>
          <a:prstGeom prst="rect">
            <a:avLst/>
          </a:prstGeom>
        </p:spPr>
      </p:pic>
    </p:spTree>
    <p:extLst>
      <p:ext uri="{BB962C8B-B14F-4D97-AF65-F5344CB8AC3E}">
        <p14:creationId xmlns:p14="http://schemas.microsoft.com/office/powerpoint/2010/main" val="248985539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164034" y="359838"/>
            <a:ext cx="9239121"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Na</a:t>
            </a:r>
            <a:r>
              <a:rPr lang="en-IN" sz="2000" dirty="0"/>
              <a:t>ï</a:t>
            </a:r>
            <a:r>
              <a:rPr lang="en" sz="2000" dirty="0"/>
              <a:t>ve Bayes</a:t>
            </a:r>
            <a:r>
              <a:rPr lang="en" sz="2000" dirty="0">
                <a:solidFill>
                  <a:schemeClr val="dk1"/>
                </a:solidFill>
              </a:rPr>
              <a:t> </a:t>
            </a:r>
            <a:endParaRPr sz="20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pic>
        <p:nvPicPr>
          <p:cNvPr id="4" name="Picture 3">
            <a:extLst>
              <a:ext uri="{FF2B5EF4-FFF2-40B4-BE49-F238E27FC236}">
                <a16:creationId xmlns:a16="http://schemas.microsoft.com/office/drawing/2014/main" id="{170248A9-88C3-7D53-5133-836BEF735AA2}"/>
              </a:ext>
            </a:extLst>
          </p:cNvPr>
          <p:cNvPicPr>
            <a:picLocks noChangeAspect="1"/>
          </p:cNvPicPr>
          <p:nvPr/>
        </p:nvPicPr>
        <p:blipFill>
          <a:blip r:embed="rId3"/>
          <a:stretch>
            <a:fillRect/>
          </a:stretch>
        </p:blipFill>
        <p:spPr>
          <a:xfrm>
            <a:off x="1143745" y="831883"/>
            <a:ext cx="3342551" cy="3661811"/>
          </a:xfrm>
          <a:prstGeom prst="rect">
            <a:avLst/>
          </a:prstGeom>
        </p:spPr>
      </p:pic>
      <p:pic>
        <p:nvPicPr>
          <p:cNvPr id="8" name="Picture 7">
            <a:extLst>
              <a:ext uri="{FF2B5EF4-FFF2-40B4-BE49-F238E27FC236}">
                <a16:creationId xmlns:a16="http://schemas.microsoft.com/office/drawing/2014/main" id="{4E7D62D8-DC38-34CD-3592-1AF48EDB7460}"/>
              </a:ext>
            </a:extLst>
          </p:cNvPr>
          <p:cNvPicPr>
            <a:picLocks noChangeAspect="1"/>
          </p:cNvPicPr>
          <p:nvPr/>
        </p:nvPicPr>
        <p:blipFill>
          <a:blip r:embed="rId4"/>
          <a:stretch>
            <a:fillRect/>
          </a:stretch>
        </p:blipFill>
        <p:spPr>
          <a:xfrm>
            <a:off x="4486296" y="927914"/>
            <a:ext cx="3710401" cy="3623037"/>
          </a:xfrm>
          <a:prstGeom prst="rect">
            <a:avLst/>
          </a:prstGeom>
        </p:spPr>
      </p:pic>
      <p:pic>
        <p:nvPicPr>
          <p:cNvPr id="15362" name="Picture 2" descr="Thumbs Down Emoji Images – Browse 9,238 Stock Photos, Vectors, and Video |  Adobe Stock">
            <a:extLst>
              <a:ext uri="{FF2B5EF4-FFF2-40B4-BE49-F238E27FC236}">
                <a16:creationId xmlns:a16="http://schemas.microsoft.com/office/drawing/2014/main" id="{369E8E7D-8FBE-55C7-4500-FF47D28625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132" y="0"/>
            <a:ext cx="649868" cy="64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54008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164034" y="359838"/>
            <a:ext cx="9239121"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KNN</a:t>
            </a:r>
            <a:r>
              <a:rPr lang="en" sz="2000" dirty="0">
                <a:solidFill>
                  <a:schemeClr val="dk1"/>
                </a:solidFill>
              </a:rPr>
              <a:t> with best parameters  </a:t>
            </a:r>
            <a:endParaRPr sz="20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pic>
        <p:nvPicPr>
          <p:cNvPr id="11266" name="Picture 2" descr="clapping hands emoji – Newmains Primary School">
            <a:extLst>
              <a:ext uri="{FF2B5EF4-FFF2-40B4-BE49-F238E27FC236}">
                <a16:creationId xmlns:a16="http://schemas.microsoft.com/office/drawing/2014/main" id="{28810916-6817-6AD5-1797-DE50AD194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193" y="0"/>
            <a:ext cx="623807" cy="5966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DF39C9-208E-BAD5-B052-143355603583}"/>
              </a:ext>
            </a:extLst>
          </p:cNvPr>
          <p:cNvSpPr txBox="1"/>
          <p:nvPr/>
        </p:nvSpPr>
        <p:spPr>
          <a:xfrm>
            <a:off x="389680" y="4708928"/>
            <a:ext cx="8467601" cy="276999"/>
          </a:xfrm>
          <a:prstGeom prst="rect">
            <a:avLst/>
          </a:prstGeom>
          <a:noFill/>
        </p:spPr>
        <p:txBody>
          <a:bodyPr wrap="square" rtlCol="0">
            <a:spAutoFit/>
          </a:bodyPr>
          <a:lstStyle/>
          <a:p>
            <a:pPr algn="ctr"/>
            <a:r>
              <a:rPr lang="en-IN" sz="1200" b="1" i="1" dirty="0">
                <a:solidFill>
                  <a:schemeClr val="accent1">
                    <a:lumMod val="40000"/>
                    <a:lumOff val="60000"/>
                  </a:schemeClr>
                </a:solidFill>
                <a:latin typeface="Slackey" panose="020B0604020202020204" charset="0"/>
              </a:rPr>
              <a:t>BEST PARAMETERS : </a:t>
            </a:r>
            <a:r>
              <a:rPr lang="en-US" sz="1200" b="1" i="1" dirty="0">
                <a:solidFill>
                  <a:schemeClr val="accent1">
                    <a:lumMod val="40000"/>
                    <a:lumOff val="60000"/>
                  </a:schemeClr>
                </a:solidFill>
                <a:latin typeface="Slackey" panose="020B0604020202020204" charset="0"/>
              </a:rPr>
              <a:t>{'</a:t>
            </a:r>
            <a:r>
              <a:rPr lang="en-US" sz="1200" b="1" i="1" dirty="0" err="1">
                <a:solidFill>
                  <a:schemeClr val="accent1">
                    <a:lumMod val="40000"/>
                    <a:lumOff val="60000"/>
                  </a:schemeClr>
                </a:solidFill>
                <a:latin typeface="Slackey" panose="020B0604020202020204" charset="0"/>
              </a:rPr>
              <a:t>n_neighbors</a:t>
            </a:r>
            <a:r>
              <a:rPr lang="en-US" sz="1200" b="1" i="1" dirty="0">
                <a:solidFill>
                  <a:schemeClr val="accent1">
                    <a:lumMod val="40000"/>
                    <a:lumOff val="60000"/>
                  </a:schemeClr>
                </a:solidFill>
                <a:latin typeface="Slackey" panose="020B0604020202020204" charset="0"/>
              </a:rPr>
              <a:t>': 3, 'p': 1, 'weights': 'uniform'}</a:t>
            </a:r>
            <a:endParaRPr lang="en-IN" sz="1200" b="1" i="1" dirty="0">
              <a:solidFill>
                <a:schemeClr val="accent1">
                  <a:lumMod val="40000"/>
                  <a:lumOff val="60000"/>
                </a:schemeClr>
              </a:solidFill>
              <a:latin typeface="Slackey" panose="020B0604020202020204" charset="0"/>
            </a:endParaRPr>
          </a:p>
        </p:txBody>
      </p:sp>
      <p:pic>
        <p:nvPicPr>
          <p:cNvPr id="4" name="Picture 3">
            <a:extLst>
              <a:ext uri="{FF2B5EF4-FFF2-40B4-BE49-F238E27FC236}">
                <a16:creationId xmlns:a16="http://schemas.microsoft.com/office/drawing/2014/main" id="{EBA26567-7E1A-0BFD-E440-F62DC5246953}"/>
              </a:ext>
            </a:extLst>
          </p:cNvPr>
          <p:cNvPicPr>
            <a:picLocks noChangeAspect="1"/>
          </p:cNvPicPr>
          <p:nvPr/>
        </p:nvPicPr>
        <p:blipFill>
          <a:blip r:embed="rId4"/>
          <a:stretch>
            <a:fillRect/>
          </a:stretch>
        </p:blipFill>
        <p:spPr>
          <a:xfrm>
            <a:off x="1099308" y="720724"/>
            <a:ext cx="3471642" cy="3894636"/>
          </a:xfrm>
          <a:prstGeom prst="rect">
            <a:avLst/>
          </a:prstGeom>
        </p:spPr>
      </p:pic>
      <p:pic>
        <p:nvPicPr>
          <p:cNvPr id="8" name="Picture 7">
            <a:extLst>
              <a:ext uri="{FF2B5EF4-FFF2-40B4-BE49-F238E27FC236}">
                <a16:creationId xmlns:a16="http://schemas.microsoft.com/office/drawing/2014/main" id="{34061504-512F-2C65-6865-F5F8419E1841}"/>
              </a:ext>
            </a:extLst>
          </p:cNvPr>
          <p:cNvPicPr>
            <a:picLocks noChangeAspect="1"/>
          </p:cNvPicPr>
          <p:nvPr/>
        </p:nvPicPr>
        <p:blipFill>
          <a:blip r:embed="rId5"/>
          <a:stretch>
            <a:fillRect/>
          </a:stretch>
        </p:blipFill>
        <p:spPr>
          <a:xfrm>
            <a:off x="4510842" y="802987"/>
            <a:ext cx="3710400" cy="3653477"/>
          </a:xfrm>
          <a:prstGeom prst="rect">
            <a:avLst/>
          </a:prstGeom>
        </p:spPr>
      </p:pic>
    </p:spTree>
    <p:extLst>
      <p:ext uri="{BB962C8B-B14F-4D97-AF65-F5344CB8AC3E}">
        <p14:creationId xmlns:p14="http://schemas.microsoft.com/office/powerpoint/2010/main" val="224889141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164034" y="359838"/>
            <a:ext cx="9239121"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rPr>
              <a:t>Neural Network with best parameters  </a:t>
            </a:r>
            <a:endParaRPr sz="20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pic>
        <p:nvPicPr>
          <p:cNvPr id="11266" name="Picture 2" descr="clapping hands emoji – Newmains Primary School">
            <a:extLst>
              <a:ext uri="{FF2B5EF4-FFF2-40B4-BE49-F238E27FC236}">
                <a16:creationId xmlns:a16="http://schemas.microsoft.com/office/drawing/2014/main" id="{28810916-6817-6AD5-1797-DE50AD194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193" y="0"/>
            <a:ext cx="623807" cy="5966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DF39C9-208E-BAD5-B052-143355603583}"/>
              </a:ext>
            </a:extLst>
          </p:cNvPr>
          <p:cNvSpPr txBox="1"/>
          <p:nvPr/>
        </p:nvSpPr>
        <p:spPr>
          <a:xfrm>
            <a:off x="389680" y="4708928"/>
            <a:ext cx="8467601" cy="276999"/>
          </a:xfrm>
          <a:prstGeom prst="rect">
            <a:avLst/>
          </a:prstGeom>
          <a:noFill/>
        </p:spPr>
        <p:txBody>
          <a:bodyPr wrap="square" rtlCol="0">
            <a:spAutoFit/>
          </a:bodyPr>
          <a:lstStyle/>
          <a:p>
            <a:pPr algn="ctr"/>
            <a:r>
              <a:rPr lang="en-IN" sz="1200" b="1" i="1" dirty="0">
                <a:solidFill>
                  <a:schemeClr val="accent1">
                    <a:lumMod val="40000"/>
                    <a:lumOff val="60000"/>
                  </a:schemeClr>
                </a:solidFill>
                <a:latin typeface="Slackey" panose="020B0604020202020204" charset="0"/>
              </a:rPr>
              <a:t>BEST PARAMETERS :{'activation': 'logistic', 'alpha': 0.0001, '</a:t>
            </a:r>
            <a:r>
              <a:rPr lang="en-IN" sz="1200" b="1" i="1" dirty="0" err="1">
                <a:solidFill>
                  <a:schemeClr val="accent1">
                    <a:lumMod val="40000"/>
                    <a:lumOff val="60000"/>
                  </a:schemeClr>
                </a:solidFill>
                <a:latin typeface="Slackey" panose="020B0604020202020204" charset="0"/>
              </a:rPr>
              <a:t>hidden_layer_sizes</a:t>
            </a:r>
            <a:r>
              <a:rPr lang="en-IN" sz="1200" b="1" i="1" dirty="0">
                <a:solidFill>
                  <a:schemeClr val="accent1">
                    <a:lumMod val="40000"/>
                    <a:lumOff val="60000"/>
                  </a:schemeClr>
                </a:solidFill>
                <a:latin typeface="Slackey" panose="020B0604020202020204" charset="0"/>
              </a:rPr>
              <a:t>': (50,)}</a:t>
            </a:r>
          </a:p>
        </p:txBody>
      </p:sp>
      <p:pic>
        <p:nvPicPr>
          <p:cNvPr id="3" name="Picture 2">
            <a:extLst>
              <a:ext uri="{FF2B5EF4-FFF2-40B4-BE49-F238E27FC236}">
                <a16:creationId xmlns:a16="http://schemas.microsoft.com/office/drawing/2014/main" id="{D0BCF2A3-82E2-D507-2328-B08D509933AD}"/>
              </a:ext>
            </a:extLst>
          </p:cNvPr>
          <p:cNvPicPr>
            <a:picLocks noChangeAspect="1"/>
          </p:cNvPicPr>
          <p:nvPr/>
        </p:nvPicPr>
        <p:blipFill>
          <a:blip r:embed="rId4"/>
          <a:stretch>
            <a:fillRect/>
          </a:stretch>
        </p:blipFill>
        <p:spPr>
          <a:xfrm>
            <a:off x="1223677" y="745011"/>
            <a:ext cx="3287165" cy="3653477"/>
          </a:xfrm>
          <a:prstGeom prst="rect">
            <a:avLst/>
          </a:prstGeom>
        </p:spPr>
      </p:pic>
      <p:pic>
        <p:nvPicPr>
          <p:cNvPr id="7" name="Picture 6">
            <a:extLst>
              <a:ext uri="{FF2B5EF4-FFF2-40B4-BE49-F238E27FC236}">
                <a16:creationId xmlns:a16="http://schemas.microsoft.com/office/drawing/2014/main" id="{FBE85780-5862-5BCB-AD57-BD4490668FBC}"/>
              </a:ext>
            </a:extLst>
          </p:cNvPr>
          <p:cNvPicPr>
            <a:picLocks noChangeAspect="1"/>
          </p:cNvPicPr>
          <p:nvPr/>
        </p:nvPicPr>
        <p:blipFill>
          <a:blip r:embed="rId5"/>
          <a:stretch>
            <a:fillRect/>
          </a:stretch>
        </p:blipFill>
        <p:spPr>
          <a:xfrm>
            <a:off x="4510842" y="740802"/>
            <a:ext cx="3809760" cy="3647531"/>
          </a:xfrm>
          <a:prstGeom prst="rect">
            <a:avLst/>
          </a:prstGeom>
        </p:spPr>
      </p:pic>
    </p:spTree>
    <p:extLst>
      <p:ext uri="{BB962C8B-B14F-4D97-AF65-F5344CB8AC3E}">
        <p14:creationId xmlns:p14="http://schemas.microsoft.com/office/powerpoint/2010/main" val="4519526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164034" y="359838"/>
            <a:ext cx="9239121"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XGB</a:t>
            </a:r>
            <a:r>
              <a:rPr lang="en" sz="2000" dirty="0">
                <a:solidFill>
                  <a:schemeClr val="dk1"/>
                </a:solidFill>
              </a:rPr>
              <a:t> with best parameters  </a:t>
            </a:r>
            <a:endParaRPr sz="20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pic>
        <p:nvPicPr>
          <p:cNvPr id="11266" name="Picture 2" descr="clapping hands emoji – Newmains Primary School">
            <a:extLst>
              <a:ext uri="{FF2B5EF4-FFF2-40B4-BE49-F238E27FC236}">
                <a16:creationId xmlns:a16="http://schemas.microsoft.com/office/drawing/2014/main" id="{28810916-6817-6AD5-1797-DE50AD194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193" y="0"/>
            <a:ext cx="623807" cy="5966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DF39C9-208E-BAD5-B052-143355603583}"/>
              </a:ext>
            </a:extLst>
          </p:cNvPr>
          <p:cNvSpPr txBox="1"/>
          <p:nvPr/>
        </p:nvSpPr>
        <p:spPr>
          <a:xfrm>
            <a:off x="389680" y="4708928"/>
            <a:ext cx="8467601" cy="461665"/>
          </a:xfrm>
          <a:prstGeom prst="rect">
            <a:avLst/>
          </a:prstGeom>
          <a:noFill/>
        </p:spPr>
        <p:txBody>
          <a:bodyPr wrap="square" rtlCol="0">
            <a:spAutoFit/>
          </a:bodyPr>
          <a:lstStyle/>
          <a:p>
            <a:pPr algn="ctr"/>
            <a:r>
              <a:rPr lang="en-IN" sz="1200" b="1" i="1" dirty="0">
                <a:solidFill>
                  <a:schemeClr val="accent1">
                    <a:lumMod val="40000"/>
                    <a:lumOff val="60000"/>
                  </a:schemeClr>
                </a:solidFill>
                <a:latin typeface="Slackey" panose="020B0604020202020204" charset="0"/>
              </a:rPr>
              <a:t>BEST PARAMETERS :{'</a:t>
            </a:r>
            <a:r>
              <a:rPr lang="en-IN" sz="1200" b="1" i="1" dirty="0" err="1">
                <a:solidFill>
                  <a:schemeClr val="accent1">
                    <a:lumMod val="40000"/>
                    <a:lumOff val="60000"/>
                  </a:schemeClr>
                </a:solidFill>
                <a:latin typeface="Slackey" panose="020B0604020202020204" charset="0"/>
              </a:rPr>
              <a:t>colsample_bytree</a:t>
            </a:r>
            <a:r>
              <a:rPr lang="en-IN" sz="1200" b="1" i="1" dirty="0">
                <a:solidFill>
                  <a:schemeClr val="accent1">
                    <a:lumMod val="40000"/>
                    <a:lumOff val="60000"/>
                  </a:schemeClr>
                </a:solidFill>
                <a:latin typeface="Slackey" panose="020B0604020202020204" charset="0"/>
              </a:rPr>
              <a:t>': 0.8, '</a:t>
            </a:r>
            <a:r>
              <a:rPr lang="en-IN" sz="1200" b="1" i="1" dirty="0" err="1">
                <a:solidFill>
                  <a:schemeClr val="accent1">
                    <a:lumMod val="40000"/>
                    <a:lumOff val="60000"/>
                  </a:schemeClr>
                </a:solidFill>
                <a:latin typeface="Slackey" panose="020B0604020202020204" charset="0"/>
              </a:rPr>
              <a:t>learning_rate</a:t>
            </a:r>
            <a:r>
              <a:rPr lang="en-IN" sz="1200" b="1" i="1" dirty="0">
                <a:solidFill>
                  <a:schemeClr val="accent1">
                    <a:lumMod val="40000"/>
                    <a:lumOff val="60000"/>
                  </a:schemeClr>
                </a:solidFill>
                <a:latin typeface="Slackey" panose="020B0604020202020204" charset="0"/>
              </a:rPr>
              <a:t>': 0.01, '</a:t>
            </a:r>
            <a:r>
              <a:rPr lang="en-IN" sz="1200" b="1" i="1" dirty="0" err="1">
                <a:solidFill>
                  <a:schemeClr val="accent1">
                    <a:lumMod val="40000"/>
                    <a:lumOff val="60000"/>
                  </a:schemeClr>
                </a:solidFill>
                <a:latin typeface="Slackey" panose="020B0604020202020204" charset="0"/>
              </a:rPr>
              <a:t>max_depth</a:t>
            </a:r>
            <a:r>
              <a:rPr lang="en-IN" sz="1200" b="1" i="1" dirty="0">
                <a:solidFill>
                  <a:schemeClr val="accent1">
                    <a:lumMod val="40000"/>
                    <a:lumOff val="60000"/>
                  </a:schemeClr>
                </a:solidFill>
                <a:latin typeface="Slackey" panose="020B0604020202020204" charset="0"/>
              </a:rPr>
              <a:t>': 3, '</a:t>
            </a:r>
            <a:r>
              <a:rPr lang="en-IN" sz="1200" b="1" i="1" dirty="0" err="1">
                <a:solidFill>
                  <a:schemeClr val="accent1">
                    <a:lumMod val="40000"/>
                    <a:lumOff val="60000"/>
                  </a:schemeClr>
                </a:solidFill>
                <a:latin typeface="Slackey" panose="020B0604020202020204" charset="0"/>
              </a:rPr>
              <a:t>n_estimators</a:t>
            </a:r>
            <a:r>
              <a:rPr lang="en-IN" sz="1200" b="1" i="1" dirty="0">
                <a:solidFill>
                  <a:schemeClr val="accent1">
                    <a:lumMod val="40000"/>
                    <a:lumOff val="60000"/>
                  </a:schemeClr>
                </a:solidFill>
                <a:latin typeface="Slackey" panose="020B0604020202020204" charset="0"/>
              </a:rPr>
              <a:t>': 50, 'subsample': 0.8}</a:t>
            </a:r>
          </a:p>
        </p:txBody>
      </p:sp>
      <p:pic>
        <p:nvPicPr>
          <p:cNvPr id="4" name="Picture 3">
            <a:extLst>
              <a:ext uri="{FF2B5EF4-FFF2-40B4-BE49-F238E27FC236}">
                <a16:creationId xmlns:a16="http://schemas.microsoft.com/office/drawing/2014/main" id="{B2483BB3-E9B7-8AB7-34EF-023A7906E200}"/>
              </a:ext>
            </a:extLst>
          </p:cNvPr>
          <p:cNvPicPr>
            <a:picLocks noChangeAspect="1"/>
          </p:cNvPicPr>
          <p:nvPr/>
        </p:nvPicPr>
        <p:blipFill>
          <a:blip r:embed="rId4"/>
          <a:stretch>
            <a:fillRect/>
          </a:stretch>
        </p:blipFill>
        <p:spPr>
          <a:xfrm>
            <a:off x="1220206" y="957056"/>
            <a:ext cx="2993188" cy="3374058"/>
          </a:xfrm>
          <a:prstGeom prst="rect">
            <a:avLst/>
          </a:prstGeom>
        </p:spPr>
      </p:pic>
      <p:pic>
        <p:nvPicPr>
          <p:cNvPr id="8" name="Picture 7">
            <a:extLst>
              <a:ext uri="{FF2B5EF4-FFF2-40B4-BE49-F238E27FC236}">
                <a16:creationId xmlns:a16="http://schemas.microsoft.com/office/drawing/2014/main" id="{1BD592A9-FFB5-B3D0-8766-43E87258AE54}"/>
              </a:ext>
            </a:extLst>
          </p:cNvPr>
          <p:cNvPicPr>
            <a:picLocks noChangeAspect="1"/>
          </p:cNvPicPr>
          <p:nvPr/>
        </p:nvPicPr>
        <p:blipFill>
          <a:blip r:embed="rId5"/>
          <a:stretch>
            <a:fillRect/>
          </a:stretch>
        </p:blipFill>
        <p:spPr>
          <a:xfrm>
            <a:off x="4213394" y="727952"/>
            <a:ext cx="3996506" cy="3832266"/>
          </a:xfrm>
          <a:prstGeom prst="rect">
            <a:avLst/>
          </a:prstGeom>
        </p:spPr>
      </p:pic>
    </p:spTree>
    <p:extLst>
      <p:ext uri="{BB962C8B-B14F-4D97-AF65-F5344CB8AC3E}">
        <p14:creationId xmlns:p14="http://schemas.microsoft.com/office/powerpoint/2010/main" val="369962863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164034" y="359838"/>
            <a:ext cx="9239121"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rPr>
              <a:t>Gradient Boosting with best parameters  </a:t>
            </a:r>
            <a:endParaRPr sz="20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pic>
        <p:nvPicPr>
          <p:cNvPr id="11266" name="Picture 2" descr="clapping hands emoji – Newmains Primary School">
            <a:extLst>
              <a:ext uri="{FF2B5EF4-FFF2-40B4-BE49-F238E27FC236}">
                <a16:creationId xmlns:a16="http://schemas.microsoft.com/office/drawing/2014/main" id="{28810916-6817-6AD5-1797-DE50AD194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193" y="0"/>
            <a:ext cx="623807" cy="5966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DF39C9-208E-BAD5-B052-143355603583}"/>
              </a:ext>
            </a:extLst>
          </p:cNvPr>
          <p:cNvSpPr txBox="1"/>
          <p:nvPr/>
        </p:nvSpPr>
        <p:spPr>
          <a:xfrm>
            <a:off x="389680" y="4708928"/>
            <a:ext cx="8467601" cy="276999"/>
          </a:xfrm>
          <a:prstGeom prst="rect">
            <a:avLst/>
          </a:prstGeom>
          <a:noFill/>
        </p:spPr>
        <p:txBody>
          <a:bodyPr wrap="square" rtlCol="0">
            <a:spAutoFit/>
          </a:bodyPr>
          <a:lstStyle/>
          <a:p>
            <a:pPr algn="ctr"/>
            <a:r>
              <a:rPr lang="en-IN" sz="1200" b="1" i="1" dirty="0">
                <a:solidFill>
                  <a:schemeClr val="accent1">
                    <a:lumMod val="40000"/>
                    <a:lumOff val="60000"/>
                  </a:schemeClr>
                </a:solidFill>
                <a:latin typeface="Slackey" panose="020B0604020202020204" charset="0"/>
              </a:rPr>
              <a:t>BEST PARAMETERS :{{</a:t>
            </a:r>
            <a:r>
              <a:rPr lang="en-IN" sz="1200" b="1" i="1" dirty="0" err="1">
                <a:solidFill>
                  <a:schemeClr val="accent1">
                    <a:lumMod val="40000"/>
                    <a:lumOff val="60000"/>
                  </a:schemeClr>
                </a:solidFill>
                <a:latin typeface="Slackey" panose="020B0604020202020204" charset="0"/>
              </a:rPr>
              <a:t>learning_rate</a:t>
            </a:r>
            <a:r>
              <a:rPr lang="en-IN" sz="1200" b="1" i="1" dirty="0">
                <a:solidFill>
                  <a:schemeClr val="accent1">
                    <a:lumMod val="40000"/>
                    <a:lumOff val="60000"/>
                  </a:schemeClr>
                </a:solidFill>
                <a:latin typeface="Slackey" panose="020B0604020202020204" charset="0"/>
              </a:rPr>
              <a:t>': 0.1, '</a:t>
            </a:r>
            <a:r>
              <a:rPr lang="en-IN" sz="1200" b="1" i="1" dirty="0" err="1">
                <a:solidFill>
                  <a:schemeClr val="accent1">
                    <a:lumMod val="40000"/>
                    <a:lumOff val="60000"/>
                  </a:schemeClr>
                </a:solidFill>
                <a:latin typeface="Slackey" panose="020B0604020202020204" charset="0"/>
              </a:rPr>
              <a:t>max_depth</a:t>
            </a:r>
            <a:r>
              <a:rPr lang="en-IN" sz="1200" b="1" i="1" dirty="0">
                <a:solidFill>
                  <a:schemeClr val="accent1">
                    <a:lumMod val="40000"/>
                    <a:lumOff val="60000"/>
                  </a:schemeClr>
                </a:solidFill>
                <a:latin typeface="Slackey" panose="020B0604020202020204" charset="0"/>
              </a:rPr>
              <a:t>': 1, '</a:t>
            </a:r>
            <a:r>
              <a:rPr lang="en-IN" sz="1200" b="1" i="1" dirty="0" err="1">
                <a:solidFill>
                  <a:schemeClr val="accent1">
                    <a:lumMod val="40000"/>
                    <a:lumOff val="60000"/>
                  </a:schemeClr>
                </a:solidFill>
                <a:latin typeface="Slackey" panose="020B0604020202020204" charset="0"/>
              </a:rPr>
              <a:t>n_estimators</a:t>
            </a:r>
            <a:r>
              <a:rPr lang="en-IN" sz="1200" b="1" i="1" dirty="0">
                <a:solidFill>
                  <a:schemeClr val="accent1">
                    <a:lumMod val="40000"/>
                    <a:lumOff val="60000"/>
                  </a:schemeClr>
                </a:solidFill>
                <a:latin typeface="Slackey" panose="020B0604020202020204" charset="0"/>
              </a:rPr>
              <a:t>': 50}</a:t>
            </a:r>
          </a:p>
        </p:txBody>
      </p:sp>
      <p:pic>
        <p:nvPicPr>
          <p:cNvPr id="3" name="Picture 2">
            <a:extLst>
              <a:ext uri="{FF2B5EF4-FFF2-40B4-BE49-F238E27FC236}">
                <a16:creationId xmlns:a16="http://schemas.microsoft.com/office/drawing/2014/main" id="{01247FF2-99CD-5E3C-6AD7-A0DF2B77DF03}"/>
              </a:ext>
            </a:extLst>
          </p:cNvPr>
          <p:cNvPicPr>
            <a:picLocks noChangeAspect="1"/>
          </p:cNvPicPr>
          <p:nvPr/>
        </p:nvPicPr>
        <p:blipFill>
          <a:blip r:embed="rId4"/>
          <a:stretch>
            <a:fillRect/>
          </a:stretch>
        </p:blipFill>
        <p:spPr>
          <a:xfrm>
            <a:off x="1206908" y="838088"/>
            <a:ext cx="3364042" cy="3752775"/>
          </a:xfrm>
          <a:prstGeom prst="rect">
            <a:avLst/>
          </a:prstGeom>
        </p:spPr>
      </p:pic>
      <p:pic>
        <p:nvPicPr>
          <p:cNvPr id="7" name="Picture 6">
            <a:extLst>
              <a:ext uri="{FF2B5EF4-FFF2-40B4-BE49-F238E27FC236}">
                <a16:creationId xmlns:a16="http://schemas.microsoft.com/office/drawing/2014/main" id="{D5C57560-0DE2-3019-B45E-55D64650A009}"/>
              </a:ext>
            </a:extLst>
          </p:cNvPr>
          <p:cNvPicPr>
            <a:picLocks noChangeAspect="1"/>
          </p:cNvPicPr>
          <p:nvPr/>
        </p:nvPicPr>
        <p:blipFill>
          <a:blip r:embed="rId5"/>
          <a:stretch>
            <a:fillRect/>
          </a:stretch>
        </p:blipFill>
        <p:spPr>
          <a:xfrm>
            <a:off x="4502495" y="918077"/>
            <a:ext cx="3509794" cy="3436775"/>
          </a:xfrm>
          <a:prstGeom prst="rect">
            <a:avLst/>
          </a:prstGeom>
        </p:spPr>
      </p:pic>
    </p:spTree>
    <p:extLst>
      <p:ext uri="{BB962C8B-B14F-4D97-AF65-F5344CB8AC3E}">
        <p14:creationId xmlns:p14="http://schemas.microsoft.com/office/powerpoint/2010/main" val="304655891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336545" y="402807"/>
            <a:ext cx="8474241" cy="5473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1"/>
                </a:solidFill>
              </a:rPr>
              <a:t>Ensemble Learning(Decision tree and Logistic Regression)</a:t>
            </a:r>
            <a:endParaRPr sz="16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pic>
        <p:nvPicPr>
          <p:cNvPr id="4" name="Picture 3">
            <a:extLst>
              <a:ext uri="{FF2B5EF4-FFF2-40B4-BE49-F238E27FC236}">
                <a16:creationId xmlns:a16="http://schemas.microsoft.com/office/drawing/2014/main" id="{3882FC68-DD26-E05B-9C2E-5A1457605E55}"/>
              </a:ext>
            </a:extLst>
          </p:cNvPr>
          <p:cNvPicPr>
            <a:picLocks noChangeAspect="1"/>
          </p:cNvPicPr>
          <p:nvPr/>
        </p:nvPicPr>
        <p:blipFill>
          <a:blip r:embed="rId3"/>
          <a:stretch>
            <a:fillRect/>
          </a:stretch>
        </p:blipFill>
        <p:spPr>
          <a:xfrm>
            <a:off x="1271623" y="833751"/>
            <a:ext cx="3243454" cy="3605425"/>
          </a:xfrm>
          <a:prstGeom prst="rect">
            <a:avLst/>
          </a:prstGeom>
        </p:spPr>
      </p:pic>
      <p:pic>
        <p:nvPicPr>
          <p:cNvPr id="5" name="Picture 4">
            <a:extLst>
              <a:ext uri="{FF2B5EF4-FFF2-40B4-BE49-F238E27FC236}">
                <a16:creationId xmlns:a16="http://schemas.microsoft.com/office/drawing/2014/main" id="{0B45788A-58AF-A78B-663F-3B1255B812D4}"/>
              </a:ext>
            </a:extLst>
          </p:cNvPr>
          <p:cNvPicPr>
            <a:picLocks noChangeAspect="1"/>
          </p:cNvPicPr>
          <p:nvPr/>
        </p:nvPicPr>
        <p:blipFill>
          <a:blip r:embed="rId4"/>
          <a:stretch>
            <a:fillRect/>
          </a:stretch>
        </p:blipFill>
        <p:spPr>
          <a:xfrm>
            <a:off x="4486296" y="927914"/>
            <a:ext cx="3710401" cy="3623037"/>
          </a:xfrm>
          <a:prstGeom prst="rect">
            <a:avLst/>
          </a:prstGeom>
        </p:spPr>
      </p:pic>
      <p:pic>
        <p:nvPicPr>
          <p:cNvPr id="8" name="Picture 2" descr="Total Sorority Move | People Want Facebook To Get Rid Of The “Feeling Fat”  Emoticon Because Apparently It's Offensive">
            <a:extLst>
              <a:ext uri="{FF2B5EF4-FFF2-40B4-BE49-F238E27FC236}">
                <a16:creationId xmlns:a16="http://schemas.microsoft.com/office/drawing/2014/main" id="{C3FB01C0-36D0-4B57-CF97-F1B5E07B5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3100" y="0"/>
            <a:ext cx="1040900" cy="54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26322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164034" y="359838"/>
            <a:ext cx="9239121"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rPr>
              <a:t>K-Means Clustering with optimal k</a:t>
            </a:r>
            <a:endParaRPr sz="20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pic>
        <p:nvPicPr>
          <p:cNvPr id="4" name="Picture 3">
            <a:extLst>
              <a:ext uri="{FF2B5EF4-FFF2-40B4-BE49-F238E27FC236}">
                <a16:creationId xmlns:a16="http://schemas.microsoft.com/office/drawing/2014/main" id="{AD0255A0-1D34-7BF9-6A62-2BD266B2B192}"/>
              </a:ext>
            </a:extLst>
          </p:cNvPr>
          <p:cNvPicPr>
            <a:picLocks noChangeAspect="1"/>
          </p:cNvPicPr>
          <p:nvPr/>
        </p:nvPicPr>
        <p:blipFill>
          <a:blip r:embed="rId3"/>
          <a:stretch>
            <a:fillRect/>
          </a:stretch>
        </p:blipFill>
        <p:spPr>
          <a:xfrm>
            <a:off x="956543" y="1539723"/>
            <a:ext cx="3615457" cy="2723808"/>
          </a:xfrm>
          <a:prstGeom prst="rect">
            <a:avLst/>
          </a:prstGeom>
        </p:spPr>
      </p:pic>
      <p:pic>
        <p:nvPicPr>
          <p:cNvPr id="8" name="Picture 7">
            <a:extLst>
              <a:ext uri="{FF2B5EF4-FFF2-40B4-BE49-F238E27FC236}">
                <a16:creationId xmlns:a16="http://schemas.microsoft.com/office/drawing/2014/main" id="{B8708018-9B0E-F999-A5A5-B2846278CC4B}"/>
              </a:ext>
            </a:extLst>
          </p:cNvPr>
          <p:cNvPicPr>
            <a:picLocks noChangeAspect="1"/>
          </p:cNvPicPr>
          <p:nvPr/>
        </p:nvPicPr>
        <p:blipFill>
          <a:blip r:embed="rId4"/>
          <a:stretch>
            <a:fillRect/>
          </a:stretch>
        </p:blipFill>
        <p:spPr>
          <a:xfrm>
            <a:off x="4655993" y="1630579"/>
            <a:ext cx="3542413" cy="2446821"/>
          </a:xfrm>
          <a:prstGeom prst="rect">
            <a:avLst/>
          </a:prstGeom>
        </p:spPr>
      </p:pic>
      <p:pic>
        <p:nvPicPr>
          <p:cNvPr id="9" name="Picture 2" descr="Thumbs Down Emoji Images – Browse 9,238 Stock Photos, Vectors, and Video |  Adobe Stock">
            <a:extLst>
              <a:ext uri="{FF2B5EF4-FFF2-40B4-BE49-F238E27FC236}">
                <a16:creationId xmlns:a16="http://schemas.microsoft.com/office/drawing/2014/main" id="{25A41239-BBFF-27B9-B25A-8EF808BEDB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132" y="0"/>
            <a:ext cx="649868" cy="64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462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246"/>
        <p:cNvGrpSpPr/>
        <p:nvPr/>
      </p:nvGrpSpPr>
      <p:grpSpPr>
        <a:xfrm>
          <a:off x="0" y="0"/>
          <a:ext cx="0" cy="0"/>
          <a:chOff x="0" y="0"/>
          <a:chExt cx="0" cy="0"/>
        </a:xfrm>
      </p:grpSpPr>
      <p:sp>
        <p:nvSpPr>
          <p:cNvPr id="20247" name="Google Shape;20247;p131"/>
          <p:cNvSpPr txBox="1">
            <a:spLocks noGrp="1"/>
          </p:cNvSpPr>
          <p:nvPr>
            <p:ph type="title"/>
          </p:nvPr>
        </p:nvSpPr>
        <p:spPr>
          <a:xfrm>
            <a:off x="164034" y="359838"/>
            <a:ext cx="9239121"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AdaBoost(Ensemble)</a:t>
            </a:r>
            <a:endParaRPr sz="2000" dirty="0">
              <a:solidFill>
                <a:schemeClr val="dk1"/>
              </a:solidFill>
            </a:endParaRPr>
          </a:p>
        </p:txBody>
      </p:sp>
      <p:sp>
        <p:nvSpPr>
          <p:cNvPr id="20248" name="Google Shape;20248;p131"/>
          <p:cNvSpPr txBox="1"/>
          <p:nvPr/>
        </p:nvSpPr>
        <p:spPr>
          <a:xfrm>
            <a:off x="2716800" y="3950800"/>
            <a:ext cx="3710400" cy="25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dirty="0">
              <a:solidFill>
                <a:schemeClr val="dk1"/>
              </a:solidFill>
              <a:latin typeface="Architects Daughter"/>
              <a:ea typeface="Architects Daughter"/>
              <a:cs typeface="Architects Daughter"/>
              <a:sym typeface="Architects Daughter"/>
            </a:endParaRPr>
          </a:p>
        </p:txBody>
      </p:sp>
      <p:sp>
        <p:nvSpPr>
          <p:cNvPr id="20274" name="Google Shape;20274;p131"/>
          <p:cNvSpPr txBox="1">
            <a:spLocks noGrp="1"/>
          </p:cNvSpPr>
          <p:nvPr>
            <p:ph type="subTitle" idx="1"/>
          </p:nvPr>
        </p:nvSpPr>
        <p:spPr>
          <a:xfrm>
            <a:off x="2893350" y="1390725"/>
            <a:ext cx="3355200" cy="10383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endParaRPr dirty="0"/>
          </a:p>
        </p:txBody>
      </p:sp>
      <p:sp>
        <p:nvSpPr>
          <p:cNvPr id="6" name="TextBox 5">
            <a:extLst>
              <a:ext uri="{FF2B5EF4-FFF2-40B4-BE49-F238E27FC236}">
                <a16:creationId xmlns:a16="http://schemas.microsoft.com/office/drawing/2014/main" id="{1ADF39C9-208E-BAD5-B052-143355603583}"/>
              </a:ext>
            </a:extLst>
          </p:cNvPr>
          <p:cNvSpPr txBox="1"/>
          <p:nvPr/>
        </p:nvSpPr>
        <p:spPr>
          <a:xfrm>
            <a:off x="389680" y="4708928"/>
            <a:ext cx="8467601" cy="276999"/>
          </a:xfrm>
          <a:prstGeom prst="rect">
            <a:avLst/>
          </a:prstGeom>
          <a:noFill/>
        </p:spPr>
        <p:txBody>
          <a:bodyPr wrap="square" rtlCol="0">
            <a:spAutoFit/>
          </a:bodyPr>
          <a:lstStyle/>
          <a:p>
            <a:pPr algn="ctr"/>
            <a:r>
              <a:rPr lang="en-IN" sz="1200" b="1" i="1" dirty="0">
                <a:solidFill>
                  <a:schemeClr val="accent1">
                    <a:lumMod val="40000"/>
                    <a:lumOff val="60000"/>
                  </a:schemeClr>
                </a:solidFill>
                <a:latin typeface="Slackey" panose="020B0604020202020204" charset="0"/>
              </a:rPr>
              <a:t>BEST PARAMETERS :{{</a:t>
            </a:r>
            <a:r>
              <a:rPr lang="en-IN" sz="1200" b="1" i="1" dirty="0" err="1">
                <a:solidFill>
                  <a:schemeClr val="accent1">
                    <a:lumMod val="40000"/>
                    <a:lumOff val="60000"/>
                  </a:schemeClr>
                </a:solidFill>
                <a:latin typeface="Slackey" panose="020B0604020202020204" charset="0"/>
              </a:rPr>
              <a:t>learning_rate</a:t>
            </a:r>
            <a:r>
              <a:rPr lang="en-IN" sz="1200" b="1" i="1" dirty="0">
                <a:solidFill>
                  <a:schemeClr val="accent1">
                    <a:lumMod val="40000"/>
                    <a:lumOff val="60000"/>
                  </a:schemeClr>
                </a:solidFill>
                <a:latin typeface="Slackey" panose="020B0604020202020204" charset="0"/>
              </a:rPr>
              <a:t>': 0.1, '</a:t>
            </a:r>
            <a:r>
              <a:rPr lang="en-IN" sz="1200" b="1" i="1" dirty="0" err="1">
                <a:solidFill>
                  <a:schemeClr val="accent1">
                    <a:lumMod val="40000"/>
                    <a:lumOff val="60000"/>
                  </a:schemeClr>
                </a:solidFill>
                <a:latin typeface="Slackey" panose="020B0604020202020204" charset="0"/>
              </a:rPr>
              <a:t>max_depth</a:t>
            </a:r>
            <a:r>
              <a:rPr lang="en-IN" sz="1200" b="1" i="1" dirty="0">
                <a:solidFill>
                  <a:schemeClr val="accent1">
                    <a:lumMod val="40000"/>
                    <a:lumOff val="60000"/>
                  </a:schemeClr>
                </a:solidFill>
                <a:latin typeface="Slackey" panose="020B0604020202020204" charset="0"/>
              </a:rPr>
              <a:t>': 1, '</a:t>
            </a:r>
            <a:r>
              <a:rPr lang="en-IN" sz="1200" b="1" i="1" dirty="0" err="1">
                <a:solidFill>
                  <a:schemeClr val="accent1">
                    <a:lumMod val="40000"/>
                    <a:lumOff val="60000"/>
                  </a:schemeClr>
                </a:solidFill>
                <a:latin typeface="Slackey" panose="020B0604020202020204" charset="0"/>
              </a:rPr>
              <a:t>n_estimators</a:t>
            </a:r>
            <a:r>
              <a:rPr lang="en-IN" sz="1200" b="1" i="1" dirty="0">
                <a:solidFill>
                  <a:schemeClr val="accent1">
                    <a:lumMod val="40000"/>
                    <a:lumOff val="60000"/>
                  </a:schemeClr>
                </a:solidFill>
                <a:latin typeface="Slackey" panose="020B0604020202020204" charset="0"/>
              </a:rPr>
              <a:t>': 50}</a:t>
            </a:r>
          </a:p>
        </p:txBody>
      </p:sp>
      <p:pic>
        <p:nvPicPr>
          <p:cNvPr id="4" name="Picture 3">
            <a:extLst>
              <a:ext uri="{FF2B5EF4-FFF2-40B4-BE49-F238E27FC236}">
                <a16:creationId xmlns:a16="http://schemas.microsoft.com/office/drawing/2014/main" id="{9EE838BF-88DB-83EB-69D9-075E49C5D1C8}"/>
              </a:ext>
            </a:extLst>
          </p:cNvPr>
          <p:cNvPicPr>
            <a:picLocks noChangeAspect="1"/>
          </p:cNvPicPr>
          <p:nvPr/>
        </p:nvPicPr>
        <p:blipFill>
          <a:blip r:embed="rId3"/>
          <a:stretch>
            <a:fillRect/>
          </a:stretch>
        </p:blipFill>
        <p:spPr>
          <a:xfrm>
            <a:off x="1177871" y="852766"/>
            <a:ext cx="4266088" cy="3603698"/>
          </a:xfrm>
          <a:prstGeom prst="rect">
            <a:avLst/>
          </a:prstGeom>
        </p:spPr>
      </p:pic>
      <p:pic>
        <p:nvPicPr>
          <p:cNvPr id="5" name="Picture 4">
            <a:extLst>
              <a:ext uri="{FF2B5EF4-FFF2-40B4-BE49-F238E27FC236}">
                <a16:creationId xmlns:a16="http://schemas.microsoft.com/office/drawing/2014/main" id="{D4116D4F-DF9C-F1F3-E4F0-054B2DBBE077}"/>
              </a:ext>
            </a:extLst>
          </p:cNvPr>
          <p:cNvPicPr>
            <a:picLocks noChangeAspect="1"/>
          </p:cNvPicPr>
          <p:nvPr/>
        </p:nvPicPr>
        <p:blipFill>
          <a:blip r:embed="rId4"/>
          <a:stretch>
            <a:fillRect/>
          </a:stretch>
        </p:blipFill>
        <p:spPr>
          <a:xfrm>
            <a:off x="4783594" y="939500"/>
            <a:ext cx="3526809" cy="3443768"/>
          </a:xfrm>
          <a:prstGeom prst="rect">
            <a:avLst/>
          </a:prstGeom>
        </p:spPr>
      </p:pic>
      <p:pic>
        <p:nvPicPr>
          <p:cNvPr id="8" name="Picture 2" descr="Thumbs Down Emoji Images – Browse 9,238 Stock Photos, Vectors, and Video |  Adobe Stock">
            <a:extLst>
              <a:ext uri="{FF2B5EF4-FFF2-40B4-BE49-F238E27FC236}">
                <a16:creationId xmlns:a16="http://schemas.microsoft.com/office/drawing/2014/main" id="{3F1FFEC4-4FEB-BF08-CB92-1B608F647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132" y="0"/>
            <a:ext cx="649868" cy="64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324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64"/>
        <p:cNvGrpSpPr/>
        <p:nvPr/>
      </p:nvGrpSpPr>
      <p:grpSpPr>
        <a:xfrm>
          <a:off x="0" y="0"/>
          <a:ext cx="0" cy="0"/>
          <a:chOff x="0" y="0"/>
          <a:chExt cx="0" cy="0"/>
        </a:xfrm>
      </p:grpSpPr>
      <p:sp>
        <p:nvSpPr>
          <p:cNvPr id="18665" name="Google Shape;18665;p71"/>
          <p:cNvSpPr/>
          <p:nvPr/>
        </p:nvSpPr>
        <p:spPr>
          <a:xfrm>
            <a:off x="417250" y="1190625"/>
            <a:ext cx="8147675" cy="3691280"/>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a:p>
        </p:txBody>
      </p:sp>
      <p:sp>
        <p:nvSpPr>
          <p:cNvPr id="18666" name="Google Shape;18666;p71"/>
          <p:cNvSpPr txBox="1">
            <a:spLocks noGrp="1"/>
          </p:cNvSpPr>
          <p:nvPr>
            <p:ph type="title"/>
          </p:nvPr>
        </p:nvSpPr>
        <p:spPr>
          <a:xfrm>
            <a:off x="1661550" y="528671"/>
            <a:ext cx="58209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8667" name="Google Shape;18667;p71"/>
          <p:cNvSpPr txBox="1">
            <a:spLocks noGrp="1"/>
          </p:cNvSpPr>
          <p:nvPr>
            <p:ph type="title" idx="2"/>
          </p:nvPr>
        </p:nvSpPr>
        <p:spPr>
          <a:xfrm>
            <a:off x="1485900" y="1493621"/>
            <a:ext cx="12765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18668" name="Google Shape;18668;p71"/>
          <p:cNvSpPr txBox="1">
            <a:spLocks noGrp="1"/>
          </p:cNvSpPr>
          <p:nvPr>
            <p:ph type="subTitle" idx="3"/>
          </p:nvPr>
        </p:nvSpPr>
        <p:spPr>
          <a:xfrm>
            <a:off x="946350" y="2415291"/>
            <a:ext cx="22887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669" name="Google Shape;18669;p71"/>
          <p:cNvSpPr txBox="1">
            <a:spLocks noGrp="1"/>
          </p:cNvSpPr>
          <p:nvPr>
            <p:ph type="subTitle" idx="5"/>
          </p:nvPr>
        </p:nvSpPr>
        <p:spPr>
          <a:xfrm>
            <a:off x="3410849" y="2066925"/>
            <a:ext cx="2586525" cy="362100"/>
          </a:xfrm>
          <a:prstGeom prst="rect">
            <a:avLst/>
          </a:prstGeom>
        </p:spPr>
        <p:txBody>
          <a:bodyPr spcFirstLastPara="1" wrap="square" lIns="91425" tIns="91425" rIns="91425" bIns="91425" anchor="t" anchorCtr="0">
            <a:noAutofit/>
          </a:bodyPr>
          <a:lstStyle/>
          <a:p>
            <a:pPr marL="0" indent="0">
              <a:spcAft>
                <a:spcPts val="1600"/>
              </a:spcAft>
            </a:pPr>
            <a:r>
              <a:rPr lang="en-IN" dirty="0"/>
              <a:t>Data Understanding </a:t>
            </a:r>
          </a:p>
          <a:p>
            <a:pPr marL="0" lvl="0" indent="0" algn="ctr" rtl="0">
              <a:spcBef>
                <a:spcPts val="0"/>
              </a:spcBef>
              <a:spcAft>
                <a:spcPts val="1600"/>
              </a:spcAft>
              <a:buNone/>
            </a:pPr>
            <a:endParaRPr dirty="0"/>
          </a:p>
        </p:txBody>
      </p:sp>
      <p:sp>
        <p:nvSpPr>
          <p:cNvPr id="18670" name="Google Shape;18670;p71"/>
          <p:cNvSpPr txBox="1">
            <a:spLocks noGrp="1"/>
          </p:cNvSpPr>
          <p:nvPr>
            <p:ph type="subTitle" idx="6"/>
          </p:nvPr>
        </p:nvSpPr>
        <p:spPr>
          <a:xfrm>
            <a:off x="3427650" y="2662603"/>
            <a:ext cx="22887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671" name="Google Shape;18671;p71"/>
          <p:cNvSpPr txBox="1">
            <a:spLocks noGrp="1"/>
          </p:cNvSpPr>
          <p:nvPr>
            <p:ph type="title" idx="4"/>
          </p:nvPr>
        </p:nvSpPr>
        <p:spPr>
          <a:xfrm>
            <a:off x="3933750" y="1492205"/>
            <a:ext cx="12765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18672" name="Google Shape;18672;p71"/>
          <p:cNvSpPr txBox="1">
            <a:spLocks noGrp="1"/>
          </p:cNvSpPr>
          <p:nvPr>
            <p:ph type="subTitle" idx="8"/>
          </p:nvPr>
        </p:nvSpPr>
        <p:spPr>
          <a:xfrm>
            <a:off x="5875350" y="2065500"/>
            <a:ext cx="2586524" cy="48153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Exploratory ANALYSIS</a:t>
            </a:r>
            <a:endParaRPr dirty="0"/>
          </a:p>
        </p:txBody>
      </p:sp>
      <p:sp>
        <p:nvSpPr>
          <p:cNvPr id="18673" name="Google Shape;18673;p71"/>
          <p:cNvSpPr txBox="1">
            <a:spLocks noGrp="1"/>
          </p:cNvSpPr>
          <p:nvPr>
            <p:ph type="subTitle" idx="14"/>
          </p:nvPr>
        </p:nvSpPr>
        <p:spPr>
          <a:xfrm>
            <a:off x="946350" y="369932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Best metrics</a:t>
            </a:r>
          </a:p>
        </p:txBody>
      </p:sp>
      <p:sp>
        <p:nvSpPr>
          <p:cNvPr id="18674" name="Google Shape;18674;p71"/>
          <p:cNvSpPr txBox="1">
            <a:spLocks noGrp="1"/>
          </p:cNvSpPr>
          <p:nvPr>
            <p:ph type="subTitle" idx="17"/>
          </p:nvPr>
        </p:nvSpPr>
        <p:spPr>
          <a:xfrm>
            <a:off x="3427650" y="369932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Fitting models</a:t>
            </a:r>
            <a:endParaRPr dirty="0"/>
          </a:p>
        </p:txBody>
      </p:sp>
      <p:sp>
        <p:nvSpPr>
          <p:cNvPr id="18675" name="Google Shape;18675;p71"/>
          <p:cNvSpPr txBox="1">
            <a:spLocks noGrp="1"/>
          </p:cNvSpPr>
          <p:nvPr>
            <p:ph type="subTitle" idx="1"/>
          </p:nvPr>
        </p:nvSpPr>
        <p:spPr>
          <a:xfrm>
            <a:off x="946349" y="2066925"/>
            <a:ext cx="2586525" cy="42374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Business Understanding</a:t>
            </a:r>
          </a:p>
        </p:txBody>
      </p:sp>
      <p:sp>
        <p:nvSpPr>
          <p:cNvPr id="18676" name="Google Shape;18676;p71"/>
          <p:cNvSpPr txBox="1">
            <a:spLocks noGrp="1"/>
          </p:cNvSpPr>
          <p:nvPr>
            <p:ph type="title" idx="7"/>
          </p:nvPr>
        </p:nvSpPr>
        <p:spPr>
          <a:xfrm>
            <a:off x="6381600" y="1492205"/>
            <a:ext cx="12765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18677" name="Google Shape;18677;p71"/>
          <p:cNvSpPr txBox="1">
            <a:spLocks noGrp="1"/>
          </p:cNvSpPr>
          <p:nvPr>
            <p:ph type="subTitle" idx="9"/>
          </p:nvPr>
        </p:nvSpPr>
        <p:spPr>
          <a:xfrm>
            <a:off x="5785067" y="2864889"/>
            <a:ext cx="22887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678" name="Google Shape;18678;p71"/>
          <p:cNvSpPr txBox="1">
            <a:spLocks noGrp="1"/>
          </p:cNvSpPr>
          <p:nvPr>
            <p:ph type="title" idx="13"/>
          </p:nvPr>
        </p:nvSpPr>
        <p:spPr>
          <a:xfrm>
            <a:off x="1485900" y="3128580"/>
            <a:ext cx="12765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18679" name="Google Shape;18679;p71"/>
          <p:cNvSpPr txBox="1">
            <a:spLocks noGrp="1"/>
          </p:cNvSpPr>
          <p:nvPr>
            <p:ph type="subTitle" idx="15"/>
          </p:nvPr>
        </p:nvSpPr>
        <p:spPr>
          <a:xfrm>
            <a:off x="946350" y="4046275"/>
            <a:ext cx="22887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680" name="Google Shape;18680;p71"/>
          <p:cNvSpPr txBox="1">
            <a:spLocks noGrp="1"/>
          </p:cNvSpPr>
          <p:nvPr>
            <p:ph type="title" idx="16"/>
          </p:nvPr>
        </p:nvSpPr>
        <p:spPr>
          <a:xfrm>
            <a:off x="3933750" y="3128580"/>
            <a:ext cx="12765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8681" name="Google Shape;18681;p71"/>
          <p:cNvSpPr txBox="1">
            <a:spLocks noGrp="1"/>
          </p:cNvSpPr>
          <p:nvPr>
            <p:ph type="subTitle" idx="18"/>
          </p:nvPr>
        </p:nvSpPr>
        <p:spPr>
          <a:xfrm>
            <a:off x="3410849" y="4401994"/>
            <a:ext cx="22887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682" name="Google Shape;18682;p71"/>
          <p:cNvSpPr txBox="1">
            <a:spLocks noGrp="1"/>
          </p:cNvSpPr>
          <p:nvPr>
            <p:ph type="title" idx="19"/>
          </p:nvPr>
        </p:nvSpPr>
        <p:spPr>
          <a:xfrm>
            <a:off x="6381600" y="3128580"/>
            <a:ext cx="12765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8683" name="Google Shape;18683;p71"/>
          <p:cNvSpPr txBox="1">
            <a:spLocks noGrp="1"/>
          </p:cNvSpPr>
          <p:nvPr>
            <p:ph type="subTitle" idx="20"/>
          </p:nvPr>
        </p:nvSpPr>
        <p:spPr>
          <a:xfrm>
            <a:off x="5908950" y="3699324"/>
            <a:ext cx="2552924" cy="65009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Best model</a:t>
            </a:r>
            <a:endParaRPr dirty="0"/>
          </a:p>
        </p:txBody>
      </p:sp>
      <p:sp>
        <p:nvSpPr>
          <p:cNvPr id="18684" name="Google Shape;18684;p71"/>
          <p:cNvSpPr txBox="1">
            <a:spLocks noGrp="1"/>
          </p:cNvSpPr>
          <p:nvPr>
            <p:ph type="subTitle" idx="21"/>
          </p:nvPr>
        </p:nvSpPr>
        <p:spPr>
          <a:xfrm>
            <a:off x="5892149" y="4345858"/>
            <a:ext cx="22887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26"/>
        <p:cNvGrpSpPr/>
        <p:nvPr/>
      </p:nvGrpSpPr>
      <p:grpSpPr>
        <a:xfrm>
          <a:off x="0" y="0"/>
          <a:ext cx="0" cy="0"/>
          <a:chOff x="0" y="0"/>
          <a:chExt cx="0" cy="0"/>
        </a:xfrm>
      </p:grpSpPr>
      <p:sp>
        <p:nvSpPr>
          <p:cNvPr id="21027" name="Google Shape;21027;p133"/>
          <p:cNvSpPr txBox="1">
            <a:spLocks noGrp="1"/>
          </p:cNvSpPr>
          <p:nvPr>
            <p:ph type="title"/>
          </p:nvPr>
        </p:nvSpPr>
        <p:spPr>
          <a:xfrm>
            <a:off x="635575" y="526824"/>
            <a:ext cx="78729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Let us move on to model comparison and winning model </a:t>
            </a:r>
            <a:endParaRPr dirty="0"/>
          </a:p>
        </p:txBody>
      </p:sp>
      <p:grpSp>
        <p:nvGrpSpPr>
          <p:cNvPr id="21028" name="Google Shape;21028;p133"/>
          <p:cNvGrpSpPr/>
          <p:nvPr/>
        </p:nvGrpSpPr>
        <p:grpSpPr>
          <a:xfrm>
            <a:off x="883750" y="1967700"/>
            <a:ext cx="1937825" cy="253775"/>
            <a:chOff x="883750" y="1967700"/>
            <a:chExt cx="1937825" cy="253775"/>
          </a:xfrm>
        </p:grpSpPr>
        <p:sp>
          <p:nvSpPr>
            <p:cNvPr id="21029" name="Google Shape;21029;p133"/>
            <p:cNvSpPr/>
            <p:nvPr/>
          </p:nvSpPr>
          <p:spPr>
            <a:xfrm>
              <a:off x="1210125" y="1967700"/>
              <a:ext cx="1611450" cy="253775"/>
            </a:xfrm>
            <a:custGeom>
              <a:avLst/>
              <a:gdLst/>
              <a:ahLst/>
              <a:cxnLst/>
              <a:rect l="l" t="t" r="r" b="b"/>
              <a:pathLst>
                <a:path w="64458" h="10151" extrusionOk="0">
                  <a:moveTo>
                    <a:pt x="5059" y="0"/>
                  </a:moveTo>
                  <a:cubicBezTo>
                    <a:pt x="2256" y="0"/>
                    <a:pt x="0" y="2290"/>
                    <a:pt x="0" y="5093"/>
                  </a:cubicBezTo>
                  <a:cubicBezTo>
                    <a:pt x="0" y="7895"/>
                    <a:pt x="2256" y="10151"/>
                    <a:pt x="5059" y="10151"/>
                  </a:cubicBezTo>
                  <a:lnTo>
                    <a:pt x="59365" y="10151"/>
                  </a:lnTo>
                  <a:cubicBezTo>
                    <a:pt x="62202" y="10151"/>
                    <a:pt x="64457" y="7895"/>
                    <a:pt x="64457" y="5093"/>
                  </a:cubicBezTo>
                  <a:cubicBezTo>
                    <a:pt x="64457" y="2290"/>
                    <a:pt x="62202" y="0"/>
                    <a:pt x="59365"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0" name="Google Shape;21030;p133"/>
            <p:cNvSpPr/>
            <p:nvPr/>
          </p:nvSpPr>
          <p:spPr>
            <a:xfrm>
              <a:off x="1275925" y="2034350"/>
              <a:ext cx="121350" cy="121350"/>
            </a:xfrm>
            <a:custGeom>
              <a:avLst/>
              <a:gdLst/>
              <a:ahLst/>
              <a:cxnLst/>
              <a:rect l="l" t="t" r="r" b="b"/>
              <a:pathLst>
                <a:path w="4854" h="4854" extrusionOk="0">
                  <a:moveTo>
                    <a:pt x="2427" y="0"/>
                  </a:moveTo>
                  <a:cubicBezTo>
                    <a:pt x="1094" y="0"/>
                    <a:pt x="0" y="1094"/>
                    <a:pt x="0" y="2427"/>
                  </a:cubicBezTo>
                  <a:cubicBezTo>
                    <a:pt x="0" y="3760"/>
                    <a:pt x="1094" y="4853"/>
                    <a:pt x="2427" y="4853"/>
                  </a:cubicBezTo>
                  <a:cubicBezTo>
                    <a:pt x="3759" y="4853"/>
                    <a:pt x="4853" y="3760"/>
                    <a:pt x="4853" y="2427"/>
                  </a:cubicBezTo>
                  <a:cubicBezTo>
                    <a:pt x="4853" y="1094"/>
                    <a:pt x="3759"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1" name="Google Shape;21031;p133"/>
            <p:cNvSpPr/>
            <p:nvPr/>
          </p:nvSpPr>
          <p:spPr>
            <a:xfrm>
              <a:off x="1427150" y="2034350"/>
              <a:ext cx="121350" cy="121350"/>
            </a:xfrm>
            <a:custGeom>
              <a:avLst/>
              <a:gdLst/>
              <a:ahLst/>
              <a:cxnLst/>
              <a:rect l="l" t="t" r="r" b="b"/>
              <a:pathLst>
                <a:path w="4854" h="4854" extrusionOk="0">
                  <a:moveTo>
                    <a:pt x="2427" y="0"/>
                  </a:moveTo>
                  <a:cubicBezTo>
                    <a:pt x="1060" y="0"/>
                    <a:pt x="0" y="1094"/>
                    <a:pt x="0" y="2427"/>
                  </a:cubicBezTo>
                  <a:cubicBezTo>
                    <a:pt x="0" y="3760"/>
                    <a:pt x="1060" y="4853"/>
                    <a:pt x="2427" y="4853"/>
                  </a:cubicBezTo>
                  <a:cubicBezTo>
                    <a:pt x="3760" y="4853"/>
                    <a:pt x="4853" y="3760"/>
                    <a:pt x="4853" y="2427"/>
                  </a:cubicBezTo>
                  <a:cubicBezTo>
                    <a:pt x="4853"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2" name="Google Shape;21032;p133"/>
            <p:cNvSpPr/>
            <p:nvPr/>
          </p:nvSpPr>
          <p:spPr>
            <a:xfrm>
              <a:off x="1577525" y="2034350"/>
              <a:ext cx="122200" cy="121350"/>
            </a:xfrm>
            <a:custGeom>
              <a:avLst/>
              <a:gdLst/>
              <a:ahLst/>
              <a:cxnLst/>
              <a:rect l="l" t="t" r="r" b="b"/>
              <a:pathLst>
                <a:path w="4888" h="4854" extrusionOk="0">
                  <a:moveTo>
                    <a:pt x="2461" y="0"/>
                  </a:moveTo>
                  <a:cubicBezTo>
                    <a:pt x="1094" y="0"/>
                    <a:pt x="35" y="1094"/>
                    <a:pt x="35" y="2427"/>
                  </a:cubicBezTo>
                  <a:cubicBezTo>
                    <a:pt x="0" y="3760"/>
                    <a:pt x="1094" y="4853"/>
                    <a:pt x="2427" y="4853"/>
                  </a:cubicBezTo>
                  <a:cubicBezTo>
                    <a:pt x="3794" y="4853"/>
                    <a:pt x="4888" y="3760"/>
                    <a:pt x="4888" y="2427"/>
                  </a:cubicBezTo>
                  <a:cubicBezTo>
                    <a:pt x="4888" y="1094"/>
                    <a:pt x="3794" y="0"/>
                    <a:pt x="246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3" name="Google Shape;21033;p133"/>
            <p:cNvSpPr/>
            <p:nvPr/>
          </p:nvSpPr>
          <p:spPr>
            <a:xfrm>
              <a:off x="1728750" y="2034350"/>
              <a:ext cx="121350" cy="121350"/>
            </a:xfrm>
            <a:custGeom>
              <a:avLst/>
              <a:gdLst/>
              <a:ahLst/>
              <a:cxnLst/>
              <a:rect l="l" t="t" r="r" b="b"/>
              <a:pathLst>
                <a:path w="4854" h="4854" extrusionOk="0">
                  <a:moveTo>
                    <a:pt x="2427" y="0"/>
                  </a:moveTo>
                  <a:cubicBezTo>
                    <a:pt x="1094" y="0"/>
                    <a:pt x="1" y="1094"/>
                    <a:pt x="1" y="2427"/>
                  </a:cubicBezTo>
                  <a:cubicBezTo>
                    <a:pt x="1" y="3760"/>
                    <a:pt x="1094" y="4853"/>
                    <a:pt x="2427" y="4853"/>
                  </a:cubicBezTo>
                  <a:cubicBezTo>
                    <a:pt x="3760" y="4853"/>
                    <a:pt x="4854" y="3760"/>
                    <a:pt x="4854" y="2427"/>
                  </a:cubicBezTo>
                  <a:cubicBezTo>
                    <a:pt x="4854"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4" name="Google Shape;21034;p133"/>
            <p:cNvSpPr/>
            <p:nvPr/>
          </p:nvSpPr>
          <p:spPr>
            <a:xfrm>
              <a:off x="1879125" y="2034350"/>
              <a:ext cx="121350" cy="121350"/>
            </a:xfrm>
            <a:custGeom>
              <a:avLst/>
              <a:gdLst/>
              <a:ahLst/>
              <a:cxnLst/>
              <a:rect l="l" t="t" r="r" b="b"/>
              <a:pathLst>
                <a:path w="4854" h="4854" extrusionOk="0">
                  <a:moveTo>
                    <a:pt x="2427" y="0"/>
                  </a:moveTo>
                  <a:cubicBezTo>
                    <a:pt x="1094" y="0"/>
                    <a:pt x="1" y="1094"/>
                    <a:pt x="1" y="2427"/>
                  </a:cubicBezTo>
                  <a:cubicBezTo>
                    <a:pt x="1" y="3760"/>
                    <a:pt x="1094" y="4853"/>
                    <a:pt x="2427" y="4853"/>
                  </a:cubicBezTo>
                  <a:cubicBezTo>
                    <a:pt x="3794" y="4853"/>
                    <a:pt x="4854" y="3760"/>
                    <a:pt x="4854" y="2427"/>
                  </a:cubicBezTo>
                  <a:cubicBezTo>
                    <a:pt x="4854" y="1094"/>
                    <a:pt x="3794"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5" name="Google Shape;21035;p133"/>
            <p:cNvSpPr/>
            <p:nvPr/>
          </p:nvSpPr>
          <p:spPr>
            <a:xfrm>
              <a:off x="2030350" y="2034350"/>
              <a:ext cx="121350" cy="121350"/>
            </a:xfrm>
            <a:custGeom>
              <a:avLst/>
              <a:gdLst/>
              <a:ahLst/>
              <a:cxnLst/>
              <a:rect l="l" t="t" r="r" b="b"/>
              <a:pathLst>
                <a:path w="4854" h="4854" extrusionOk="0">
                  <a:moveTo>
                    <a:pt x="2427" y="0"/>
                  </a:moveTo>
                  <a:cubicBezTo>
                    <a:pt x="1060" y="0"/>
                    <a:pt x="1" y="1094"/>
                    <a:pt x="1" y="2427"/>
                  </a:cubicBezTo>
                  <a:cubicBezTo>
                    <a:pt x="1" y="3760"/>
                    <a:pt x="1060" y="4853"/>
                    <a:pt x="2427" y="4853"/>
                  </a:cubicBezTo>
                  <a:cubicBezTo>
                    <a:pt x="3760" y="4853"/>
                    <a:pt x="4854" y="3760"/>
                    <a:pt x="4854" y="2427"/>
                  </a:cubicBezTo>
                  <a:cubicBezTo>
                    <a:pt x="4854"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6" name="Google Shape;21036;p133"/>
            <p:cNvSpPr/>
            <p:nvPr/>
          </p:nvSpPr>
          <p:spPr>
            <a:xfrm>
              <a:off x="2180725" y="2034350"/>
              <a:ext cx="122225" cy="121350"/>
            </a:xfrm>
            <a:custGeom>
              <a:avLst/>
              <a:gdLst/>
              <a:ahLst/>
              <a:cxnLst/>
              <a:rect l="l" t="t" r="r" b="b"/>
              <a:pathLst>
                <a:path w="4889" h="4854" extrusionOk="0">
                  <a:moveTo>
                    <a:pt x="2462" y="0"/>
                  </a:moveTo>
                  <a:cubicBezTo>
                    <a:pt x="1095" y="0"/>
                    <a:pt x="1" y="1094"/>
                    <a:pt x="1" y="2427"/>
                  </a:cubicBezTo>
                  <a:cubicBezTo>
                    <a:pt x="1" y="3760"/>
                    <a:pt x="1095" y="4853"/>
                    <a:pt x="2462" y="4853"/>
                  </a:cubicBezTo>
                  <a:cubicBezTo>
                    <a:pt x="3795" y="4853"/>
                    <a:pt x="4888" y="3760"/>
                    <a:pt x="4888" y="2427"/>
                  </a:cubicBezTo>
                  <a:cubicBezTo>
                    <a:pt x="4888" y="1094"/>
                    <a:pt x="3795" y="0"/>
                    <a:pt x="2462"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7" name="Google Shape;21037;p133"/>
            <p:cNvSpPr/>
            <p:nvPr/>
          </p:nvSpPr>
          <p:spPr>
            <a:xfrm>
              <a:off x="2331975" y="2034350"/>
              <a:ext cx="121350" cy="121350"/>
            </a:xfrm>
            <a:custGeom>
              <a:avLst/>
              <a:gdLst/>
              <a:ahLst/>
              <a:cxnLst/>
              <a:rect l="l" t="t" r="r" b="b"/>
              <a:pathLst>
                <a:path w="4854" h="4854" extrusionOk="0">
                  <a:moveTo>
                    <a:pt x="2427" y="0"/>
                  </a:moveTo>
                  <a:cubicBezTo>
                    <a:pt x="1094" y="0"/>
                    <a:pt x="0" y="1094"/>
                    <a:pt x="0" y="2427"/>
                  </a:cubicBezTo>
                  <a:cubicBezTo>
                    <a:pt x="0" y="3760"/>
                    <a:pt x="1094" y="4853"/>
                    <a:pt x="2427" y="4853"/>
                  </a:cubicBezTo>
                  <a:cubicBezTo>
                    <a:pt x="3760" y="4853"/>
                    <a:pt x="4853" y="3760"/>
                    <a:pt x="4853" y="2427"/>
                  </a:cubicBezTo>
                  <a:cubicBezTo>
                    <a:pt x="4853"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8" name="Google Shape;21038;p133"/>
            <p:cNvSpPr/>
            <p:nvPr/>
          </p:nvSpPr>
          <p:spPr>
            <a:xfrm>
              <a:off x="2483200" y="2034350"/>
              <a:ext cx="121350" cy="121350"/>
            </a:xfrm>
            <a:custGeom>
              <a:avLst/>
              <a:gdLst/>
              <a:ahLst/>
              <a:cxnLst/>
              <a:rect l="l" t="t" r="r" b="b"/>
              <a:pathLst>
                <a:path w="4854" h="4854" extrusionOk="0">
                  <a:moveTo>
                    <a:pt x="2427" y="0"/>
                  </a:moveTo>
                  <a:cubicBezTo>
                    <a:pt x="1094" y="0"/>
                    <a:pt x="0" y="1094"/>
                    <a:pt x="0" y="2427"/>
                  </a:cubicBezTo>
                  <a:cubicBezTo>
                    <a:pt x="0" y="3760"/>
                    <a:pt x="1094" y="4853"/>
                    <a:pt x="2427" y="4853"/>
                  </a:cubicBezTo>
                  <a:cubicBezTo>
                    <a:pt x="3760" y="4853"/>
                    <a:pt x="4854" y="3760"/>
                    <a:pt x="4854" y="2427"/>
                  </a:cubicBezTo>
                  <a:cubicBezTo>
                    <a:pt x="4854"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9" name="Google Shape;21039;p133"/>
            <p:cNvSpPr/>
            <p:nvPr/>
          </p:nvSpPr>
          <p:spPr>
            <a:xfrm>
              <a:off x="2633575" y="2034350"/>
              <a:ext cx="121350" cy="121350"/>
            </a:xfrm>
            <a:custGeom>
              <a:avLst/>
              <a:gdLst/>
              <a:ahLst/>
              <a:cxnLst/>
              <a:rect l="l" t="t" r="r" b="b"/>
              <a:pathLst>
                <a:path w="4854" h="4854" extrusionOk="0">
                  <a:moveTo>
                    <a:pt x="2427" y="0"/>
                  </a:moveTo>
                  <a:cubicBezTo>
                    <a:pt x="1094" y="0"/>
                    <a:pt x="1" y="1094"/>
                    <a:pt x="1" y="2427"/>
                  </a:cubicBezTo>
                  <a:cubicBezTo>
                    <a:pt x="1" y="3760"/>
                    <a:pt x="1094" y="4853"/>
                    <a:pt x="2427" y="4853"/>
                  </a:cubicBezTo>
                  <a:cubicBezTo>
                    <a:pt x="3794" y="4853"/>
                    <a:pt x="4854" y="3760"/>
                    <a:pt x="4854" y="2427"/>
                  </a:cubicBezTo>
                  <a:cubicBezTo>
                    <a:pt x="4854" y="1094"/>
                    <a:pt x="3794"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0" name="Google Shape;21040;p133"/>
            <p:cNvSpPr/>
            <p:nvPr/>
          </p:nvSpPr>
          <p:spPr>
            <a:xfrm>
              <a:off x="883750" y="1969400"/>
              <a:ext cx="253775" cy="252075"/>
            </a:xfrm>
            <a:custGeom>
              <a:avLst/>
              <a:gdLst/>
              <a:ahLst/>
              <a:cxnLst/>
              <a:rect l="l" t="t" r="r" b="b"/>
              <a:pathLst>
                <a:path w="10151" h="10083" extrusionOk="0">
                  <a:moveTo>
                    <a:pt x="0" y="1"/>
                  </a:moveTo>
                  <a:lnTo>
                    <a:pt x="0" y="10083"/>
                  </a:lnTo>
                  <a:lnTo>
                    <a:pt x="10150" y="10083"/>
                  </a:lnTo>
                  <a:lnTo>
                    <a:pt x="10150" y="1"/>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1" name="Google Shape;21041;p133"/>
          <p:cNvGrpSpPr/>
          <p:nvPr/>
        </p:nvGrpSpPr>
        <p:grpSpPr>
          <a:xfrm>
            <a:off x="883750" y="2352175"/>
            <a:ext cx="1937825" cy="253800"/>
            <a:chOff x="883750" y="2352175"/>
            <a:chExt cx="1937825" cy="253800"/>
          </a:xfrm>
        </p:grpSpPr>
        <p:sp>
          <p:nvSpPr>
            <p:cNvPr id="21042" name="Google Shape;21042;p133"/>
            <p:cNvSpPr/>
            <p:nvPr/>
          </p:nvSpPr>
          <p:spPr>
            <a:xfrm>
              <a:off x="1210125" y="2352175"/>
              <a:ext cx="1611450" cy="253800"/>
            </a:xfrm>
            <a:custGeom>
              <a:avLst/>
              <a:gdLst/>
              <a:ahLst/>
              <a:cxnLst/>
              <a:rect l="l" t="t" r="r" b="b"/>
              <a:pathLst>
                <a:path w="64458" h="10152" extrusionOk="0">
                  <a:moveTo>
                    <a:pt x="5059" y="1"/>
                  </a:moveTo>
                  <a:cubicBezTo>
                    <a:pt x="2256" y="1"/>
                    <a:pt x="0" y="2256"/>
                    <a:pt x="0" y="5059"/>
                  </a:cubicBezTo>
                  <a:cubicBezTo>
                    <a:pt x="0" y="7861"/>
                    <a:pt x="2256" y="10151"/>
                    <a:pt x="5059" y="10151"/>
                  </a:cubicBezTo>
                  <a:lnTo>
                    <a:pt x="59365" y="10151"/>
                  </a:lnTo>
                  <a:cubicBezTo>
                    <a:pt x="62168" y="10151"/>
                    <a:pt x="64457" y="7861"/>
                    <a:pt x="64457" y="5059"/>
                  </a:cubicBezTo>
                  <a:cubicBezTo>
                    <a:pt x="64457" y="2256"/>
                    <a:pt x="62168" y="1"/>
                    <a:pt x="5936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3" name="Google Shape;21043;p133"/>
            <p:cNvSpPr/>
            <p:nvPr/>
          </p:nvSpPr>
          <p:spPr>
            <a:xfrm>
              <a:off x="1275925" y="2417975"/>
              <a:ext cx="121350" cy="121350"/>
            </a:xfrm>
            <a:custGeom>
              <a:avLst/>
              <a:gdLst/>
              <a:ahLst/>
              <a:cxnLst/>
              <a:rect l="l" t="t" r="r" b="b"/>
              <a:pathLst>
                <a:path w="4854" h="4854" extrusionOk="0">
                  <a:moveTo>
                    <a:pt x="2427" y="0"/>
                  </a:moveTo>
                  <a:cubicBezTo>
                    <a:pt x="1094" y="0"/>
                    <a:pt x="0" y="1094"/>
                    <a:pt x="0" y="2427"/>
                  </a:cubicBezTo>
                  <a:cubicBezTo>
                    <a:pt x="0" y="3760"/>
                    <a:pt x="1094" y="4853"/>
                    <a:pt x="2427" y="4853"/>
                  </a:cubicBezTo>
                  <a:cubicBezTo>
                    <a:pt x="3759" y="4853"/>
                    <a:pt x="4853" y="3760"/>
                    <a:pt x="4853" y="2427"/>
                  </a:cubicBezTo>
                  <a:cubicBezTo>
                    <a:pt x="4853" y="1094"/>
                    <a:pt x="3759"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4" name="Google Shape;21044;p133"/>
            <p:cNvSpPr/>
            <p:nvPr/>
          </p:nvSpPr>
          <p:spPr>
            <a:xfrm>
              <a:off x="1427150" y="2417975"/>
              <a:ext cx="121350" cy="121350"/>
            </a:xfrm>
            <a:custGeom>
              <a:avLst/>
              <a:gdLst/>
              <a:ahLst/>
              <a:cxnLst/>
              <a:rect l="l" t="t" r="r" b="b"/>
              <a:pathLst>
                <a:path w="4854" h="4854" extrusionOk="0">
                  <a:moveTo>
                    <a:pt x="2427" y="0"/>
                  </a:moveTo>
                  <a:cubicBezTo>
                    <a:pt x="1060" y="0"/>
                    <a:pt x="0" y="1094"/>
                    <a:pt x="0" y="2427"/>
                  </a:cubicBezTo>
                  <a:cubicBezTo>
                    <a:pt x="0" y="3760"/>
                    <a:pt x="1060" y="4853"/>
                    <a:pt x="2427" y="4853"/>
                  </a:cubicBezTo>
                  <a:cubicBezTo>
                    <a:pt x="3760" y="4853"/>
                    <a:pt x="4853" y="3760"/>
                    <a:pt x="4853" y="2427"/>
                  </a:cubicBezTo>
                  <a:cubicBezTo>
                    <a:pt x="4853"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5" name="Google Shape;21045;p133"/>
            <p:cNvSpPr/>
            <p:nvPr/>
          </p:nvSpPr>
          <p:spPr>
            <a:xfrm>
              <a:off x="1578375" y="2417975"/>
              <a:ext cx="121350" cy="121350"/>
            </a:xfrm>
            <a:custGeom>
              <a:avLst/>
              <a:gdLst/>
              <a:ahLst/>
              <a:cxnLst/>
              <a:rect l="l" t="t" r="r" b="b"/>
              <a:pathLst>
                <a:path w="4854" h="4854" extrusionOk="0">
                  <a:moveTo>
                    <a:pt x="2427" y="0"/>
                  </a:moveTo>
                  <a:cubicBezTo>
                    <a:pt x="1060" y="0"/>
                    <a:pt x="1" y="1094"/>
                    <a:pt x="1" y="2427"/>
                  </a:cubicBezTo>
                  <a:cubicBezTo>
                    <a:pt x="1" y="3760"/>
                    <a:pt x="1060" y="4853"/>
                    <a:pt x="2393" y="4853"/>
                  </a:cubicBezTo>
                  <a:cubicBezTo>
                    <a:pt x="3760" y="4853"/>
                    <a:pt x="4854" y="3794"/>
                    <a:pt x="4854" y="2427"/>
                  </a:cubicBezTo>
                  <a:cubicBezTo>
                    <a:pt x="4854"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6" name="Google Shape;21046;p133"/>
            <p:cNvSpPr/>
            <p:nvPr/>
          </p:nvSpPr>
          <p:spPr>
            <a:xfrm>
              <a:off x="1728750" y="2417975"/>
              <a:ext cx="121350" cy="121350"/>
            </a:xfrm>
            <a:custGeom>
              <a:avLst/>
              <a:gdLst/>
              <a:ahLst/>
              <a:cxnLst/>
              <a:rect l="l" t="t" r="r" b="b"/>
              <a:pathLst>
                <a:path w="4854" h="4854" extrusionOk="0">
                  <a:moveTo>
                    <a:pt x="2427" y="0"/>
                  </a:moveTo>
                  <a:cubicBezTo>
                    <a:pt x="1094" y="0"/>
                    <a:pt x="1" y="1094"/>
                    <a:pt x="1" y="2427"/>
                  </a:cubicBezTo>
                  <a:cubicBezTo>
                    <a:pt x="1" y="3760"/>
                    <a:pt x="1094" y="4853"/>
                    <a:pt x="2427" y="4853"/>
                  </a:cubicBezTo>
                  <a:cubicBezTo>
                    <a:pt x="3760" y="4853"/>
                    <a:pt x="4854" y="3760"/>
                    <a:pt x="4854" y="2427"/>
                  </a:cubicBezTo>
                  <a:cubicBezTo>
                    <a:pt x="4854"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7" name="Google Shape;21047;p133"/>
            <p:cNvSpPr/>
            <p:nvPr/>
          </p:nvSpPr>
          <p:spPr>
            <a:xfrm>
              <a:off x="1879125" y="2417975"/>
              <a:ext cx="121350" cy="121350"/>
            </a:xfrm>
            <a:custGeom>
              <a:avLst/>
              <a:gdLst/>
              <a:ahLst/>
              <a:cxnLst/>
              <a:rect l="l" t="t" r="r" b="b"/>
              <a:pathLst>
                <a:path w="4854" h="4854" extrusionOk="0">
                  <a:moveTo>
                    <a:pt x="2427" y="0"/>
                  </a:moveTo>
                  <a:cubicBezTo>
                    <a:pt x="1094" y="0"/>
                    <a:pt x="1" y="1094"/>
                    <a:pt x="1" y="2427"/>
                  </a:cubicBezTo>
                  <a:cubicBezTo>
                    <a:pt x="1" y="3760"/>
                    <a:pt x="1094" y="4853"/>
                    <a:pt x="2427" y="4853"/>
                  </a:cubicBezTo>
                  <a:cubicBezTo>
                    <a:pt x="3794" y="4853"/>
                    <a:pt x="4854" y="3760"/>
                    <a:pt x="4854" y="2427"/>
                  </a:cubicBezTo>
                  <a:cubicBezTo>
                    <a:pt x="4854" y="1094"/>
                    <a:pt x="3794"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8" name="Google Shape;21048;p133"/>
            <p:cNvSpPr/>
            <p:nvPr/>
          </p:nvSpPr>
          <p:spPr>
            <a:xfrm>
              <a:off x="2030350" y="2417975"/>
              <a:ext cx="121350" cy="121350"/>
            </a:xfrm>
            <a:custGeom>
              <a:avLst/>
              <a:gdLst/>
              <a:ahLst/>
              <a:cxnLst/>
              <a:rect l="l" t="t" r="r" b="b"/>
              <a:pathLst>
                <a:path w="4854" h="4854" extrusionOk="0">
                  <a:moveTo>
                    <a:pt x="2427" y="0"/>
                  </a:moveTo>
                  <a:cubicBezTo>
                    <a:pt x="1060" y="0"/>
                    <a:pt x="1" y="1094"/>
                    <a:pt x="1" y="2427"/>
                  </a:cubicBezTo>
                  <a:cubicBezTo>
                    <a:pt x="1" y="3760"/>
                    <a:pt x="1060" y="4853"/>
                    <a:pt x="2427" y="4853"/>
                  </a:cubicBezTo>
                  <a:cubicBezTo>
                    <a:pt x="3760" y="4853"/>
                    <a:pt x="4820" y="3760"/>
                    <a:pt x="4854" y="2427"/>
                  </a:cubicBezTo>
                  <a:cubicBezTo>
                    <a:pt x="4854"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9" name="Google Shape;21049;p133"/>
            <p:cNvSpPr/>
            <p:nvPr/>
          </p:nvSpPr>
          <p:spPr>
            <a:xfrm>
              <a:off x="2180725" y="2417975"/>
              <a:ext cx="122225" cy="121350"/>
            </a:xfrm>
            <a:custGeom>
              <a:avLst/>
              <a:gdLst/>
              <a:ahLst/>
              <a:cxnLst/>
              <a:rect l="l" t="t" r="r" b="b"/>
              <a:pathLst>
                <a:path w="4889" h="4854" extrusionOk="0">
                  <a:moveTo>
                    <a:pt x="2462" y="0"/>
                  </a:moveTo>
                  <a:cubicBezTo>
                    <a:pt x="1095" y="0"/>
                    <a:pt x="1" y="1094"/>
                    <a:pt x="1" y="2427"/>
                  </a:cubicBezTo>
                  <a:cubicBezTo>
                    <a:pt x="35" y="3760"/>
                    <a:pt x="1095" y="4853"/>
                    <a:pt x="2462" y="4853"/>
                  </a:cubicBezTo>
                  <a:cubicBezTo>
                    <a:pt x="3795" y="4853"/>
                    <a:pt x="4888" y="3760"/>
                    <a:pt x="4888" y="2427"/>
                  </a:cubicBezTo>
                  <a:cubicBezTo>
                    <a:pt x="4888" y="1094"/>
                    <a:pt x="3795" y="0"/>
                    <a:pt x="2462"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0" name="Google Shape;21050;p133"/>
            <p:cNvSpPr/>
            <p:nvPr/>
          </p:nvSpPr>
          <p:spPr>
            <a:xfrm>
              <a:off x="2331975" y="2417975"/>
              <a:ext cx="121350" cy="121350"/>
            </a:xfrm>
            <a:custGeom>
              <a:avLst/>
              <a:gdLst/>
              <a:ahLst/>
              <a:cxnLst/>
              <a:rect l="l" t="t" r="r" b="b"/>
              <a:pathLst>
                <a:path w="4854" h="4854" extrusionOk="0">
                  <a:moveTo>
                    <a:pt x="2427" y="0"/>
                  </a:moveTo>
                  <a:cubicBezTo>
                    <a:pt x="1094" y="0"/>
                    <a:pt x="0" y="1094"/>
                    <a:pt x="0" y="2427"/>
                  </a:cubicBezTo>
                  <a:cubicBezTo>
                    <a:pt x="0" y="3760"/>
                    <a:pt x="1094" y="4853"/>
                    <a:pt x="2427" y="4853"/>
                  </a:cubicBezTo>
                  <a:cubicBezTo>
                    <a:pt x="3760" y="4853"/>
                    <a:pt x="4853" y="3760"/>
                    <a:pt x="4853" y="2427"/>
                  </a:cubicBezTo>
                  <a:cubicBezTo>
                    <a:pt x="4853"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1" name="Google Shape;21051;p133"/>
            <p:cNvSpPr/>
            <p:nvPr/>
          </p:nvSpPr>
          <p:spPr>
            <a:xfrm>
              <a:off x="2483200" y="2417975"/>
              <a:ext cx="121350" cy="121350"/>
            </a:xfrm>
            <a:custGeom>
              <a:avLst/>
              <a:gdLst/>
              <a:ahLst/>
              <a:cxnLst/>
              <a:rect l="l" t="t" r="r" b="b"/>
              <a:pathLst>
                <a:path w="4854" h="4854" extrusionOk="0">
                  <a:moveTo>
                    <a:pt x="2427" y="0"/>
                  </a:moveTo>
                  <a:cubicBezTo>
                    <a:pt x="1094" y="0"/>
                    <a:pt x="0" y="1094"/>
                    <a:pt x="0" y="2427"/>
                  </a:cubicBezTo>
                  <a:cubicBezTo>
                    <a:pt x="0" y="3760"/>
                    <a:pt x="1094" y="4853"/>
                    <a:pt x="2427" y="4853"/>
                  </a:cubicBezTo>
                  <a:cubicBezTo>
                    <a:pt x="3760" y="4853"/>
                    <a:pt x="4854" y="3760"/>
                    <a:pt x="4854" y="2427"/>
                  </a:cubicBezTo>
                  <a:cubicBezTo>
                    <a:pt x="4854"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2" name="Google Shape;21052;p133"/>
            <p:cNvSpPr/>
            <p:nvPr/>
          </p:nvSpPr>
          <p:spPr>
            <a:xfrm>
              <a:off x="2633575" y="2417975"/>
              <a:ext cx="121350" cy="121350"/>
            </a:xfrm>
            <a:custGeom>
              <a:avLst/>
              <a:gdLst/>
              <a:ahLst/>
              <a:cxnLst/>
              <a:rect l="l" t="t" r="r" b="b"/>
              <a:pathLst>
                <a:path w="4854" h="4854" extrusionOk="0">
                  <a:moveTo>
                    <a:pt x="2427" y="0"/>
                  </a:moveTo>
                  <a:cubicBezTo>
                    <a:pt x="1094" y="0"/>
                    <a:pt x="1" y="1094"/>
                    <a:pt x="1" y="2427"/>
                  </a:cubicBezTo>
                  <a:cubicBezTo>
                    <a:pt x="1" y="3760"/>
                    <a:pt x="1094" y="4853"/>
                    <a:pt x="2427" y="4853"/>
                  </a:cubicBezTo>
                  <a:cubicBezTo>
                    <a:pt x="3760" y="4853"/>
                    <a:pt x="4854" y="3760"/>
                    <a:pt x="4854" y="2427"/>
                  </a:cubicBezTo>
                  <a:cubicBezTo>
                    <a:pt x="4854" y="1094"/>
                    <a:pt x="3794"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3" name="Google Shape;21053;p133"/>
            <p:cNvSpPr/>
            <p:nvPr/>
          </p:nvSpPr>
          <p:spPr>
            <a:xfrm>
              <a:off x="883750" y="2352175"/>
              <a:ext cx="253775" cy="252950"/>
            </a:xfrm>
            <a:custGeom>
              <a:avLst/>
              <a:gdLst/>
              <a:ahLst/>
              <a:cxnLst/>
              <a:rect l="l" t="t" r="r" b="b"/>
              <a:pathLst>
                <a:path w="10151" h="10118" extrusionOk="0">
                  <a:moveTo>
                    <a:pt x="1914" y="1"/>
                  </a:moveTo>
                  <a:cubicBezTo>
                    <a:pt x="854" y="1"/>
                    <a:pt x="0" y="855"/>
                    <a:pt x="0" y="1915"/>
                  </a:cubicBezTo>
                  <a:lnTo>
                    <a:pt x="0" y="8203"/>
                  </a:lnTo>
                  <a:cubicBezTo>
                    <a:pt x="0" y="9263"/>
                    <a:pt x="854" y="10117"/>
                    <a:pt x="1914" y="10117"/>
                  </a:cubicBezTo>
                  <a:lnTo>
                    <a:pt x="8237" y="10117"/>
                  </a:lnTo>
                  <a:cubicBezTo>
                    <a:pt x="9296" y="10117"/>
                    <a:pt x="10150" y="9263"/>
                    <a:pt x="10150" y="8203"/>
                  </a:cubicBezTo>
                  <a:lnTo>
                    <a:pt x="10150" y="1915"/>
                  </a:lnTo>
                  <a:cubicBezTo>
                    <a:pt x="10150" y="855"/>
                    <a:pt x="9296" y="1"/>
                    <a:pt x="8237"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4" name="Google Shape;21054;p133"/>
          <p:cNvGrpSpPr/>
          <p:nvPr/>
        </p:nvGrpSpPr>
        <p:grpSpPr>
          <a:xfrm>
            <a:off x="883750" y="2735825"/>
            <a:ext cx="1937825" cy="253775"/>
            <a:chOff x="883750" y="2735825"/>
            <a:chExt cx="1937825" cy="253775"/>
          </a:xfrm>
        </p:grpSpPr>
        <p:sp>
          <p:nvSpPr>
            <p:cNvPr id="21055" name="Google Shape;21055;p133"/>
            <p:cNvSpPr/>
            <p:nvPr/>
          </p:nvSpPr>
          <p:spPr>
            <a:xfrm>
              <a:off x="883750" y="2735825"/>
              <a:ext cx="253775" cy="253775"/>
            </a:xfrm>
            <a:custGeom>
              <a:avLst/>
              <a:gdLst/>
              <a:ahLst/>
              <a:cxnLst/>
              <a:rect l="l" t="t" r="r" b="b"/>
              <a:pathLst>
                <a:path w="10151" h="10151" extrusionOk="0">
                  <a:moveTo>
                    <a:pt x="5092" y="0"/>
                  </a:moveTo>
                  <a:cubicBezTo>
                    <a:pt x="2256" y="0"/>
                    <a:pt x="0" y="2256"/>
                    <a:pt x="0" y="5092"/>
                  </a:cubicBezTo>
                  <a:cubicBezTo>
                    <a:pt x="0" y="7895"/>
                    <a:pt x="2256" y="10150"/>
                    <a:pt x="5092" y="10150"/>
                  </a:cubicBezTo>
                  <a:cubicBezTo>
                    <a:pt x="7895" y="10150"/>
                    <a:pt x="10150" y="7895"/>
                    <a:pt x="10150" y="5092"/>
                  </a:cubicBezTo>
                  <a:cubicBezTo>
                    <a:pt x="10150" y="2256"/>
                    <a:pt x="7895" y="0"/>
                    <a:pt x="5092"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6" name="Google Shape;21056;p133"/>
            <p:cNvSpPr/>
            <p:nvPr/>
          </p:nvSpPr>
          <p:spPr>
            <a:xfrm>
              <a:off x="1210125" y="2735825"/>
              <a:ext cx="1611450" cy="253775"/>
            </a:xfrm>
            <a:custGeom>
              <a:avLst/>
              <a:gdLst/>
              <a:ahLst/>
              <a:cxnLst/>
              <a:rect l="l" t="t" r="r" b="b"/>
              <a:pathLst>
                <a:path w="64458" h="10151" extrusionOk="0">
                  <a:moveTo>
                    <a:pt x="5059" y="0"/>
                  </a:moveTo>
                  <a:cubicBezTo>
                    <a:pt x="2256" y="0"/>
                    <a:pt x="0" y="2256"/>
                    <a:pt x="0" y="5058"/>
                  </a:cubicBezTo>
                  <a:cubicBezTo>
                    <a:pt x="0" y="7895"/>
                    <a:pt x="2256" y="10150"/>
                    <a:pt x="5059" y="10150"/>
                  </a:cubicBezTo>
                  <a:lnTo>
                    <a:pt x="59365" y="10150"/>
                  </a:lnTo>
                  <a:cubicBezTo>
                    <a:pt x="62202" y="10150"/>
                    <a:pt x="64457" y="7895"/>
                    <a:pt x="64457" y="5058"/>
                  </a:cubicBezTo>
                  <a:cubicBezTo>
                    <a:pt x="64457" y="2256"/>
                    <a:pt x="62202" y="0"/>
                    <a:pt x="59365"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7" name="Google Shape;21057;p133"/>
            <p:cNvSpPr/>
            <p:nvPr/>
          </p:nvSpPr>
          <p:spPr>
            <a:xfrm>
              <a:off x="1275925" y="2802450"/>
              <a:ext cx="121350" cy="121350"/>
            </a:xfrm>
            <a:custGeom>
              <a:avLst/>
              <a:gdLst/>
              <a:ahLst/>
              <a:cxnLst/>
              <a:rect l="l" t="t" r="r" b="b"/>
              <a:pathLst>
                <a:path w="4854" h="4854" extrusionOk="0">
                  <a:moveTo>
                    <a:pt x="2427" y="1"/>
                  </a:moveTo>
                  <a:cubicBezTo>
                    <a:pt x="1094" y="1"/>
                    <a:pt x="0" y="1060"/>
                    <a:pt x="0" y="2427"/>
                  </a:cubicBezTo>
                  <a:cubicBezTo>
                    <a:pt x="0" y="3760"/>
                    <a:pt x="1094" y="4854"/>
                    <a:pt x="2427" y="4854"/>
                  </a:cubicBezTo>
                  <a:cubicBezTo>
                    <a:pt x="3759" y="4854"/>
                    <a:pt x="4853" y="3760"/>
                    <a:pt x="4853" y="2427"/>
                  </a:cubicBezTo>
                  <a:cubicBezTo>
                    <a:pt x="4853" y="1060"/>
                    <a:pt x="3759" y="1"/>
                    <a:pt x="242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8" name="Google Shape;21058;p133"/>
            <p:cNvSpPr/>
            <p:nvPr/>
          </p:nvSpPr>
          <p:spPr>
            <a:xfrm>
              <a:off x="1427150" y="2802450"/>
              <a:ext cx="121350" cy="121350"/>
            </a:xfrm>
            <a:custGeom>
              <a:avLst/>
              <a:gdLst/>
              <a:ahLst/>
              <a:cxnLst/>
              <a:rect l="l" t="t" r="r" b="b"/>
              <a:pathLst>
                <a:path w="4854" h="4854" extrusionOk="0">
                  <a:moveTo>
                    <a:pt x="2427" y="1"/>
                  </a:moveTo>
                  <a:cubicBezTo>
                    <a:pt x="1060" y="1"/>
                    <a:pt x="0" y="1060"/>
                    <a:pt x="0" y="2427"/>
                  </a:cubicBezTo>
                  <a:cubicBezTo>
                    <a:pt x="0" y="3760"/>
                    <a:pt x="1060" y="4854"/>
                    <a:pt x="2427" y="4854"/>
                  </a:cubicBezTo>
                  <a:cubicBezTo>
                    <a:pt x="3760" y="4854"/>
                    <a:pt x="4853" y="3760"/>
                    <a:pt x="4853" y="2427"/>
                  </a:cubicBezTo>
                  <a:cubicBezTo>
                    <a:pt x="4853" y="1060"/>
                    <a:pt x="3760" y="1"/>
                    <a:pt x="242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9" name="Google Shape;21059;p133"/>
            <p:cNvSpPr/>
            <p:nvPr/>
          </p:nvSpPr>
          <p:spPr>
            <a:xfrm>
              <a:off x="1577525" y="2802450"/>
              <a:ext cx="122200" cy="121350"/>
            </a:xfrm>
            <a:custGeom>
              <a:avLst/>
              <a:gdLst/>
              <a:ahLst/>
              <a:cxnLst/>
              <a:rect l="l" t="t" r="r" b="b"/>
              <a:pathLst>
                <a:path w="4888" h="4854" extrusionOk="0">
                  <a:moveTo>
                    <a:pt x="2522" y="0"/>
                  </a:moveTo>
                  <a:cubicBezTo>
                    <a:pt x="2502" y="0"/>
                    <a:pt x="2481" y="0"/>
                    <a:pt x="2461" y="1"/>
                  </a:cubicBezTo>
                  <a:cubicBezTo>
                    <a:pt x="1094" y="1"/>
                    <a:pt x="0" y="1060"/>
                    <a:pt x="35" y="2427"/>
                  </a:cubicBezTo>
                  <a:cubicBezTo>
                    <a:pt x="0" y="3760"/>
                    <a:pt x="1094" y="4820"/>
                    <a:pt x="2427" y="4854"/>
                  </a:cubicBezTo>
                  <a:cubicBezTo>
                    <a:pt x="3794" y="4854"/>
                    <a:pt x="4888" y="3760"/>
                    <a:pt x="4888" y="2427"/>
                  </a:cubicBezTo>
                  <a:cubicBezTo>
                    <a:pt x="4888" y="1081"/>
                    <a:pt x="3827" y="0"/>
                    <a:pt x="2522"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0" name="Google Shape;21060;p133"/>
            <p:cNvSpPr/>
            <p:nvPr/>
          </p:nvSpPr>
          <p:spPr>
            <a:xfrm>
              <a:off x="1728750" y="2802450"/>
              <a:ext cx="121350" cy="121350"/>
            </a:xfrm>
            <a:custGeom>
              <a:avLst/>
              <a:gdLst/>
              <a:ahLst/>
              <a:cxnLst/>
              <a:rect l="l" t="t" r="r" b="b"/>
              <a:pathLst>
                <a:path w="4854" h="4854" extrusionOk="0">
                  <a:moveTo>
                    <a:pt x="2427" y="1"/>
                  </a:moveTo>
                  <a:cubicBezTo>
                    <a:pt x="1094" y="1"/>
                    <a:pt x="1" y="1060"/>
                    <a:pt x="1" y="2427"/>
                  </a:cubicBezTo>
                  <a:cubicBezTo>
                    <a:pt x="1" y="3760"/>
                    <a:pt x="1094" y="4854"/>
                    <a:pt x="2427" y="4854"/>
                  </a:cubicBezTo>
                  <a:cubicBezTo>
                    <a:pt x="3760" y="4854"/>
                    <a:pt x="4854" y="3760"/>
                    <a:pt x="4854" y="2427"/>
                  </a:cubicBezTo>
                  <a:cubicBezTo>
                    <a:pt x="4854" y="1060"/>
                    <a:pt x="3760" y="1"/>
                    <a:pt x="242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1" name="Google Shape;21061;p133"/>
            <p:cNvSpPr/>
            <p:nvPr/>
          </p:nvSpPr>
          <p:spPr>
            <a:xfrm>
              <a:off x="1879125" y="2802450"/>
              <a:ext cx="121350" cy="121350"/>
            </a:xfrm>
            <a:custGeom>
              <a:avLst/>
              <a:gdLst/>
              <a:ahLst/>
              <a:cxnLst/>
              <a:rect l="l" t="t" r="r" b="b"/>
              <a:pathLst>
                <a:path w="4854" h="4854" extrusionOk="0">
                  <a:moveTo>
                    <a:pt x="2427" y="1"/>
                  </a:moveTo>
                  <a:cubicBezTo>
                    <a:pt x="1094" y="1"/>
                    <a:pt x="1" y="1060"/>
                    <a:pt x="1" y="2427"/>
                  </a:cubicBezTo>
                  <a:cubicBezTo>
                    <a:pt x="1" y="3760"/>
                    <a:pt x="1094" y="4854"/>
                    <a:pt x="2427" y="4854"/>
                  </a:cubicBezTo>
                  <a:cubicBezTo>
                    <a:pt x="3794" y="4854"/>
                    <a:pt x="4854" y="3760"/>
                    <a:pt x="4854" y="2427"/>
                  </a:cubicBezTo>
                  <a:cubicBezTo>
                    <a:pt x="4854" y="1060"/>
                    <a:pt x="3794" y="1"/>
                    <a:pt x="242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2" name="Google Shape;21062;p133"/>
            <p:cNvSpPr/>
            <p:nvPr/>
          </p:nvSpPr>
          <p:spPr>
            <a:xfrm>
              <a:off x="2029500" y="2802450"/>
              <a:ext cx="122200" cy="121350"/>
            </a:xfrm>
            <a:custGeom>
              <a:avLst/>
              <a:gdLst/>
              <a:ahLst/>
              <a:cxnLst/>
              <a:rect l="l" t="t" r="r" b="b"/>
              <a:pathLst>
                <a:path w="4888" h="4854" extrusionOk="0">
                  <a:moveTo>
                    <a:pt x="2461" y="1"/>
                  </a:moveTo>
                  <a:cubicBezTo>
                    <a:pt x="1094" y="1"/>
                    <a:pt x="1" y="1060"/>
                    <a:pt x="35" y="2427"/>
                  </a:cubicBezTo>
                  <a:cubicBezTo>
                    <a:pt x="35" y="3760"/>
                    <a:pt x="1094" y="4854"/>
                    <a:pt x="2461" y="4854"/>
                  </a:cubicBezTo>
                  <a:cubicBezTo>
                    <a:pt x="3794" y="4854"/>
                    <a:pt x="4888" y="3760"/>
                    <a:pt x="4888" y="2427"/>
                  </a:cubicBezTo>
                  <a:cubicBezTo>
                    <a:pt x="4888" y="1060"/>
                    <a:pt x="3794" y="1"/>
                    <a:pt x="246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3" name="Google Shape;21063;p133"/>
            <p:cNvSpPr/>
            <p:nvPr/>
          </p:nvSpPr>
          <p:spPr>
            <a:xfrm>
              <a:off x="2180725" y="2802450"/>
              <a:ext cx="122225" cy="121350"/>
            </a:xfrm>
            <a:custGeom>
              <a:avLst/>
              <a:gdLst/>
              <a:ahLst/>
              <a:cxnLst/>
              <a:rect l="l" t="t" r="r" b="b"/>
              <a:pathLst>
                <a:path w="4889" h="4854" extrusionOk="0">
                  <a:moveTo>
                    <a:pt x="2462" y="1"/>
                  </a:moveTo>
                  <a:cubicBezTo>
                    <a:pt x="1095" y="1"/>
                    <a:pt x="1" y="1060"/>
                    <a:pt x="1" y="2427"/>
                  </a:cubicBezTo>
                  <a:cubicBezTo>
                    <a:pt x="1" y="3760"/>
                    <a:pt x="1095" y="4854"/>
                    <a:pt x="2462" y="4854"/>
                  </a:cubicBezTo>
                  <a:cubicBezTo>
                    <a:pt x="3795" y="4854"/>
                    <a:pt x="4888" y="3760"/>
                    <a:pt x="4888" y="2427"/>
                  </a:cubicBezTo>
                  <a:cubicBezTo>
                    <a:pt x="4888" y="1060"/>
                    <a:pt x="3795" y="1"/>
                    <a:pt x="246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4" name="Google Shape;21064;p133"/>
            <p:cNvSpPr/>
            <p:nvPr/>
          </p:nvSpPr>
          <p:spPr>
            <a:xfrm>
              <a:off x="2331975" y="2802450"/>
              <a:ext cx="121350" cy="121350"/>
            </a:xfrm>
            <a:custGeom>
              <a:avLst/>
              <a:gdLst/>
              <a:ahLst/>
              <a:cxnLst/>
              <a:rect l="l" t="t" r="r" b="b"/>
              <a:pathLst>
                <a:path w="4854" h="4854" extrusionOk="0">
                  <a:moveTo>
                    <a:pt x="2427" y="1"/>
                  </a:moveTo>
                  <a:cubicBezTo>
                    <a:pt x="1094" y="1"/>
                    <a:pt x="0" y="1060"/>
                    <a:pt x="0" y="2427"/>
                  </a:cubicBezTo>
                  <a:cubicBezTo>
                    <a:pt x="0" y="3760"/>
                    <a:pt x="1094" y="4854"/>
                    <a:pt x="2427" y="4854"/>
                  </a:cubicBezTo>
                  <a:cubicBezTo>
                    <a:pt x="3760" y="4854"/>
                    <a:pt x="4853" y="3760"/>
                    <a:pt x="4853" y="2427"/>
                  </a:cubicBezTo>
                  <a:cubicBezTo>
                    <a:pt x="4853" y="1060"/>
                    <a:pt x="3760" y="1"/>
                    <a:pt x="242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5" name="Google Shape;21065;p133"/>
            <p:cNvSpPr/>
            <p:nvPr/>
          </p:nvSpPr>
          <p:spPr>
            <a:xfrm>
              <a:off x="2483200" y="2802450"/>
              <a:ext cx="121350" cy="121350"/>
            </a:xfrm>
            <a:custGeom>
              <a:avLst/>
              <a:gdLst/>
              <a:ahLst/>
              <a:cxnLst/>
              <a:rect l="l" t="t" r="r" b="b"/>
              <a:pathLst>
                <a:path w="4854" h="4854" extrusionOk="0">
                  <a:moveTo>
                    <a:pt x="2427" y="1"/>
                  </a:moveTo>
                  <a:cubicBezTo>
                    <a:pt x="1094" y="1"/>
                    <a:pt x="0" y="1060"/>
                    <a:pt x="0" y="2427"/>
                  </a:cubicBezTo>
                  <a:cubicBezTo>
                    <a:pt x="0" y="3760"/>
                    <a:pt x="1094" y="4854"/>
                    <a:pt x="2427" y="4854"/>
                  </a:cubicBezTo>
                  <a:cubicBezTo>
                    <a:pt x="3760" y="4854"/>
                    <a:pt x="4854" y="3760"/>
                    <a:pt x="4854" y="2427"/>
                  </a:cubicBezTo>
                  <a:cubicBezTo>
                    <a:pt x="4854" y="1060"/>
                    <a:pt x="3760" y="1"/>
                    <a:pt x="242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6" name="Google Shape;21066;p133"/>
            <p:cNvSpPr/>
            <p:nvPr/>
          </p:nvSpPr>
          <p:spPr>
            <a:xfrm>
              <a:off x="2633575" y="2802450"/>
              <a:ext cx="121350" cy="121350"/>
            </a:xfrm>
            <a:custGeom>
              <a:avLst/>
              <a:gdLst/>
              <a:ahLst/>
              <a:cxnLst/>
              <a:rect l="l" t="t" r="r" b="b"/>
              <a:pathLst>
                <a:path w="4854" h="4854" extrusionOk="0">
                  <a:moveTo>
                    <a:pt x="2489" y="0"/>
                  </a:moveTo>
                  <a:cubicBezTo>
                    <a:pt x="2469" y="0"/>
                    <a:pt x="2448" y="0"/>
                    <a:pt x="2427" y="1"/>
                  </a:cubicBezTo>
                  <a:cubicBezTo>
                    <a:pt x="1094" y="1"/>
                    <a:pt x="1" y="1060"/>
                    <a:pt x="1" y="2427"/>
                  </a:cubicBezTo>
                  <a:cubicBezTo>
                    <a:pt x="1" y="3760"/>
                    <a:pt x="1094" y="4854"/>
                    <a:pt x="2427" y="4854"/>
                  </a:cubicBezTo>
                  <a:cubicBezTo>
                    <a:pt x="3794" y="4854"/>
                    <a:pt x="4854" y="3760"/>
                    <a:pt x="4854" y="2427"/>
                  </a:cubicBezTo>
                  <a:cubicBezTo>
                    <a:pt x="4854" y="1081"/>
                    <a:pt x="3826" y="0"/>
                    <a:pt x="248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7" name="Google Shape;21067;p133"/>
          <p:cNvGrpSpPr/>
          <p:nvPr/>
        </p:nvGrpSpPr>
        <p:grpSpPr>
          <a:xfrm>
            <a:off x="883750" y="3119450"/>
            <a:ext cx="1937825" cy="253775"/>
            <a:chOff x="883750" y="3119450"/>
            <a:chExt cx="1937825" cy="253775"/>
          </a:xfrm>
        </p:grpSpPr>
        <p:sp>
          <p:nvSpPr>
            <p:cNvPr id="21068" name="Google Shape;21068;p133"/>
            <p:cNvSpPr/>
            <p:nvPr/>
          </p:nvSpPr>
          <p:spPr>
            <a:xfrm>
              <a:off x="883750" y="3119450"/>
              <a:ext cx="253775" cy="253775"/>
            </a:xfrm>
            <a:custGeom>
              <a:avLst/>
              <a:gdLst/>
              <a:ahLst/>
              <a:cxnLst/>
              <a:rect l="l" t="t" r="r" b="b"/>
              <a:pathLst>
                <a:path w="10151" h="10151" extrusionOk="0">
                  <a:moveTo>
                    <a:pt x="5092" y="0"/>
                  </a:moveTo>
                  <a:cubicBezTo>
                    <a:pt x="2256" y="0"/>
                    <a:pt x="0" y="2290"/>
                    <a:pt x="0" y="5093"/>
                  </a:cubicBezTo>
                  <a:cubicBezTo>
                    <a:pt x="0" y="7895"/>
                    <a:pt x="2256" y="10151"/>
                    <a:pt x="5092" y="10151"/>
                  </a:cubicBezTo>
                  <a:cubicBezTo>
                    <a:pt x="7895" y="10151"/>
                    <a:pt x="10150" y="7895"/>
                    <a:pt x="10150" y="5093"/>
                  </a:cubicBezTo>
                  <a:cubicBezTo>
                    <a:pt x="10150" y="2290"/>
                    <a:pt x="7895" y="0"/>
                    <a:pt x="509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9" name="Google Shape;21069;p133"/>
            <p:cNvSpPr/>
            <p:nvPr/>
          </p:nvSpPr>
          <p:spPr>
            <a:xfrm>
              <a:off x="1210125" y="3119450"/>
              <a:ext cx="1611450" cy="253775"/>
            </a:xfrm>
            <a:custGeom>
              <a:avLst/>
              <a:gdLst/>
              <a:ahLst/>
              <a:cxnLst/>
              <a:rect l="l" t="t" r="r" b="b"/>
              <a:pathLst>
                <a:path w="64458" h="10151" extrusionOk="0">
                  <a:moveTo>
                    <a:pt x="5059" y="0"/>
                  </a:moveTo>
                  <a:cubicBezTo>
                    <a:pt x="2256" y="0"/>
                    <a:pt x="0" y="2290"/>
                    <a:pt x="0" y="5093"/>
                  </a:cubicBezTo>
                  <a:cubicBezTo>
                    <a:pt x="0" y="7895"/>
                    <a:pt x="2256" y="10151"/>
                    <a:pt x="5059" y="10151"/>
                  </a:cubicBezTo>
                  <a:lnTo>
                    <a:pt x="59365" y="10151"/>
                  </a:lnTo>
                  <a:cubicBezTo>
                    <a:pt x="62168" y="10151"/>
                    <a:pt x="64457" y="7895"/>
                    <a:pt x="64457" y="5093"/>
                  </a:cubicBezTo>
                  <a:cubicBezTo>
                    <a:pt x="64457" y="2290"/>
                    <a:pt x="62168" y="0"/>
                    <a:pt x="593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0" name="Google Shape;21070;p133"/>
            <p:cNvSpPr/>
            <p:nvPr/>
          </p:nvSpPr>
          <p:spPr>
            <a:xfrm>
              <a:off x="1275925" y="3186075"/>
              <a:ext cx="121350" cy="121375"/>
            </a:xfrm>
            <a:custGeom>
              <a:avLst/>
              <a:gdLst/>
              <a:ahLst/>
              <a:cxnLst/>
              <a:rect l="l" t="t" r="r" b="b"/>
              <a:pathLst>
                <a:path w="4854" h="4855" extrusionOk="0">
                  <a:moveTo>
                    <a:pt x="2368" y="0"/>
                  </a:moveTo>
                  <a:cubicBezTo>
                    <a:pt x="1062" y="0"/>
                    <a:pt x="0" y="1114"/>
                    <a:pt x="0" y="2428"/>
                  </a:cubicBezTo>
                  <a:cubicBezTo>
                    <a:pt x="0" y="3760"/>
                    <a:pt x="1094" y="4854"/>
                    <a:pt x="2427" y="4854"/>
                  </a:cubicBezTo>
                  <a:cubicBezTo>
                    <a:pt x="3759" y="4854"/>
                    <a:pt x="4853" y="3760"/>
                    <a:pt x="4853" y="2428"/>
                  </a:cubicBezTo>
                  <a:cubicBezTo>
                    <a:pt x="4853" y="1061"/>
                    <a:pt x="3759" y="1"/>
                    <a:pt x="2427" y="1"/>
                  </a:cubicBezTo>
                  <a:cubicBezTo>
                    <a:pt x="2407" y="1"/>
                    <a:pt x="2387" y="0"/>
                    <a:pt x="236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1" name="Google Shape;21071;p133"/>
            <p:cNvSpPr/>
            <p:nvPr/>
          </p:nvSpPr>
          <p:spPr>
            <a:xfrm>
              <a:off x="1426300" y="3186075"/>
              <a:ext cx="122200" cy="121375"/>
            </a:xfrm>
            <a:custGeom>
              <a:avLst/>
              <a:gdLst/>
              <a:ahLst/>
              <a:cxnLst/>
              <a:rect l="l" t="t" r="r" b="b"/>
              <a:pathLst>
                <a:path w="4888" h="4855" extrusionOk="0">
                  <a:moveTo>
                    <a:pt x="2400" y="0"/>
                  </a:moveTo>
                  <a:cubicBezTo>
                    <a:pt x="1062" y="0"/>
                    <a:pt x="1" y="1114"/>
                    <a:pt x="34" y="2428"/>
                  </a:cubicBezTo>
                  <a:cubicBezTo>
                    <a:pt x="34" y="3760"/>
                    <a:pt x="1094" y="4854"/>
                    <a:pt x="2461" y="4854"/>
                  </a:cubicBezTo>
                  <a:cubicBezTo>
                    <a:pt x="3794" y="4854"/>
                    <a:pt x="4887" y="3760"/>
                    <a:pt x="4887" y="2428"/>
                  </a:cubicBezTo>
                  <a:cubicBezTo>
                    <a:pt x="4887" y="1061"/>
                    <a:pt x="3794" y="1"/>
                    <a:pt x="2461" y="1"/>
                  </a:cubicBezTo>
                  <a:cubicBezTo>
                    <a:pt x="2441" y="1"/>
                    <a:pt x="2420" y="0"/>
                    <a:pt x="240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2" name="Google Shape;21072;p133"/>
            <p:cNvSpPr/>
            <p:nvPr/>
          </p:nvSpPr>
          <p:spPr>
            <a:xfrm>
              <a:off x="1577525" y="3186075"/>
              <a:ext cx="121350" cy="121375"/>
            </a:xfrm>
            <a:custGeom>
              <a:avLst/>
              <a:gdLst/>
              <a:ahLst/>
              <a:cxnLst/>
              <a:rect l="l" t="t" r="r" b="b"/>
              <a:pathLst>
                <a:path w="4854" h="4855" extrusionOk="0">
                  <a:moveTo>
                    <a:pt x="2488" y="0"/>
                  </a:moveTo>
                  <a:cubicBezTo>
                    <a:pt x="2467" y="0"/>
                    <a:pt x="2447" y="1"/>
                    <a:pt x="2427" y="1"/>
                  </a:cubicBezTo>
                  <a:cubicBezTo>
                    <a:pt x="1094" y="1"/>
                    <a:pt x="0" y="1095"/>
                    <a:pt x="35" y="2428"/>
                  </a:cubicBezTo>
                  <a:cubicBezTo>
                    <a:pt x="35" y="3760"/>
                    <a:pt x="1094" y="4854"/>
                    <a:pt x="2427" y="4854"/>
                  </a:cubicBezTo>
                  <a:cubicBezTo>
                    <a:pt x="3794" y="4854"/>
                    <a:pt x="4853" y="3760"/>
                    <a:pt x="4853" y="2428"/>
                  </a:cubicBezTo>
                  <a:cubicBezTo>
                    <a:pt x="4853" y="1081"/>
                    <a:pt x="3793" y="0"/>
                    <a:pt x="248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3" name="Google Shape;21073;p133"/>
            <p:cNvSpPr/>
            <p:nvPr/>
          </p:nvSpPr>
          <p:spPr>
            <a:xfrm>
              <a:off x="1728750" y="3186100"/>
              <a:ext cx="121350" cy="121350"/>
            </a:xfrm>
            <a:custGeom>
              <a:avLst/>
              <a:gdLst/>
              <a:ahLst/>
              <a:cxnLst/>
              <a:rect l="l" t="t" r="r" b="b"/>
              <a:pathLst>
                <a:path w="4854" h="4854" extrusionOk="0">
                  <a:moveTo>
                    <a:pt x="2427" y="0"/>
                  </a:moveTo>
                  <a:cubicBezTo>
                    <a:pt x="1060" y="0"/>
                    <a:pt x="1" y="1094"/>
                    <a:pt x="1" y="2427"/>
                  </a:cubicBezTo>
                  <a:cubicBezTo>
                    <a:pt x="1" y="3759"/>
                    <a:pt x="1060" y="4853"/>
                    <a:pt x="2427" y="4853"/>
                  </a:cubicBezTo>
                  <a:cubicBezTo>
                    <a:pt x="3760" y="4853"/>
                    <a:pt x="4854" y="3759"/>
                    <a:pt x="4854" y="2427"/>
                  </a:cubicBezTo>
                  <a:cubicBezTo>
                    <a:pt x="4854"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4" name="Google Shape;21074;p133"/>
            <p:cNvSpPr/>
            <p:nvPr/>
          </p:nvSpPr>
          <p:spPr>
            <a:xfrm>
              <a:off x="1879125" y="3186075"/>
              <a:ext cx="122200" cy="121375"/>
            </a:xfrm>
            <a:custGeom>
              <a:avLst/>
              <a:gdLst/>
              <a:ahLst/>
              <a:cxnLst/>
              <a:rect l="l" t="t" r="r" b="b"/>
              <a:pathLst>
                <a:path w="4888" h="4855" extrusionOk="0">
                  <a:moveTo>
                    <a:pt x="2368" y="0"/>
                  </a:moveTo>
                  <a:cubicBezTo>
                    <a:pt x="1062" y="0"/>
                    <a:pt x="1" y="1114"/>
                    <a:pt x="1" y="2428"/>
                  </a:cubicBezTo>
                  <a:cubicBezTo>
                    <a:pt x="1" y="3760"/>
                    <a:pt x="1094" y="4854"/>
                    <a:pt x="2427" y="4854"/>
                  </a:cubicBezTo>
                  <a:cubicBezTo>
                    <a:pt x="3794" y="4854"/>
                    <a:pt x="4888" y="3760"/>
                    <a:pt x="4854" y="2428"/>
                  </a:cubicBezTo>
                  <a:cubicBezTo>
                    <a:pt x="4854" y="1061"/>
                    <a:pt x="3794" y="1"/>
                    <a:pt x="2427" y="1"/>
                  </a:cubicBezTo>
                  <a:cubicBezTo>
                    <a:pt x="2407" y="1"/>
                    <a:pt x="2388" y="0"/>
                    <a:pt x="236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5" name="Google Shape;21075;p133"/>
            <p:cNvSpPr/>
            <p:nvPr/>
          </p:nvSpPr>
          <p:spPr>
            <a:xfrm>
              <a:off x="2029525" y="3186075"/>
              <a:ext cx="122175" cy="121375"/>
            </a:xfrm>
            <a:custGeom>
              <a:avLst/>
              <a:gdLst/>
              <a:ahLst/>
              <a:cxnLst/>
              <a:rect l="l" t="t" r="r" b="b"/>
              <a:pathLst>
                <a:path w="4887" h="4855" extrusionOk="0">
                  <a:moveTo>
                    <a:pt x="2400" y="0"/>
                  </a:moveTo>
                  <a:cubicBezTo>
                    <a:pt x="1061" y="0"/>
                    <a:pt x="0" y="1114"/>
                    <a:pt x="34" y="2428"/>
                  </a:cubicBezTo>
                  <a:cubicBezTo>
                    <a:pt x="34" y="3760"/>
                    <a:pt x="1093" y="4854"/>
                    <a:pt x="2460" y="4854"/>
                  </a:cubicBezTo>
                  <a:cubicBezTo>
                    <a:pt x="3793" y="4854"/>
                    <a:pt x="4887" y="3760"/>
                    <a:pt x="4887" y="2428"/>
                  </a:cubicBezTo>
                  <a:cubicBezTo>
                    <a:pt x="4887" y="1061"/>
                    <a:pt x="3793" y="1"/>
                    <a:pt x="2460" y="1"/>
                  </a:cubicBezTo>
                  <a:cubicBezTo>
                    <a:pt x="2440" y="1"/>
                    <a:pt x="2420" y="0"/>
                    <a:pt x="240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6" name="Google Shape;21076;p133"/>
            <p:cNvSpPr/>
            <p:nvPr/>
          </p:nvSpPr>
          <p:spPr>
            <a:xfrm>
              <a:off x="2180725" y="3186100"/>
              <a:ext cx="122225" cy="121350"/>
            </a:xfrm>
            <a:custGeom>
              <a:avLst/>
              <a:gdLst/>
              <a:ahLst/>
              <a:cxnLst/>
              <a:rect l="l" t="t" r="r" b="b"/>
              <a:pathLst>
                <a:path w="4889" h="4854" extrusionOk="0">
                  <a:moveTo>
                    <a:pt x="2462" y="0"/>
                  </a:moveTo>
                  <a:cubicBezTo>
                    <a:pt x="1095" y="0"/>
                    <a:pt x="35" y="1094"/>
                    <a:pt x="1" y="2427"/>
                  </a:cubicBezTo>
                  <a:cubicBezTo>
                    <a:pt x="35" y="3759"/>
                    <a:pt x="1095" y="4853"/>
                    <a:pt x="2462" y="4853"/>
                  </a:cubicBezTo>
                  <a:cubicBezTo>
                    <a:pt x="3795" y="4853"/>
                    <a:pt x="4854" y="3759"/>
                    <a:pt x="4888" y="2427"/>
                  </a:cubicBezTo>
                  <a:cubicBezTo>
                    <a:pt x="4888" y="1094"/>
                    <a:pt x="3795" y="0"/>
                    <a:pt x="2462"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7" name="Google Shape;21077;p133"/>
            <p:cNvSpPr/>
            <p:nvPr/>
          </p:nvSpPr>
          <p:spPr>
            <a:xfrm>
              <a:off x="2331975" y="3186100"/>
              <a:ext cx="121350" cy="121350"/>
            </a:xfrm>
            <a:custGeom>
              <a:avLst/>
              <a:gdLst/>
              <a:ahLst/>
              <a:cxnLst/>
              <a:rect l="l" t="t" r="r" b="b"/>
              <a:pathLst>
                <a:path w="4854" h="4854" extrusionOk="0">
                  <a:moveTo>
                    <a:pt x="2427" y="0"/>
                  </a:moveTo>
                  <a:cubicBezTo>
                    <a:pt x="1094" y="0"/>
                    <a:pt x="0" y="1094"/>
                    <a:pt x="0" y="2427"/>
                  </a:cubicBezTo>
                  <a:cubicBezTo>
                    <a:pt x="0" y="3759"/>
                    <a:pt x="1094" y="4853"/>
                    <a:pt x="2427" y="4853"/>
                  </a:cubicBezTo>
                  <a:cubicBezTo>
                    <a:pt x="3760" y="4853"/>
                    <a:pt x="4853" y="3759"/>
                    <a:pt x="4853" y="2427"/>
                  </a:cubicBezTo>
                  <a:cubicBezTo>
                    <a:pt x="4853"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8" name="Google Shape;21078;p133"/>
            <p:cNvSpPr/>
            <p:nvPr/>
          </p:nvSpPr>
          <p:spPr>
            <a:xfrm>
              <a:off x="2483200" y="3186100"/>
              <a:ext cx="121350" cy="121350"/>
            </a:xfrm>
            <a:custGeom>
              <a:avLst/>
              <a:gdLst/>
              <a:ahLst/>
              <a:cxnLst/>
              <a:rect l="l" t="t" r="r" b="b"/>
              <a:pathLst>
                <a:path w="4854" h="4854" extrusionOk="0">
                  <a:moveTo>
                    <a:pt x="2427" y="0"/>
                  </a:moveTo>
                  <a:cubicBezTo>
                    <a:pt x="1094" y="0"/>
                    <a:pt x="0" y="1094"/>
                    <a:pt x="0" y="2427"/>
                  </a:cubicBezTo>
                  <a:cubicBezTo>
                    <a:pt x="0" y="3759"/>
                    <a:pt x="1094" y="4853"/>
                    <a:pt x="2427" y="4853"/>
                  </a:cubicBezTo>
                  <a:cubicBezTo>
                    <a:pt x="3760" y="4853"/>
                    <a:pt x="4854" y="3759"/>
                    <a:pt x="4854" y="2427"/>
                  </a:cubicBezTo>
                  <a:cubicBezTo>
                    <a:pt x="4854" y="1094"/>
                    <a:pt x="3760"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9" name="Google Shape;21079;p133"/>
            <p:cNvSpPr/>
            <p:nvPr/>
          </p:nvSpPr>
          <p:spPr>
            <a:xfrm>
              <a:off x="2633575" y="3186100"/>
              <a:ext cx="121350" cy="121350"/>
            </a:xfrm>
            <a:custGeom>
              <a:avLst/>
              <a:gdLst/>
              <a:ahLst/>
              <a:cxnLst/>
              <a:rect l="l" t="t" r="r" b="b"/>
              <a:pathLst>
                <a:path w="4854" h="4854" extrusionOk="0">
                  <a:moveTo>
                    <a:pt x="2427" y="0"/>
                  </a:moveTo>
                  <a:cubicBezTo>
                    <a:pt x="1094" y="0"/>
                    <a:pt x="1" y="1094"/>
                    <a:pt x="1" y="2427"/>
                  </a:cubicBezTo>
                  <a:cubicBezTo>
                    <a:pt x="1" y="3759"/>
                    <a:pt x="1094" y="4853"/>
                    <a:pt x="2427" y="4853"/>
                  </a:cubicBezTo>
                  <a:cubicBezTo>
                    <a:pt x="3760" y="4853"/>
                    <a:pt x="4854" y="3759"/>
                    <a:pt x="4854" y="2427"/>
                  </a:cubicBezTo>
                  <a:cubicBezTo>
                    <a:pt x="4854" y="1094"/>
                    <a:pt x="3794" y="0"/>
                    <a:pt x="242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80" name="Google Shape;21080;p133"/>
          <p:cNvSpPr/>
          <p:nvPr/>
        </p:nvSpPr>
        <p:spPr>
          <a:xfrm>
            <a:off x="3097337" y="1941877"/>
            <a:ext cx="2358252" cy="260848"/>
          </a:xfrm>
          <a:custGeom>
            <a:avLst/>
            <a:gdLst/>
            <a:ahLst/>
            <a:cxnLst/>
            <a:rect l="l" t="t" r="r" b="b"/>
            <a:pathLst>
              <a:path w="112271" h="9810" extrusionOk="0">
                <a:moveTo>
                  <a:pt x="0" y="1"/>
                </a:moveTo>
                <a:lnTo>
                  <a:pt x="0" y="9809"/>
                </a:lnTo>
                <a:lnTo>
                  <a:pt x="112270" y="9809"/>
                </a:lnTo>
                <a:lnTo>
                  <a:pt x="11227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1" name="Google Shape;21081;p133"/>
          <p:cNvSpPr/>
          <p:nvPr/>
        </p:nvSpPr>
        <p:spPr>
          <a:xfrm>
            <a:off x="5701775" y="1836025"/>
            <a:ext cx="781204" cy="463400"/>
          </a:xfrm>
          <a:custGeom>
            <a:avLst/>
            <a:gdLst/>
            <a:ahLst/>
            <a:cxnLst/>
            <a:rect l="l" t="t" r="r" b="b"/>
            <a:pathLst>
              <a:path w="23104" h="13705" extrusionOk="0">
                <a:moveTo>
                  <a:pt x="11552" y="0"/>
                </a:moveTo>
                <a:lnTo>
                  <a:pt x="9809" y="3042"/>
                </a:lnTo>
                <a:lnTo>
                  <a:pt x="0" y="3042"/>
                </a:lnTo>
                <a:lnTo>
                  <a:pt x="0" y="13705"/>
                </a:lnTo>
                <a:lnTo>
                  <a:pt x="23104" y="13705"/>
                </a:lnTo>
                <a:lnTo>
                  <a:pt x="23104" y="3042"/>
                </a:lnTo>
                <a:lnTo>
                  <a:pt x="13295" y="3042"/>
                </a:lnTo>
                <a:lnTo>
                  <a:pt x="11552" y="0"/>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2" name="Google Shape;21082;p133"/>
          <p:cNvSpPr/>
          <p:nvPr/>
        </p:nvSpPr>
        <p:spPr>
          <a:xfrm>
            <a:off x="6650511" y="1836025"/>
            <a:ext cx="781204" cy="463400"/>
          </a:xfrm>
          <a:custGeom>
            <a:avLst/>
            <a:gdLst/>
            <a:ahLst/>
            <a:cxnLst/>
            <a:rect l="l" t="t" r="r" b="b"/>
            <a:pathLst>
              <a:path w="23104" h="13705" extrusionOk="0">
                <a:moveTo>
                  <a:pt x="11552" y="0"/>
                </a:moveTo>
                <a:lnTo>
                  <a:pt x="9809" y="3042"/>
                </a:lnTo>
                <a:lnTo>
                  <a:pt x="0" y="3042"/>
                </a:lnTo>
                <a:lnTo>
                  <a:pt x="0" y="13705"/>
                </a:lnTo>
                <a:lnTo>
                  <a:pt x="23104" y="13705"/>
                </a:lnTo>
                <a:lnTo>
                  <a:pt x="23104" y="3042"/>
                </a:lnTo>
                <a:lnTo>
                  <a:pt x="13295" y="3042"/>
                </a:lnTo>
                <a:lnTo>
                  <a:pt x="11552"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3" name="Google Shape;21083;p133"/>
          <p:cNvSpPr/>
          <p:nvPr/>
        </p:nvSpPr>
        <p:spPr>
          <a:xfrm>
            <a:off x="7599247" y="1836025"/>
            <a:ext cx="781204" cy="463400"/>
          </a:xfrm>
          <a:custGeom>
            <a:avLst/>
            <a:gdLst/>
            <a:ahLst/>
            <a:cxnLst/>
            <a:rect l="l" t="t" r="r" b="b"/>
            <a:pathLst>
              <a:path w="23104" h="13705" extrusionOk="0">
                <a:moveTo>
                  <a:pt x="11552" y="0"/>
                </a:moveTo>
                <a:lnTo>
                  <a:pt x="9809" y="3042"/>
                </a:lnTo>
                <a:lnTo>
                  <a:pt x="0" y="3042"/>
                </a:lnTo>
                <a:lnTo>
                  <a:pt x="0" y="13705"/>
                </a:lnTo>
                <a:lnTo>
                  <a:pt x="23104" y="13705"/>
                </a:lnTo>
                <a:lnTo>
                  <a:pt x="23104" y="3042"/>
                </a:lnTo>
                <a:lnTo>
                  <a:pt x="13295" y="3042"/>
                </a:lnTo>
                <a:lnTo>
                  <a:pt x="11552"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84" name="Google Shape;21084;p133"/>
          <p:cNvGrpSpPr/>
          <p:nvPr/>
        </p:nvGrpSpPr>
        <p:grpSpPr>
          <a:xfrm>
            <a:off x="4067950" y="1800114"/>
            <a:ext cx="677965" cy="1489785"/>
            <a:chOff x="4153950" y="1800125"/>
            <a:chExt cx="637425" cy="1400700"/>
          </a:xfrm>
        </p:grpSpPr>
        <p:grpSp>
          <p:nvGrpSpPr>
            <p:cNvPr id="21085" name="Google Shape;21085;p133"/>
            <p:cNvGrpSpPr/>
            <p:nvPr/>
          </p:nvGrpSpPr>
          <p:grpSpPr>
            <a:xfrm>
              <a:off x="4238550" y="1800125"/>
              <a:ext cx="552825" cy="1400700"/>
              <a:chOff x="5918475" y="1786950"/>
              <a:chExt cx="552825" cy="1400700"/>
            </a:xfrm>
          </p:grpSpPr>
          <p:sp>
            <p:nvSpPr>
              <p:cNvPr id="21086" name="Google Shape;21086;p133"/>
              <p:cNvSpPr/>
              <p:nvPr/>
            </p:nvSpPr>
            <p:spPr>
              <a:xfrm>
                <a:off x="5918475" y="1786950"/>
                <a:ext cx="530600" cy="1191925"/>
              </a:xfrm>
              <a:custGeom>
                <a:avLst/>
                <a:gdLst/>
                <a:ahLst/>
                <a:cxnLst/>
                <a:rect l="l" t="t" r="r" b="b"/>
                <a:pathLst>
                  <a:path w="21224" h="47677" extrusionOk="0">
                    <a:moveTo>
                      <a:pt x="0" y="0"/>
                    </a:moveTo>
                    <a:lnTo>
                      <a:pt x="3384" y="5195"/>
                    </a:lnTo>
                    <a:lnTo>
                      <a:pt x="3384" y="47676"/>
                    </a:lnTo>
                    <a:lnTo>
                      <a:pt x="21224" y="47505"/>
                    </a:lnTo>
                    <a:lnTo>
                      <a:pt x="21224" y="6220"/>
                    </a:lnTo>
                    <a:cubicBezTo>
                      <a:pt x="21224" y="2768"/>
                      <a:pt x="18456" y="0"/>
                      <a:pt x="15038"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7" name="Google Shape;21087;p133"/>
              <p:cNvSpPr/>
              <p:nvPr/>
            </p:nvSpPr>
            <p:spPr>
              <a:xfrm>
                <a:off x="5980850" y="2742125"/>
                <a:ext cx="490450" cy="445525"/>
              </a:xfrm>
              <a:custGeom>
                <a:avLst/>
                <a:gdLst/>
                <a:ahLst/>
                <a:cxnLst/>
                <a:rect l="l" t="t" r="r" b="b"/>
                <a:pathLst>
                  <a:path w="19618" h="17821" extrusionOk="0">
                    <a:moveTo>
                      <a:pt x="9796" y="1"/>
                    </a:moveTo>
                    <a:cubicBezTo>
                      <a:pt x="5760" y="1"/>
                      <a:pt x="2093" y="2743"/>
                      <a:pt x="1128" y="6837"/>
                    </a:cubicBezTo>
                    <a:cubicBezTo>
                      <a:pt x="0" y="11656"/>
                      <a:pt x="2939" y="16441"/>
                      <a:pt x="7724" y="17569"/>
                    </a:cubicBezTo>
                    <a:cubicBezTo>
                      <a:pt x="8425" y="17739"/>
                      <a:pt x="9127" y="17821"/>
                      <a:pt x="9818" y="17821"/>
                    </a:cubicBezTo>
                    <a:cubicBezTo>
                      <a:pt x="13842" y="17821"/>
                      <a:pt x="17493" y="15056"/>
                      <a:pt x="18455" y="10973"/>
                    </a:cubicBezTo>
                    <a:cubicBezTo>
                      <a:pt x="19617" y="6188"/>
                      <a:pt x="16644" y="1403"/>
                      <a:pt x="11859" y="241"/>
                    </a:cubicBezTo>
                    <a:cubicBezTo>
                      <a:pt x="11169" y="79"/>
                      <a:pt x="10477" y="1"/>
                      <a:pt x="9796"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88" name="Google Shape;21088;p133"/>
            <p:cNvSpPr/>
            <p:nvPr/>
          </p:nvSpPr>
          <p:spPr>
            <a:xfrm>
              <a:off x="4153950" y="1800975"/>
              <a:ext cx="170925" cy="129025"/>
            </a:xfrm>
            <a:custGeom>
              <a:avLst/>
              <a:gdLst/>
              <a:ahLst/>
              <a:cxnLst/>
              <a:rect l="l" t="t" r="r" b="b"/>
              <a:pathLst>
                <a:path w="6837" h="5161" extrusionOk="0">
                  <a:moveTo>
                    <a:pt x="3418" y="0"/>
                  </a:moveTo>
                  <a:cubicBezTo>
                    <a:pt x="1539" y="0"/>
                    <a:pt x="1" y="1504"/>
                    <a:pt x="1" y="3384"/>
                  </a:cubicBezTo>
                  <a:lnTo>
                    <a:pt x="1" y="5161"/>
                  </a:lnTo>
                  <a:lnTo>
                    <a:pt x="6768" y="5161"/>
                  </a:lnTo>
                  <a:lnTo>
                    <a:pt x="6836" y="3418"/>
                  </a:lnTo>
                  <a:cubicBezTo>
                    <a:pt x="6836" y="1504"/>
                    <a:pt x="5298" y="0"/>
                    <a:pt x="3418"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9" name="Google Shape;21089;p133"/>
          <p:cNvGrpSpPr/>
          <p:nvPr/>
        </p:nvGrpSpPr>
        <p:grpSpPr>
          <a:xfrm>
            <a:off x="4823133" y="1800114"/>
            <a:ext cx="682764" cy="1573091"/>
            <a:chOff x="4863975" y="1800125"/>
            <a:chExt cx="641937" cy="1479025"/>
          </a:xfrm>
        </p:grpSpPr>
        <p:grpSp>
          <p:nvGrpSpPr>
            <p:cNvPr id="21090" name="Google Shape;21090;p133"/>
            <p:cNvGrpSpPr/>
            <p:nvPr/>
          </p:nvGrpSpPr>
          <p:grpSpPr>
            <a:xfrm>
              <a:off x="4948550" y="1800125"/>
              <a:ext cx="557362" cy="1479025"/>
              <a:chOff x="6628475" y="1786950"/>
              <a:chExt cx="557362" cy="1479025"/>
            </a:xfrm>
          </p:grpSpPr>
          <p:sp>
            <p:nvSpPr>
              <p:cNvPr id="21091" name="Google Shape;21091;p133"/>
              <p:cNvSpPr/>
              <p:nvPr/>
            </p:nvSpPr>
            <p:spPr>
              <a:xfrm>
                <a:off x="6628475" y="1786950"/>
                <a:ext cx="530625" cy="1238900"/>
              </a:xfrm>
              <a:custGeom>
                <a:avLst/>
                <a:gdLst/>
                <a:ahLst/>
                <a:cxnLst/>
                <a:rect l="l" t="t" r="r" b="b"/>
                <a:pathLst>
                  <a:path w="21225" h="49556" extrusionOk="0">
                    <a:moveTo>
                      <a:pt x="1" y="0"/>
                    </a:moveTo>
                    <a:lnTo>
                      <a:pt x="3419" y="5195"/>
                    </a:lnTo>
                    <a:lnTo>
                      <a:pt x="3419" y="49146"/>
                    </a:lnTo>
                    <a:lnTo>
                      <a:pt x="21225" y="49556"/>
                    </a:lnTo>
                    <a:lnTo>
                      <a:pt x="21225" y="6220"/>
                    </a:lnTo>
                    <a:cubicBezTo>
                      <a:pt x="21225" y="2768"/>
                      <a:pt x="18456" y="0"/>
                      <a:pt x="15039"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2" name="Google Shape;21092;p133"/>
              <p:cNvSpPr/>
              <p:nvPr/>
            </p:nvSpPr>
            <p:spPr>
              <a:xfrm>
                <a:off x="6695387" y="2820775"/>
                <a:ext cx="490450" cy="445200"/>
              </a:xfrm>
              <a:custGeom>
                <a:avLst/>
                <a:gdLst/>
                <a:ahLst/>
                <a:cxnLst/>
                <a:rect l="l" t="t" r="r" b="b"/>
                <a:pathLst>
                  <a:path w="19618" h="17808" extrusionOk="0">
                    <a:moveTo>
                      <a:pt x="9814" y="1"/>
                    </a:moveTo>
                    <a:cubicBezTo>
                      <a:pt x="5778" y="1"/>
                      <a:pt x="2123" y="2770"/>
                      <a:pt x="1128" y="6870"/>
                    </a:cubicBezTo>
                    <a:cubicBezTo>
                      <a:pt x="0" y="11655"/>
                      <a:pt x="2973" y="16439"/>
                      <a:pt x="7758" y="17567"/>
                    </a:cubicBezTo>
                    <a:cubicBezTo>
                      <a:pt x="8449" y="17730"/>
                      <a:pt x="9139" y="17808"/>
                      <a:pt x="9819" y="17808"/>
                    </a:cubicBezTo>
                    <a:cubicBezTo>
                      <a:pt x="13849" y="17808"/>
                      <a:pt x="17495" y="15065"/>
                      <a:pt x="18490" y="10971"/>
                    </a:cubicBezTo>
                    <a:cubicBezTo>
                      <a:pt x="19617" y="6186"/>
                      <a:pt x="16644" y="1367"/>
                      <a:pt x="11859" y="240"/>
                    </a:cubicBezTo>
                    <a:cubicBezTo>
                      <a:pt x="11174" y="78"/>
                      <a:pt x="10489" y="1"/>
                      <a:pt x="9814"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93" name="Google Shape;21093;p133"/>
            <p:cNvSpPr/>
            <p:nvPr/>
          </p:nvSpPr>
          <p:spPr>
            <a:xfrm>
              <a:off x="4863975" y="1800975"/>
              <a:ext cx="170050" cy="129025"/>
            </a:xfrm>
            <a:custGeom>
              <a:avLst/>
              <a:gdLst/>
              <a:ahLst/>
              <a:cxnLst/>
              <a:rect l="l" t="t" r="r" b="b"/>
              <a:pathLst>
                <a:path w="6802" h="5161" extrusionOk="0">
                  <a:moveTo>
                    <a:pt x="3418" y="0"/>
                  </a:moveTo>
                  <a:cubicBezTo>
                    <a:pt x="1538" y="0"/>
                    <a:pt x="0" y="1504"/>
                    <a:pt x="0" y="3384"/>
                  </a:cubicBezTo>
                  <a:lnTo>
                    <a:pt x="0" y="5161"/>
                  </a:lnTo>
                  <a:lnTo>
                    <a:pt x="6802" y="5161"/>
                  </a:lnTo>
                  <a:lnTo>
                    <a:pt x="6802" y="3418"/>
                  </a:lnTo>
                  <a:cubicBezTo>
                    <a:pt x="6802" y="1538"/>
                    <a:pt x="5298" y="0"/>
                    <a:pt x="3418"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4" name="Google Shape;21094;p133"/>
          <p:cNvGrpSpPr/>
          <p:nvPr/>
        </p:nvGrpSpPr>
        <p:grpSpPr>
          <a:xfrm>
            <a:off x="3311864" y="1800114"/>
            <a:ext cx="655257" cy="1392226"/>
            <a:chOff x="3443075" y="1800125"/>
            <a:chExt cx="616075" cy="1308975"/>
          </a:xfrm>
        </p:grpSpPr>
        <p:grpSp>
          <p:nvGrpSpPr>
            <p:cNvPr id="21095" name="Google Shape;21095;p133"/>
            <p:cNvGrpSpPr/>
            <p:nvPr/>
          </p:nvGrpSpPr>
          <p:grpSpPr>
            <a:xfrm>
              <a:off x="3528525" y="1800125"/>
              <a:ext cx="530625" cy="1308975"/>
              <a:chOff x="5208450" y="1786950"/>
              <a:chExt cx="530625" cy="1308975"/>
            </a:xfrm>
          </p:grpSpPr>
          <p:sp>
            <p:nvSpPr>
              <p:cNvPr id="21096" name="Google Shape;21096;p133"/>
              <p:cNvSpPr/>
              <p:nvPr/>
            </p:nvSpPr>
            <p:spPr>
              <a:xfrm>
                <a:off x="5208450" y="1786950"/>
                <a:ext cx="530625" cy="1085975"/>
              </a:xfrm>
              <a:custGeom>
                <a:avLst/>
                <a:gdLst/>
                <a:ahLst/>
                <a:cxnLst/>
                <a:rect l="l" t="t" r="r" b="b"/>
                <a:pathLst>
                  <a:path w="21225" h="43439" extrusionOk="0">
                    <a:moveTo>
                      <a:pt x="1" y="0"/>
                    </a:moveTo>
                    <a:lnTo>
                      <a:pt x="3384" y="5195"/>
                    </a:lnTo>
                    <a:lnTo>
                      <a:pt x="3384" y="43438"/>
                    </a:lnTo>
                    <a:lnTo>
                      <a:pt x="21224" y="43233"/>
                    </a:lnTo>
                    <a:lnTo>
                      <a:pt x="21224" y="6220"/>
                    </a:lnTo>
                    <a:cubicBezTo>
                      <a:pt x="21224" y="2768"/>
                      <a:pt x="18422" y="0"/>
                      <a:pt x="15004"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7" name="Google Shape;21097;p133"/>
              <p:cNvSpPr/>
              <p:nvPr/>
            </p:nvSpPr>
            <p:spPr>
              <a:xfrm>
                <a:off x="5291325" y="2649025"/>
                <a:ext cx="447750" cy="446900"/>
              </a:xfrm>
              <a:custGeom>
                <a:avLst/>
                <a:gdLst/>
                <a:ahLst/>
                <a:cxnLst/>
                <a:rect l="l" t="t" r="r" b="b"/>
                <a:pathLst>
                  <a:path w="17910" h="17876" extrusionOk="0">
                    <a:moveTo>
                      <a:pt x="8955" y="1"/>
                    </a:moveTo>
                    <a:cubicBezTo>
                      <a:pt x="4033" y="1"/>
                      <a:pt x="1" y="4000"/>
                      <a:pt x="1" y="8955"/>
                    </a:cubicBezTo>
                    <a:cubicBezTo>
                      <a:pt x="1" y="13877"/>
                      <a:pt x="4033" y="17875"/>
                      <a:pt x="8955" y="17875"/>
                    </a:cubicBezTo>
                    <a:cubicBezTo>
                      <a:pt x="13876" y="17875"/>
                      <a:pt x="17909" y="13877"/>
                      <a:pt x="17909" y="8955"/>
                    </a:cubicBezTo>
                    <a:cubicBezTo>
                      <a:pt x="17909" y="4000"/>
                      <a:pt x="13876" y="1"/>
                      <a:pt x="8955"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98" name="Google Shape;21098;p133"/>
            <p:cNvSpPr/>
            <p:nvPr/>
          </p:nvSpPr>
          <p:spPr>
            <a:xfrm>
              <a:off x="3443075" y="1800125"/>
              <a:ext cx="170925" cy="129875"/>
            </a:xfrm>
            <a:custGeom>
              <a:avLst/>
              <a:gdLst/>
              <a:ahLst/>
              <a:cxnLst/>
              <a:rect l="l" t="t" r="r" b="b"/>
              <a:pathLst>
                <a:path w="6837" h="5195" extrusionOk="0">
                  <a:moveTo>
                    <a:pt x="3419" y="0"/>
                  </a:moveTo>
                  <a:cubicBezTo>
                    <a:pt x="1505" y="0"/>
                    <a:pt x="1" y="1538"/>
                    <a:pt x="1" y="3418"/>
                  </a:cubicBezTo>
                  <a:lnTo>
                    <a:pt x="1" y="5195"/>
                  </a:lnTo>
                  <a:lnTo>
                    <a:pt x="6802" y="5195"/>
                  </a:lnTo>
                  <a:lnTo>
                    <a:pt x="6836" y="3418"/>
                  </a:lnTo>
                  <a:cubicBezTo>
                    <a:pt x="6836" y="1538"/>
                    <a:pt x="5298" y="0"/>
                    <a:pt x="3419"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9" name="Google Shape;21099;p133"/>
          <p:cNvGrpSpPr/>
          <p:nvPr/>
        </p:nvGrpSpPr>
        <p:grpSpPr>
          <a:xfrm>
            <a:off x="883750" y="3572000"/>
            <a:ext cx="4026025" cy="1006525"/>
            <a:chOff x="883750" y="3572000"/>
            <a:chExt cx="4026025" cy="1006525"/>
          </a:xfrm>
        </p:grpSpPr>
        <p:sp>
          <p:nvSpPr>
            <p:cNvPr id="21100" name="Google Shape;21100;p133"/>
            <p:cNvSpPr/>
            <p:nvPr/>
          </p:nvSpPr>
          <p:spPr>
            <a:xfrm>
              <a:off x="883750" y="4072700"/>
              <a:ext cx="1006525" cy="503275"/>
            </a:xfrm>
            <a:custGeom>
              <a:avLst/>
              <a:gdLst/>
              <a:ahLst/>
              <a:cxnLst/>
              <a:rect l="l" t="t" r="r" b="b"/>
              <a:pathLst>
                <a:path w="40261" h="20131" fill="none" extrusionOk="0">
                  <a:moveTo>
                    <a:pt x="0" y="0"/>
                  </a:moveTo>
                  <a:cubicBezTo>
                    <a:pt x="0" y="11142"/>
                    <a:pt x="9023" y="20130"/>
                    <a:pt x="20130" y="20130"/>
                  </a:cubicBezTo>
                  <a:lnTo>
                    <a:pt x="20130" y="20130"/>
                  </a:lnTo>
                  <a:cubicBezTo>
                    <a:pt x="31238" y="20130"/>
                    <a:pt x="40260" y="11142"/>
                    <a:pt x="40260" y="0"/>
                  </a:cubicBezTo>
                </a:path>
              </a:pathLst>
            </a:custGeom>
            <a:noFill/>
            <a:ln w="42725" cap="flat" cmpd="sng">
              <a:solidFill>
                <a:schemeClr val="dk1"/>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1" name="Google Shape;21101;p133"/>
            <p:cNvSpPr/>
            <p:nvPr/>
          </p:nvSpPr>
          <p:spPr>
            <a:xfrm>
              <a:off x="1890250" y="3572000"/>
              <a:ext cx="1006525" cy="503275"/>
            </a:xfrm>
            <a:custGeom>
              <a:avLst/>
              <a:gdLst/>
              <a:ahLst/>
              <a:cxnLst/>
              <a:rect l="l" t="t" r="r" b="b"/>
              <a:pathLst>
                <a:path w="40261" h="20131" fill="none" extrusionOk="0">
                  <a:moveTo>
                    <a:pt x="0" y="20131"/>
                  </a:moveTo>
                  <a:cubicBezTo>
                    <a:pt x="0" y="9024"/>
                    <a:pt x="9023" y="1"/>
                    <a:pt x="20130" y="1"/>
                  </a:cubicBezTo>
                  <a:lnTo>
                    <a:pt x="20130" y="1"/>
                  </a:lnTo>
                  <a:cubicBezTo>
                    <a:pt x="31238" y="1"/>
                    <a:pt x="40260" y="9024"/>
                    <a:pt x="40260" y="20131"/>
                  </a:cubicBezTo>
                </a:path>
              </a:pathLst>
            </a:custGeom>
            <a:noFill/>
            <a:ln w="42725" cap="flat" cmpd="sng">
              <a:solidFill>
                <a:schemeClr val="dk1"/>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2" name="Google Shape;21102;p133"/>
            <p:cNvSpPr/>
            <p:nvPr/>
          </p:nvSpPr>
          <p:spPr>
            <a:xfrm>
              <a:off x="2896750" y="4072700"/>
              <a:ext cx="1006525" cy="503275"/>
            </a:xfrm>
            <a:custGeom>
              <a:avLst/>
              <a:gdLst/>
              <a:ahLst/>
              <a:cxnLst/>
              <a:rect l="l" t="t" r="r" b="b"/>
              <a:pathLst>
                <a:path w="40261" h="20131" fill="none" extrusionOk="0">
                  <a:moveTo>
                    <a:pt x="0" y="0"/>
                  </a:moveTo>
                  <a:cubicBezTo>
                    <a:pt x="0" y="11142"/>
                    <a:pt x="9023" y="20130"/>
                    <a:pt x="20130" y="20130"/>
                  </a:cubicBezTo>
                  <a:lnTo>
                    <a:pt x="20130" y="20130"/>
                  </a:lnTo>
                  <a:cubicBezTo>
                    <a:pt x="31238" y="20130"/>
                    <a:pt x="40260" y="11142"/>
                    <a:pt x="40260" y="0"/>
                  </a:cubicBezTo>
                </a:path>
              </a:pathLst>
            </a:custGeom>
            <a:noFill/>
            <a:ln w="42725" cap="flat" cmpd="sng">
              <a:solidFill>
                <a:schemeClr val="dk1"/>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3" name="Google Shape;21103;p133"/>
            <p:cNvSpPr/>
            <p:nvPr/>
          </p:nvSpPr>
          <p:spPr>
            <a:xfrm>
              <a:off x="3903250" y="3572000"/>
              <a:ext cx="1006525" cy="503275"/>
            </a:xfrm>
            <a:custGeom>
              <a:avLst/>
              <a:gdLst/>
              <a:ahLst/>
              <a:cxnLst/>
              <a:rect l="l" t="t" r="r" b="b"/>
              <a:pathLst>
                <a:path w="40261" h="20131" fill="none" extrusionOk="0">
                  <a:moveTo>
                    <a:pt x="0" y="20131"/>
                  </a:moveTo>
                  <a:cubicBezTo>
                    <a:pt x="0" y="9024"/>
                    <a:pt x="9023" y="1"/>
                    <a:pt x="20130" y="1"/>
                  </a:cubicBezTo>
                  <a:lnTo>
                    <a:pt x="20130" y="1"/>
                  </a:lnTo>
                  <a:cubicBezTo>
                    <a:pt x="31238" y="1"/>
                    <a:pt x="40260" y="9024"/>
                    <a:pt x="40260" y="20131"/>
                  </a:cubicBezTo>
                </a:path>
              </a:pathLst>
            </a:custGeom>
            <a:noFill/>
            <a:ln w="42725" cap="flat" cmpd="sng">
              <a:solidFill>
                <a:schemeClr val="dk1"/>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4" name="Google Shape;21104;p133"/>
            <p:cNvSpPr/>
            <p:nvPr/>
          </p:nvSpPr>
          <p:spPr>
            <a:xfrm>
              <a:off x="883750" y="3574575"/>
              <a:ext cx="1006525" cy="503275"/>
            </a:xfrm>
            <a:custGeom>
              <a:avLst/>
              <a:gdLst/>
              <a:ahLst/>
              <a:cxnLst/>
              <a:rect l="l" t="t" r="r" b="b"/>
              <a:pathLst>
                <a:path w="40261" h="20131" fill="none" extrusionOk="0">
                  <a:moveTo>
                    <a:pt x="0" y="20130"/>
                  </a:moveTo>
                  <a:cubicBezTo>
                    <a:pt x="0" y="8989"/>
                    <a:pt x="9023" y="0"/>
                    <a:pt x="20130" y="0"/>
                  </a:cubicBezTo>
                  <a:lnTo>
                    <a:pt x="20130" y="0"/>
                  </a:lnTo>
                  <a:cubicBezTo>
                    <a:pt x="31238" y="0"/>
                    <a:pt x="40260" y="8989"/>
                    <a:pt x="40260" y="20130"/>
                  </a:cubicBezTo>
                </a:path>
              </a:pathLst>
            </a:custGeom>
            <a:noFill/>
            <a:ln w="42725" cap="flat" cmpd="sng">
              <a:solidFill>
                <a:schemeClr val="dk1"/>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5" name="Google Shape;21105;p133"/>
            <p:cNvSpPr/>
            <p:nvPr/>
          </p:nvSpPr>
          <p:spPr>
            <a:xfrm>
              <a:off x="1890250" y="4075250"/>
              <a:ext cx="1006525" cy="503275"/>
            </a:xfrm>
            <a:custGeom>
              <a:avLst/>
              <a:gdLst/>
              <a:ahLst/>
              <a:cxnLst/>
              <a:rect l="l" t="t" r="r" b="b"/>
              <a:pathLst>
                <a:path w="40261" h="20131" fill="none" extrusionOk="0">
                  <a:moveTo>
                    <a:pt x="0" y="1"/>
                  </a:moveTo>
                  <a:cubicBezTo>
                    <a:pt x="0" y="11108"/>
                    <a:pt x="9023" y="20131"/>
                    <a:pt x="20130" y="20131"/>
                  </a:cubicBezTo>
                  <a:lnTo>
                    <a:pt x="20130" y="20131"/>
                  </a:lnTo>
                  <a:cubicBezTo>
                    <a:pt x="31238" y="20131"/>
                    <a:pt x="40260" y="11108"/>
                    <a:pt x="40260" y="1"/>
                  </a:cubicBezTo>
                </a:path>
              </a:pathLst>
            </a:custGeom>
            <a:noFill/>
            <a:ln w="42725" cap="flat" cmpd="sng">
              <a:solidFill>
                <a:schemeClr val="dk1"/>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6" name="Google Shape;21106;p133"/>
            <p:cNvSpPr/>
            <p:nvPr/>
          </p:nvSpPr>
          <p:spPr>
            <a:xfrm>
              <a:off x="2896750" y="3574575"/>
              <a:ext cx="1006525" cy="503275"/>
            </a:xfrm>
            <a:custGeom>
              <a:avLst/>
              <a:gdLst/>
              <a:ahLst/>
              <a:cxnLst/>
              <a:rect l="l" t="t" r="r" b="b"/>
              <a:pathLst>
                <a:path w="40261" h="20131" fill="none" extrusionOk="0">
                  <a:moveTo>
                    <a:pt x="0" y="20130"/>
                  </a:moveTo>
                  <a:cubicBezTo>
                    <a:pt x="0" y="8989"/>
                    <a:pt x="9023" y="0"/>
                    <a:pt x="20130" y="0"/>
                  </a:cubicBezTo>
                  <a:lnTo>
                    <a:pt x="20130" y="0"/>
                  </a:lnTo>
                  <a:cubicBezTo>
                    <a:pt x="31238" y="0"/>
                    <a:pt x="40260" y="8989"/>
                    <a:pt x="40260" y="20130"/>
                  </a:cubicBezTo>
                </a:path>
              </a:pathLst>
            </a:custGeom>
            <a:noFill/>
            <a:ln w="42725" cap="flat" cmpd="sng">
              <a:solidFill>
                <a:schemeClr val="dk1"/>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7" name="Google Shape;21107;p133"/>
            <p:cNvSpPr/>
            <p:nvPr/>
          </p:nvSpPr>
          <p:spPr>
            <a:xfrm>
              <a:off x="3903250" y="4075250"/>
              <a:ext cx="1006525" cy="503275"/>
            </a:xfrm>
            <a:custGeom>
              <a:avLst/>
              <a:gdLst/>
              <a:ahLst/>
              <a:cxnLst/>
              <a:rect l="l" t="t" r="r" b="b"/>
              <a:pathLst>
                <a:path w="40261" h="20131" fill="none" extrusionOk="0">
                  <a:moveTo>
                    <a:pt x="0" y="1"/>
                  </a:moveTo>
                  <a:cubicBezTo>
                    <a:pt x="0" y="11108"/>
                    <a:pt x="9023" y="20131"/>
                    <a:pt x="20130" y="20131"/>
                  </a:cubicBezTo>
                  <a:lnTo>
                    <a:pt x="20130" y="20131"/>
                  </a:lnTo>
                  <a:cubicBezTo>
                    <a:pt x="31238" y="20131"/>
                    <a:pt x="40260" y="11108"/>
                    <a:pt x="40260" y="1"/>
                  </a:cubicBezTo>
                </a:path>
              </a:pathLst>
            </a:custGeom>
            <a:noFill/>
            <a:ln w="42725" cap="flat" cmpd="sng">
              <a:solidFill>
                <a:schemeClr val="dk1"/>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8" name="Google Shape;21108;p133"/>
            <p:cNvSpPr/>
            <p:nvPr/>
          </p:nvSpPr>
          <p:spPr>
            <a:xfrm>
              <a:off x="965775" y="3654900"/>
              <a:ext cx="842475" cy="842450"/>
            </a:xfrm>
            <a:custGeom>
              <a:avLst/>
              <a:gdLst/>
              <a:ahLst/>
              <a:cxnLst/>
              <a:rect l="l" t="t" r="r" b="b"/>
              <a:pathLst>
                <a:path w="33699" h="33698" extrusionOk="0">
                  <a:moveTo>
                    <a:pt x="16849" y="0"/>
                  </a:moveTo>
                  <a:cubicBezTo>
                    <a:pt x="7553" y="0"/>
                    <a:pt x="0" y="7553"/>
                    <a:pt x="0" y="16849"/>
                  </a:cubicBezTo>
                  <a:cubicBezTo>
                    <a:pt x="0" y="26145"/>
                    <a:pt x="7553" y="33698"/>
                    <a:pt x="16849" y="33698"/>
                  </a:cubicBezTo>
                  <a:cubicBezTo>
                    <a:pt x="26145" y="33698"/>
                    <a:pt x="33698" y="26145"/>
                    <a:pt x="33698" y="16849"/>
                  </a:cubicBezTo>
                  <a:cubicBezTo>
                    <a:pt x="33698" y="7553"/>
                    <a:pt x="26145" y="0"/>
                    <a:pt x="16849"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09" name="Google Shape;21109;p133"/>
            <p:cNvSpPr/>
            <p:nvPr/>
          </p:nvSpPr>
          <p:spPr>
            <a:xfrm>
              <a:off x="1972275" y="3654900"/>
              <a:ext cx="842475" cy="842450"/>
            </a:xfrm>
            <a:custGeom>
              <a:avLst/>
              <a:gdLst/>
              <a:ahLst/>
              <a:cxnLst/>
              <a:rect l="l" t="t" r="r" b="b"/>
              <a:pathLst>
                <a:path w="33699" h="33698" extrusionOk="0">
                  <a:moveTo>
                    <a:pt x="16849" y="0"/>
                  </a:moveTo>
                  <a:cubicBezTo>
                    <a:pt x="7553" y="0"/>
                    <a:pt x="0" y="7553"/>
                    <a:pt x="0" y="16849"/>
                  </a:cubicBezTo>
                  <a:cubicBezTo>
                    <a:pt x="0" y="26145"/>
                    <a:pt x="7553" y="33698"/>
                    <a:pt x="16849" y="33698"/>
                  </a:cubicBezTo>
                  <a:cubicBezTo>
                    <a:pt x="26145" y="33698"/>
                    <a:pt x="33698" y="26145"/>
                    <a:pt x="33698" y="16849"/>
                  </a:cubicBezTo>
                  <a:cubicBezTo>
                    <a:pt x="33698" y="7553"/>
                    <a:pt x="26145" y="0"/>
                    <a:pt x="1684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0" name="Google Shape;21110;p133"/>
            <p:cNvSpPr/>
            <p:nvPr/>
          </p:nvSpPr>
          <p:spPr>
            <a:xfrm>
              <a:off x="2978775" y="3654900"/>
              <a:ext cx="842475" cy="842450"/>
            </a:xfrm>
            <a:custGeom>
              <a:avLst/>
              <a:gdLst/>
              <a:ahLst/>
              <a:cxnLst/>
              <a:rect l="l" t="t" r="r" b="b"/>
              <a:pathLst>
                <a:path w="33699" h="33698" extrusionOk="0">
                  <a:moveTo>
                    <a:pt x="16849" y="0"/>
                  </a:moveTo>
                  <a:cubicBezTo>
                    <a:pt x="7553" y="0"/>
                    <a:pt x="0" y="7553"/>
                    <a:pt x="0" y="16849"/>
                  </a:cubicBezTo>
                  <a:cubicBezTo>
                    <a:pt x="0" y="26145"/>
                    <a:pt x="7553" y="33698"/>
                    <a:pt x="16849" y="33698"/>
                  </a:cubicBezTo>
                  <a:cubicBezTo>
                    <a:pt x="26145" y="33698"/>
                    <a:pt x="33698" y="26145"/>
                    <a:pt x="33698" y="16849"/>
                  </a:cubicBezTo>
                  <a:cubicBezTo>
                    <a:pt x="33698" y="7553"/>
                    <a:pt x="26145" y="0"/>
                    <a:pt x="16849"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1" name="Google Shape;21111;p133"/>
            <p:cNvSpPr/>
            <p:nvPr/>
          </p:nvSpPr>
          <p:spPr>
            <a:xfrm>
              <a:off x="3985275" y="3654900"/>
              <a:ext cx="842475" cy="842450"/>
            </a:xfrm>
            <a:custGeom>
              <a:avLst/>
              <a:gdLst/>
              <a:ahLst/>
              <a:cxnLst/>
              <a:rect l="l" t="t" r="r" b="b"/>
              <a:pathLst>
                <a:path w="33699" h="33698" extrusionOk="0">
                  <a:moveTo>
                    <a:pt x="16849" y="0"/>
                  </a:moveTo>
                  <a:cubicBezTo>
                    <a:pt x="7553" y="0"/>
                    <a:pt x="0" y="7553"/>
                    <a:pt x="0" y="16849"/>
                  </a:cubicBezTo>
                  <a:cubicBezTo>
                    <a:pt x="0" y="26145"/>
                    <a:pt x="7553" y="33698"/>
                    <a:pt x="16849" y="33698"/>
                  </a:cubicBezTo>
                  <a:cubicBezTo>
                    <a:pt x="26145" y="33698"/>
                    <a:pt x="33698" y="26145"/>
                    <a:pt x="33698" y="16849"/>
                  </a:cubicBezTo>
                  <a:cubicBezTo>
                    <a:pt x="33698" y="7553"/>
                    <a:pt x="26145" y="0"/>
                    <a:pt x="1684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2" name="Google Shape;21112;p133"/>
            <p:cNvSpPr/>
            <p:nvPr/>
          </p:nvSpPr>
          <p:spPr>
            <a:xfrm>
              <a:off x="1853500" y="4045350"/>
              <a:ext cx="73500" cy="73500"/>
            </a:xfrm>
            <a:custGeom>
              <a:avLst/>
              <a:gdLst/>
              <a:ahLst/>
              <a:cxnLst/>
              <a:rect l="l" t="t" r="r" b="b"/>
              <a:pathLst>
                <a:path w="2940" h="2940" extrusionOk="0">
                  <a:moveTo>
                    <a:pt x="1470" y="1"/>
                  </a:moveTo>
                  <a:cubicBezTo>
                    <a:pt x="650" y="1"/>
                    <a:pt x="1" y="650"/>
                    <a:pt x="1" y="1470"/>
                  </a:cubicBezTo>
                  <a:cubicBezTo>
                    <a:pt x="1" y="2290"/>
                    <a:pt x="650" y="2940"/>
                    <a:pt x="1470" y="2940"/>
                  </a:cubicBezTo>
                  <a:cubicBezTo>
                    <a:pt x="2291" y="2940"/>
                    <a:pt x="2940" y="2290"/>
                    <a:pt x="2940" y="1470"/>
                  </a:cubicBezTo>
                  <a:cubicBezTo>
                    <a:pt x="2940" y="650"/>
                    <a:pt x="2291" y="1"/>
                    <a:pt x="147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3" name="Google Shape;21113;p133"/>
            <p:cNvSpPr/>
            <p:nvPr/>
          </p:nvSpPr>
          <p:spPr>
            <a:xfrm>
              <a:off x="2860000" y="4045350"/>
              <a:ext cx="73500" cy="73500"/>
            </a:xfrm>
            <a:custGeom>
              <a:avLst/>
              <a:gdLst/>
              <a:ahLst/>
              <a:cxnLst/>
              <a:rect l="l" t="t" r="r" b="b"/>
              <a:pathLst>
                <a:path w="2940" h="2940" extrusionOk="0">
                  <a:moveTo>
                    <a:pt x="1470" y="1"/>
                  </a:moveTo>
                  <a:cubicBezTo>
                    <a:pt x="650" y="1"/>
                    <a:pt x="1" y="650"/>
                    <a:pt x="1" y="1470"/>
                  </a:cubicBezTo>
                  <a:cubicBezTo>
                    <a:pt x="1" y="2290"/>
                    <a:pt x="650" y="2940"/>
                    <a:pt x="1470" y="2940"/>
                  </a:cubicBezTo>
                  <a:cubicBezTo>
                    <a:pt x="2291" y="2940"/>
                    <a:pt x="2940" y="2290"/>
                    <a:pt x="2940" y="1470"/>
                  </a:cubicBezTo>
                  <a:cubicBezTo>
                    <a:pt x="2940" y="650"/>
                    <a:pt x="2291" y="1"/>
                    <a:pt x="147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4" name="Google Shape;21114;p133"/>
            <p:cNvSpPr/>
            <p:nvPr/>
          </p:nvSpPr>
          <p:spPr>
            <a:xfrm>
              <a:off x="3853675" y="4045350"/>
              <a:ext cx="86325" cy="73600"/>
            </a:xfrm>
            <a:custGeom>
              <a:avLst/>
              <a:gdLst/>
              <a:ahLst/>
              <a:cxnLst/>
              <a:rect l="l" t="t" r="r" b="b"/>
              <a:pathLst>
                <a:path w="3453" h="2944" extrusionOk="0">
                  <a:moveTo>
                    <a:pt x="1983" y="1"/>
                  </a:moveTo>
                  <a:cubicBezTo>
                    <a:pt x="650" y="1"/>
                    <a:pt x="1" y="1573"/>
                    <a:pt x="924" y="2496"/>
                  </a:cubicBezTo>
                  <a:cubicBezTo>
                    <a:pt x="1223" y="2806"/>
                    <a:pt x="1591" y="2944"/>
                    <a:pt x="1953" y="2944"/>
                  </a:cubicBezTo>
                  <a:cubicBezTo>
                    <a:pt x="2705" y="2944"/>
                    <a:pt x="3430" y="2347"/>
                    <a:pt x="3453" y="1470"/>
                  </a:cubicBezTo>
                  <a:cubicBezTo>
                    <a:pt x="3453" y="650"/>
                    <a:pt x="2769" y="1"/>
                    <a:pt x="198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5" name="Google Shape;21115;p133"/>
          <p:cNvGrpSpPr/>
          <p:nvPr/>
        </p:nvGrpSpPr>
        <p:grpSpPr>
          <a:xfrm>
            <a:off x="6031438" y="2485400"/>
            <a:ext cx="2019349" cy="2012103"/>
            <a:chOff x="6031438" y="2485400"/>
            <a:chExt cx="2019349" cy="2012103"/>
          </a:xfrm>
        </p:grpSpPr>
        <p:sp>
          <p:nvSpPr>
            <p:cNvPr id="21116" name="Google Shape;21116;p133"/>
            <p:cNvSpPr/>
            <p:nvPr/>
          </p:nvSpPr>
          <p:spPr>
            <a:xfrm>
              <a:off x="6031438" y="2485400"/>
              <a:ext cx="2011990" cy="2012103"/>
            </a:xfrm>
            <a:custGeom>
              <a:avLst/>
              <a:gdLst/>
              <a:ahLst/>
              <a:cxnLst/>
              <a:rect l="l" t="t" r="r" b="b"/>
              <a:pathLst>
                <a:path w="45016" h="45016" extrusionOk="0">
                  <a:moveTo>
                    <a:pt x="22515" y="45015"/>
                  </a:moveTo>
                  <a:cubicBezTo>
                    <a:pt x="34912" y="45015"/>
                    <a:pt x="45015" y="34912"/>
                    <a:pt x="45015" y="22515"/>
                  </a:cubicBezTo>
                  <a:cubicBezTo>
                    <a:pt x="45015" y="10118"/>
                    <a:pt x="34898" y="1"/>
                    <a:pt x="22515" y="1"/>
                  </a:cubicBezTo>
                  <a:cubicBezTo>
                    <a:pt x="10131" y="1"/>
                    <a:pt x="1" y="10118"/>
                    <a:pt x="1" y="22515"/>
                  </a:cubicBezTo>
                  <a:cubicBezTo>
                    <a:pt x="1" y="34912"/>
                    <a:pt x="10118" y="45015"/>
                    <a:pt x="22515" y="45015"/>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7" name="Google Shape;21117;p133"/>
            <p:cNvSpPr/>
            <p:nvPr/>
          </p:nvSpPr>
          <p:spPr>
            <a:xfrm>
              <a:off x="6260282" y="2714245"/>
              <a:ext cx="1554313" cy="1554400"/>
            </a:xfrm>
            <a:custGeom>
              <a:avLst/>
              <a:gdLst/>
              <a:ahLst/>
              <a:cxnLst/>
              <a:rect l="l" t="t" r="r" b="b"/>
              <a:pathLst>
                <a:path w="34776" h="34776" extrusionOk="0">
                  <a:moveTo>
                    <a:pt x="34776" y="17395"/>
                  </a:moveTo>
                  <a:cubicBezTo>
                    <a:pt x="34776" y="26993"/>
                    <a:pt x="26993" y="34775"/>
                    <a:pt x="17381" y="34775"/>
                  </a:cubicBezTo>
                  <a:cubicBezTo>
                    <a:pt x="7783" y="34775"/>
                    <a:pt x="1" y="26993"/>
                    <a:pt x="1" y="17395"/>
                  </a:cubicBezTo>
                  <a:cubicBezTo>
                    <a:pt x="1" y="7783"/>
                    <a:pt x="7783" y="1"/>
                    <a:pt x="17381" y="1"/>
                  </a:cubicBezTo>
                  <a:cubicBezTo>
                    <a:pt x="26993" y="1"/>
                    <a:pt x="34776" y="7783"/>
                    <a:pt x="34776" y="17395"/>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8" name="Google Shape;21118;p133"/>
            <p:cNvSpPr/>
            <p:nvPr/>
          </p:nvSpPr>
          <p:spPr>
            <a:xfrm>
              <a:off x="6460432" y="2913814"/>
              <a:ext cx="1154025" cy="1155252"/>
            </a:xfrm>
            <a:custGeom>
              <a:avLst/>
              <a:gdLst/>
              <a:ahLst/>
              <a:cxnLst/>
              <a:rect l="l" t="t" r="r" b="b"/>
              <a:pathLst>
                <a:path w="25820" h="25846" extrusionOk="0">
                  <a:moveTo>
                    <a:pt x="25819" y="12930"/>
                  </a:moveTo>
                  <a:cubicBezTo>
                    <a:pt x="25819" y="20057"/>
                    <a:pt x="20044" y="25846"/>
                    <a:pt x="12903" y="25846"/>
                  </a:cubicBezTo>
                  <a:cubicBezTo>
                    <a:pt x="5776" y="25846"/>
                    <a:pt x="1" y="20057"/>
                    <a:pt x="1" y="12930"/>
                  </a:cubicBezTo>
                  <a:cubicBezTo>
                    <a:pt x="1" y="5789"/>
                    <a:pt x="5776" y="0"/>
                    <a:pt x="12903" y="0"/>
                  </a:cubicBezTo>
                  <a:cubicBezTo>
                    <a:pt x="20044" y="0"/>
                    <a:pt x="25819" y="5789"/>
                    <a:pt x="25819" y="1293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9" name="Google Shape;21119;p133"/>
            <p:cNvSpPr/>
            <p:nvPr/>
          </p:nvSpPr>
          <p:spPr>
            <a:xfrm>
              <a:off x="6674661" y="3099930"/>
              <a:ext cx="754273" cy="754315"/>
            </a:xfrm>
            <a:custGeom>
              <a:avLst/>
              <a:gdLst/>
              <a:ahLst/>
              <a:cxnLst/>
              <a:rect l="l" t="t" r="r" b="b"/>
              <a:pathLst>
                <a:path w="16876" h="16876" extrusionOk="0">
                  <a:moveTo>
                    <a:pt x="8124" y="16876"/>
                  </a:moveTo>
                  <a:cubicBezTo>
                    <a:pt x="11401" y="16876"/>
                    <a:pt x="14363" y="14896"/>
                    <a:pt x="15620" y="11865"/>
                  </a:cubicBezTo>
                  <a:cubicBezTo>
                    <a:pt x="16876" y="8834"/>
                    <a:pt x="16179" y="5339"/>
                    <a:pt x="13858" y="3018"/>
                  </a:cubicBezTo>
                  <a:cubicBezTo>
                    <a:pt x="11537" y="697"/>
                    <a:pt x="8042" y="1"/>
                    <a:pt x="5011" y="1257"/>
                  </a:cubicBezTo>
                  <a:cubicBezTo>
                    <a:pt x="1980" y="2513"/>
                    <a:pt x="0" y="5476"/>
                    <a:pt x="14" y="8766"/>
                  </a:cubicBezTo>
                  <a:cubicBezTo>
                    <a:pt x="14" y="13244"/>
                    <a:pt x="3646" y="16862"/>
                    <a:pt x="8124" y="16876"/>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0" name="Google Shape;21120;p133"/>
            <p:cNvSpPr/>
            <p:nvPr/>
          </p:nvSpPr>
          <p:spPr>
            <a:xfrm>
              <a:off x="6605694" y="2995564"/>
              <a:ext cx="1068568" cy="1100989"/>
            </a:xfrm>
            <a:custGeom>
              <a:avLst/>
              <a:gdLst/>
              <a:ahLst/>
              <a:cxnLst/>
              <a:rect l="l" t="t" r="r" b="b"/>
              <a:pathLst>
                <a:path w="23908" h="24632" extrusionOk="0">
                  <a:moveTo>
                    <a:pt x="13763" y="1"/>
                  </a:moveTo>
                  <a:lnTo>
                    <a:pt x="13135" y="2363"/>
                  </a:lnTo>
                  <a:cubicBezTo>
                    <a:pt x="18937" y="4657"/>
                    <a:pt x="20931" y="11866"/>
                    <a:pt x="17122" y="16822"/>
                  </a:cubicBezTo>
                  <a:cubicBezTo>
                    <a:pt x="13326" y="21778"/>
                    <a:pt x="5844" y="21723"/>
                    <a:pt x="2130" y="16712"/>
                  </a:cubicBezTo>
                  <a:lnTo>
                    <a:pt x="0" y="17928"/>
                  </a:lnTo>
                  <a:cubicBezTo>
                    <a:pt x="4601" y="24440"/>
                    <a:pt x="14200" y="24631"/>
                    <a:pt x="19047" y="18296"/>
                  </a:cubicBezTo>
                  <a:cubicBezTo>
                    <a:pt x="23907" y="11975"/>
                    <a:pt x="21245" y="2759"/>
                    <a:pt x="1376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1" name="Google Shape;21121;p133"/>
            <p:cNvSpPr/>
            <p:nvPr/>
          </p:nvSpPr>
          <p:spPr>
            <a:xfrm>
              <a:off x="6432363" y="2762473"/>
              <a:ext cx="1368203" cy="1469564"/>
            </a:xfrm>
            <a:custGeom>
              <a:avLst/>
              <a:gdLst/>
              <a:ahLst/>
              <a:cxnLst/>
              <a:rect l="l" t="t" r="r" b="b"/>
              <a:pathLst>
                <a:path w="30612" h="32878" extrusionOk="0">
                  <a:moveTo>
                    <a:pt x="1994" y="24235"/>
                  </a:moveTo>
                  <a:lnTo>
                    <a:pt x="1" y="25382"/>
                  </a:lnTo>
                  <a:cubicBezTo>
                    <a:pt x="3182" y="30147"/>
                    <a:pt x="8630" y="32877"/>
                    <a:pt x="14350" y="32591"/>
                  </a:cubicBezTo>
                  <a:cubicBezTo>
                    <a:pt x="20071" y="32304"/>
                    <a:pt x="25218" y="29027"/>
                    <a:pt x="27922" y="23989"/>
                  </a:cubicBezTo>
                  <a:cubicBezTo>
                    <a:pt x="30611" y="18937"/>
                    <a:pt x="30461" y="12834"/>
                    <a:pt x="27512" y="7919"/>
                  </a:cubicBezTo>
                  <a:cubicBezTo>
                    <a:pt x="24577" y="3018"/>
                    <a:pt x="19266" y="1"/>
                    <a:pt x="13545" y="1"/>
                  </a:cubicBezTo>
                  <a:lnTo>
                    <a:pt x="13231" y="1"/>
                  </a:lnTo>
                  <a:lnTo>
                    <a:pt x="13326" y="2308"/>
                  </a:lnTo>
                  <a:lnTo>
                    <a:pt x="13545" y="2308"/>
                  </a:lnTo>
                  <a:cubicBezTo>
                    <a:pt x="18446" y="2308"/>
                    <a:pt x="23007" y="4875"/>
                    <a:pt x="25532" y="9066"/>
                  </a:cubicBezTo>
                  <a:cubicBezTo>
                    <a:pt x="28072" y="13271"/>
                    <a:pt x="28222" y="18487"/>
                    <a:pt x="25942" y="22829"/>
                  </a:cubicBezTo>
                  <a:cubicBezTo>
                    <a:pt x="23648" y="27170"/>
                    <a:pt x="19266" y="29996"/>
                    <a:pt x="14364" y="30283"/>
                  </a:cubicBezTo>
                  <a:cubicBezTo>
                    <a:pt x="9463" y="30570"/>
                    <a:pt x="4779" y="28276"/>
                    <a:pt x="1994" y="24235"/>
                  </a:cubicBezTo>
                  <a:close/>
                  <a:moveTo>
                    <a:pt x="12494" y="41"/>
                  </a:moveTo>
                  <a:lnTo>
                    <a:pt x="12589" y="2335"/>
                  </a:lnTo>
                  <a:cubicBezTo>
                    <a:pt x="12425" y="2349"/>
                    <a:pt x="12234" y="2362"/>
                    <a:pt x="12057" y="2390"/>
                  </a:cubicBezTo>
                  <a:lnTo>
                    <a:pt x="11756" y="96"/>
                  </a:lnTo>
                  <a:cubicBezTo>
                    <a:pt x="12002" y="69"/>
                    <a:pt x="12248" y="55"/>
                    <a:pt x="12494" y="28"/>
                  </a:cubicBezTo>
                  <a:close/>
                  <a:moveTo>
                    <a:pt x="11046" y="192"/>
                  </a:moveTo>
                  <a:lnTo>
                    <a:pt x="11347" y="2485"/>
                  </a:lnTo>
                  <a:cubicBezTo>
                    <a:pt x="11169" y="2513"/>
                    <a:pt x="11005" y="2540"/>
                    <a:pt x="10814" y="2581"/>
                  </a:cubicBezTo>
                  <a:lnTo>
                    <a:pt x="10309" y="328"/>
                  </a:lnTo>
                  <a:cubicBezTo>
                    <a:pt x="10555" y="287"/>
                    <a:pt x="10787" y="246"/>
                    <a:pt x="11033" y="205"/>
                  </a:cubicBezTo>
                  <a:close/>
                  <a:moveTo>
                    <a:pt x="9613" y="478"/>
                  </a:moveTo>
                  <a:lnTo>
                    <a:pt x="10118" y="2731"/>
                  </a:lnTo>
                  <a:cubicBezTo>
                    <a:pt x="9954" y="2772"/>
                    <a:pt x="9777" y="2813"/>
                    <a:pt x="9613" y="2868"/>
                  </a:cubicBezTo>
                  <a:lnTo>
                    <a:pt x="8903" y="683"/>
                  </a:lnTo>
                  <a:cubicBezTo>
                    <a:pt x="9135" y="601"/>
                    <a:pt x="9381" y="547"/>
                    <a:pt x="9613" y="478"/>
                  </a:cubicBezTo>
                  <a:close/>
                  <a:moveTo>
                    <a:pt x="8206" y="902"/>
                  </a:moveTo>
                  <a:lnTo>
                    <a:pt x="8916" y="3086"/>
                  </a:lnTo>
                  <a:cubicBezTo>
                    <a:pt x="8739" y="3154"/>
                    <a:pt x="8575" y="3209"/>
                    <a:pt x="8411" y="3277"/>
                  </a:cubicBezTo>
                  <a:lnTo>
                    <a:pt x="7510" y="1161"/>
                  </a:lnTo>
                  <a:cubicBezTo>
                    <a:pt x="7742" y="1065"/>
                    <a:pt x="7974" y="984"/>
                    <a:pt x="8206" y="902"/>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2" name="Google Shape;21122;p133"/>
            <p:cNvSpPr/>
            <p:nvPr/>
          </p:nvSpPr>
          <p:spPr>
            <a:xfrm>
              <a:off x="7085955" y="2535460"/>
              <a:ext cx="964831" cy="1747225"/>
            </a:xfrm>
            <a:custGeom>
              <a:avLst/>
              <a:gdLst/>
              <a:ahLst/>
              <a:cxnLst/>
              <a:rect l="l" t="t" r="r" b="b"/>
              <a:pathLst>
                <a:path w="21587" h="39090" extrusionOk="0">
                  <a:moveTo>
                    <a:pt x="10978" y="39089"/>
                  </a:moveTo>
                  <a:cubicBezTo>
                    <a:pt x="11319" y="38857"/>
                    <a:pt x="11633" y="38625"/>
                    <a:pt x="11947" y="38380"/>
                  </a:cubicBezTo>
                  <a:lnTo>
                    <a:pt x="10118" y="36086"/>
                  </a:lnTo>
                  <a:cubicBezTo>
                    <a:pt x="9872" y="36263"/>
                    <a:pt x="9626" y="36454"/>
                    <a:pt x="9367" y="36632"/>
                  </a:cubicBezTo>
                  <a:close/>
                  <a:moveTo>
                    <a:pt x="12521" y="37929"/>
                  </a:moveTo>
                  <a:lnTo>
                    <a:pt x="10705" y="35635"/>
                  </a:lnTo>
                  <a:cubicBezTo>
                    <a:pt x="10937" y="35430"/>
                    <a:pt x="11169" y="35226"/>
                    <a:pt x="11401" y="35021"/>
                  </a:cubicBezTo>
                  <a:lnTo>
                    <a:pt x="13435" y="37151"/>
                  </a:lnTo>
                  <a:cubicBezTo>
                    <a:pt x="13135" y="37410"/>
                    <a:pt x="12835" y="37683"/>
                    <a:pt x="12521" y="37929"/>
                  </a:cubicBezTo>
                  <a:close/>
                  <a:moveTo>
                    <a:pt x="13954" y="36646"/>
                  </a:moveTo>
                  <a:lnTo>
                    <a:pt x="11920" y="34516"/>
                  </a:lnTo>
                  <a:cubicBezTo>
                    <a:pt x="12138" y="34297"/>
                    <a:pt x="12357" y="34079"/>
                    <a:pt x="12562" y="33847"/>
                  </a:cubicBezTo>
                  <a:lnTo>
                    <a:pt x="14787" y="35785"/>
                  </a:lnTo>
                  <a:cubicBezTo>
                    <a:pt x="14514" y="36086"/>
                    <a:pt x="14241" y="36372"/>
                    <a:pt x="13954" y="36646"/>
                  </a:cubicBezTo>
                  <a:close/>
                  <a:moveTo>
                    <a:pt x="15251" y="35239"/>
                  </a:moveTo>
                  <a:cubicBezTo>
                    <a:pt x="15511" y="34939"/>
                    <a:pt x="15756" y="34625"/>
                    <a:pt x="16002" y="34311"/>
                  </a:cubicBezTo>
                  <a:lnTo>
                    <a:pt x="13626" y="32577"/>
                  </a:lnTo>
                  <a:cubicBezTo>
                    <a:pt x="13435" y="32823"/>
                    <a:pt x="13244" y="33055"/>
                    <a:pt x="13039" y="33301"/>
                  </a:cubicBezTo>
                  <a:lnTo>
                    <a:pt x="15265" y="35239"/>
                  </a:lnTo>
                  <a:close/>
                  <a:moveTo>
                    <a:pt x="16425" y="33724"/>
                  </a:moveTo>
                  <a:lnTo>
                    <a:pt x="14050" y="31990"/>
                  </a:lnTo>
                  <a:cubicBezTo>
                    <a:pt x="17886" y="26501"/>
                    <a:pt x="18460" y="19374"/>
                    <a:pt x="15552" y="13340"/>
                  </a:cubicBezTo>
                  <a:cubicBezTo>
                    <a:pt x="12630" y="7319"/>
                    <a:pt x="6691" y="3332"/>
                    <a:pt x="0" y="2936"/>
                  </a:cubicBezTo>
                  <a:lnTo>
                    <a:pt x="0" y="1"/>
                  </a:lnTo>
                  <a:cubicBezTo>
                    <a:pt x="7796" y="396"/>
                    <a:pt x="14746" y="4998"/>
                    <a:pt x="18159" y="12015"/>
                  </a:cubicBezTo>
                  <a:cubicBezTo>
                    <a:pt x="21586" y="19019"/>
                    <a:pt x="20917" y="27334"/>
                    <a:pt x="16425" y="33724"/>
                  </a:cubicBezTo>
                  <a:close/>
                </a:path>
              </a:pathLst>
            </a:custGeom>
            <a:solidFill>
              <a:srgbClr val="337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387"/>
        <p:cNvGrpSpPr/>
        <p:nvPr/>
      </p:nvGrpSpPr>
      <p:grpSpPr>
        <a:xfrm>
          <a:off x="0" y="0"/>
          <a:ext cx="0" cy="0"/>
          <a:chOff x="0" y="0"/>
          <a:chExt cx="0" cy="0"/>
        </a:xfrm>
      </p:grpSpPr>
      <p:grpSp>
        <p:nvGrpSpPr>
          <p:cNvPr id="19388" name="Google Shape;19388;p91"/>
          <p:cNvGrpSpPr/>
          <p:nvPr/>
        </p:nvGrpSpPr>
        <p:grpSpPr>
          <a:xfrm>
            <a:off x="-613" y="32"/>
            <a:ext cx="9162959" cy="5162845"/>
            <a:chOff x="14670875" y="846675"/>
            <a:chExt cx="7166400" cy="3385250"/>
          </a:xfrm>
        </p:grpSpPr>
        <p:sp>
          <p:nvSpPr>
            <p:cNvPr id="19389" name="Google Shape;19389;p91"/>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0" name="Google Shape;19390;p91"/>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1" name="Google Shape;19391;p91"/>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2" name="Google Shape;19392;p91"/>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3" name="Google Shape;19393;p91"/>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4" name="Google Shape;19394;p91"/>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5" name="Google Shape;19395;p91"/>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6" name="Google Shape;19396;p91"/>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7" name="Google Shape;19397;p91"/>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8" name="Google Shape;19398;p91"/>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9" name="Google Shape;19399;p91"/>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0" name="Google Shape;19400;p91"/>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1" name="Google Shape;19401;p91"/>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2" name="Google Shape;19402;p91"/>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3" name="Google Shape;19403;p91"/>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5" name="Google Shape;19405;p91"/>
          <p:cNvSpPr txBox="1">
            <a:spLocks noGrp="1"/>
          </p:cNvSpPr>
          <p:nvPr>
            <p:ph type="title"/>
          </p:nvPr>
        </p:nvSpPr>
        <p:spPr>
          <a:xfrm>
            <a:off x="107924" y="540000"/>
            <a:ext cx="7009876" cy="9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Model Comparison Graph</a:t>
            </a:r>
            <a:br>
              <a:rPr lang="en" dirty="0">
                <a:solidFill>
                  <a:schemeClr val="dk1"/>
                </a:solidFill>
              </a:rPr>
            </a:br>
            <a:endParaRPr dirty="0">
              <a:solidFill>
                <a:schemeClr val="dk1"/>
              </a:solidFill>
            </a:endParaRPr>
          </a:p>
        </p:txBody>
      </p:sp>
      <p:sp>
        <p:nvSpPr>
          <p:cNvPr id="19406" name="Google Shape;19406;p91"/>
          <p:cNvSpPr txBox="1"/>
          <p:nvPr/>
        </p:nvSpPr>
        <p:spPr>
          <a:xfrm>
            <a:off x="6133625" y="2807388"/>
            <a:ext cx="2178900" cy="102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Architects Daughter"/>
              <a:ea typeface="Architects Daughter"/>
              <a:cs typeface="Architects Daughter"/>
              <a:sym typeface="Architects Daughter"/>
            </a:endParaRPr>
          </a:p>
        </p:txBody>
      </p:sp>
      <p:grpSp>
        <p:nvGrpSpPr>
          <p:cNvPr id="19407" name="Google Shape;19407;p91"/>
          <p:cNvGrpSpPr/>
          <p:nvPr/>
        </p:nvGrpSpPr>
        <p:grpSpPr>
          <a:xfrm>
            <a:off x="7423140" y="256867"/>
            <a:ext cx="1612936" cy="1275484"/>
            <a:chOff x="7317151" y="256871"/>
            <a:chExt cx="1719181" cy="1359501"/>
          </a:xfrm>
        </p:grpSpPr>
        <p:sp>
          <p:nvSpPr>
            <p:cNvPr id="19408" name="Google Shape;19408;p91"/>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9" name="Google Shape;19409;p91"/>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0" name="Google Shape;19410;p91"/>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1" name="Google Shape;19411;p91"/>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13" name="Google Shape;19413;p91"/>
          <p:cNvSpPr txBox="1"/>
          <p:nvPr/>
        </p:nvSpPr>
        <p:spPr>
          <a:xfrm>
            <a:off x="640450" y="4324350"/>
            <a:ext cx="78729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b="1" dirty="0">
              <a:solidFill>
                <a:schemeClr val="dk1"/>
              </a:solidFill>
              <a:latin typeface="Architects Daughter"/>
              <a:ea typeface="Architects Daughter"/>
              <a:cs typeface="Architects Daughter"/>
              <a:sym typeface="Architects Daughter"/>
            </a:endParaRPr>
          </a:p>
        </p:txBody>
      </p:sp>
      <p:pic>
        <p:nvPicPr>
          <p:cNvPr id="20482" name="Picture 2">
            <a:extLst>
              <a:ext uri="{FF2B5EF4-FFF2-40B4-BE49-F238E27FC236}">
                <a16:creationId xmlns:a16="http://schemas.microsoft.com/office/drawing/2014/main" id="{9CA58EAF-DBD2-4439-EB11-CBEF6AB5E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417" y="1097356"/>
            <a:ext cx="6360075" cy="3794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48"/>
        <p:cNvGrpSpPr/>
        <p:nvPr/>
      </p:nvGrpSpPr>
      <p:grpSpPr>
        <a:xfrm>
          <a:off x="0" y="0"/>
          <a:ext cx="0" cy="0"/>
          <a:chOff x="0" y="0"/>
          <a:chExt cx="0" cy="0"/>
        </a:xfrm>
      </p:grpSpPr>
      <p:sp>
        <p:nvSpPr>
          <p:cNvPr id="19549" name="Google Shape;19549;p97"/>
          <p:cNvSpPr/>
          <p:nvPr/>
        </p:nvSpPr>
        <p:spPr>
          <a:xfrm>
            <a:off x="1821051" y="2151750"/>
            <a:ext cx="5602637" cy="2094786"/>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a:p>
        </p:txBody>
      </p:sp>
      <p:sp>
        <p:nvSpPr>
          <p:cNvPr id="19550" name="Google Shape;19550;p97"/>
          <p:cNvSpPr txBox="1">
            <a:spLocks noGrp="1"/>
          </p:cNvSpPr>
          <p:nvPr>
            <p:ph type="title"/>
          </p:nvPr>
        </p:nvSpPr>
        <p:spPr>
          <a:xfrm>
            <a:off x="2269650" y="2151750"/>
            <a:ext cx="46047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RANDOM FOREST CLASSIFIER </a:t>
            </a:r>
            <a:br>
              <a:rPr lang="en-IN" dirty="0"/>
            </a:br>
            <a:r>
              <a:rPr lang="en-IN" dirty="0"/>
              <a:t>F1 SCORE : 0.95</a:t>
            </a:r>
            <a:br>
              <a:rPr lang="en-IN" dirty="0"/>
            </a:br>
            <a:r>
              <a:rPr lang="en-IN" dirty="0"/>
              <a:t>AUC: 0.99</a:t>
            </a:r>
            <a:br>
              <a:rPr lang="en-IN" dirty="0"/>
            </a:br>
            <a:r>
              <a:rPr lang="en-IN" dirty="0"/>
              <a:t>ACCURACY: 0.95</a:t>
            </a:r>
            <a:endParaRPr dirty="0"/>
          </a:p>
        </p:txBody>
      </p:sp>
      <p:pic>
        <p:nvPicPr>
          <p:cNvPr id="24578" name="Picture 2" descr="DHBM Meme Center - #3258 by Filadae_Djaq - Creative Corner - Disney Heroes:  Battle Mode">
            <a:extLst>
              <a:ext uri="{FF2B5EF4-FFF2-40B4-BE49-F238E27FC236}">
                <a16:creationId xmlns:a16="http://schemas.microsoft.com/office/drawing/2014/main" id="{BAB9D071-CE6C-88C6-AA26-6CD454F73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898" y="325465"/>
            <a:ext cx="1599293" cy="1606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68"/>
        <p:cNvGrpSpPr/>
        <p:nvPr/>
      </p:nvGrpSpPr>
      <p:grpSpPr>
        <a:xfrm>
          <a:off x="0" y="0"/>
          <a:ext cx="0" cy="0"/>
          <a:chOff x="0" y="0"/>
          <a:chExt cx="0" cy="0"/>
        </a:xfrm>
      </p:grpSpPr>
      <p:sp>
        <p:nvSpPr>
          <p:cNvPr id="19569" name="Google Shape;19569;p100"/>
          <p:cNvSpPr/>
          <p:nvPr/>
        </p:nvSpPr>
        <p:spPr>
          <a:xfrm>
            <a:off x="223275" y="334017"/>
            <a:ext cx="6831009" cy="4491093"/>
          </a:xfrm>
          <a:custGeom>
            <a:avLst/>
            <a:gdLst/>
            <a:ahLst/>
            <a:cxnLst/>
            <a:rect l="l" t="t" r="r" b="b"/>
            <a:pathLst>
              <a:path w="38335" h="26753" extrusionOk="0">
                <a:moveTo>
                  <a:pt x="19506" y="0"/>
                </a:moveTo>
                <a:lnTo>
                  <a:pt x="16594" y="5148"/>
                </a:lnTo>
                <a:cubicBezTo>
                  <a:pt x="16560" y="5249"/>
                  <a:pt x="16459" y="5317"/>
                  <a:pt x="16357" y="5317"/>
                </a:cubicBezTo>
                <a:cubicBezTo>
                  <a:pt x="16330" y="5326"/>
                  <a:pt x="16303" y="5330"/>
                  <a:pt x="16276" y="5330"/>
                </a:cubicBezTo>
                <a:cubicBezTo>
                  <a:pt x="16204" y="5330"/>
                  <a:pt x="16136" y="5299"/>
                  <a:pt x="16086" y="5249"/>
                </a:cubicBezTo>
                <a:lnTo>
                  <a:pt x="11785" y="1219"/>
                </a:lnTo>
                <a:lnTo>
                  <a:pt x="10939" y="5893"/>
                </a:lnTo>
                <a:cubicBezTo>
                  <a:pt x="10911" y="6060"/>
                  <a:pt x="10768" y="6181"/>
                  <a:pt x="10625" y="6181"/>
                </a:cubicBezTo>
                <a:cubicBezTo>
                  <a:pt x="10594" y="6181"/>
                  <a:pt x="10563" y="6176"/>
                  <a:pt x="10533" y="6164"/>
                </a:cubicBezTo>
                <a:lnTo>
                  <a:pt x="5080" y="4335"/>
                </a:lnTo>
                <a:lnTo>
                  <a:pt x="7417" y="8534"/>
                </a:lnTo>
                <a:cubicBezTo>
                  <a:pt x="7451" y="8636"/>
                  <a:pt x="7451" y="8737"/>
                  <a:pt x="7417" y="8839"/>
                </a:cubicBezTo>
                <a:cubicBezTo>
                  <a:pt x="7349" y="8940"/>
                  <a:pt x="7248" y="9008"/>
                  <a:pt x="7146" y="9042"/>
                </a:cubicBezTo>
                <a:lnTo>
                  <a:pt x="2507" y="9414"/>
                </a:lnTo>
                <a:lnTo>
                  <a:pt x="5317" y="11548"/>
                </a:lnTo>
                <a:cubicBezTo>
                  <a:pt x="5419" y="11616"/>
                  <a:pt x="5487" y="11717"/>
                  <a:pt x="5453" y="11853"/>
                </a:cubicBezTo>
                <a:cubicBezTo>
                  <a:pt x="5453" y="11988"/>
                  <a:pt x="5385" y="12056"/>
                  <a:pt x="5250" y="12124"/>
                </a:cubicBezTo>
                <a:lnTo>
                  <a:pt x="1" y="14359"/>
                </a:lnTo>
                <a:lnTo>
                  <a:pt x="3726" y="15950"/>
                </a:lnTo>
                <a:cubicBezTo>
                  <a:pt x="3827" y="15984"/>
                  <a:pt x="3895" y="16086"/>
                  <a:pt x="3929" y="16153"/>
                </a:cubicBezTo>
                <a:cubicBezTo>
                  <a:pt x="3963" y="16255"/>
                  <a:pt x="3929" y="16357"/>
                  <a:pt x="3895" y="16424"/>
                </a:cubicBezTo>
                <a:lnTo>
                  <a:pt x="1355" y="21098"/>
                </a:lnTo>
                <a:lnTo>
                  <a:pt x="7891" y="20251"/>
                </a:lnTo>
                <a:cubicBezTo>
                  <a:pt x="7913" y="20247"/>
                  <a:pt x="7935" y="20244"/>
                  <a:pt x="7956" y="20244"/>
                </a:cubicBezTo>
                <a:cubicBezTo>
                  <a:pt x="8102" y="20244"/>
                  <a:pt x="8234" y="20341"/>
                  <a:pt x="8264" y="20488"/>
                </a:cubicBezTo>
                <a:lnTo>
                  <a:pt x="9280" y="23908"/>
                </a:lnTo>
                <a:lnTo>
                  <a:pt x="12361" y="22384"/>
                </a:lnTo>
                <a:cubicBezTo>
                  <a:pt x="12406" y="22350"/>
                  <a:pt x="12459" y="22335"/>
                  <a:pt x="12512" y="22335"/>
                </a:cubicBezTo>
                <a:cubicBezTo>
                  <a:pt x="12617" y="22335"/>
                  <a:pt x="12722" y="22396"/>
                  <a:pt x="12768" y="22486"/>
                </a:cubicBezTo>
                <a:lnTo>
                  <a:pt x="15341" y="26753"/>
                </a:lnTo>
                <a:lnTo>
                  <a:pt x="17712" y="23062"/>
                </a:lnTo>
                <a:cubicBezTo>
                  <a:pt x="17746" y="22994"/>
                  <a:pt x="17813" y="22926"/>
                  <a:pt x="17915" y="22892"/>
                </a:cubicBezTo>
                <a:cubicBezTo>
                  <a:pt x="18016" y="22892"/>
                  <a:pt x="18084" y="22892"/>
                  <a:pt x="18186" y="22960"/>
                </a:cubicBezTo>
                <a:lnTo>
                  <a:pt x="21572" y="25229"/>
                </a:lnTo>
                <a:lnTo>
                  <a:pt x="23367" y="22113"/>
                </a:lnTo>
                <a:cubicBezTo>
                  <a:pt x="23401" y="22046"/>
                  <a:pt x="23502" y="21978"/>
                  <a:pt x="23570" y="21944"/>
                </a:cubicBezTo>
                <a:cubicBezTo>
                  <a:pt x="23672" y="21944"/>
                  <a:pt x="23773" y="21944"/>
                  <a:pt x="23841" y="22012"/>
                </a:cubicBezTo>
                <a:lnTo>
                  <a:pt x="28277" y="24789"/>
                </a:lnTo>
                <a:lnTo>
                  <a:pt x="28684" y="20048"/>
                </a:lnTo>
                <a:cubicBezTo>
                  <a:pt x="28684" y="19946"/>
                  <a:pt x="28751" y="19845"/>
                  <a:pt x="28819" y="19811"/>
                </a:cubicBezTo>
                <a:cubicBezTo>
                  <a:pt x="28869" y="19761"/>
                  <a:pt x="28936" y="19730"/>
                  <a:pt x="29009" y="19730"/>
                </a:cubicBezTo>
                <a:cubicBezTo>
                  <a:pt x="29035" y="19730"/>
                  <a:pt x="29063" y="19734"/>
                  <a:pt x="29090" y="19743"/>
                </a:cubicBezTo>
                <a:lnTo>
                  <a:pt x="33560" y="20657"/>
                </a:lnTo>
                <a:lnTo>
                  <a:pt x="32104" y="15916"/>
                </a:lnTo>
                <a:cubicBezTo>
                  <a:pt x="32070" y="15815"/>
                  <a:pt x="32104" y="15713"/>
                  <a:pt x="32138" y="15645"/>
                </a:cubicBezTo>
                <a:cubicBezTo>
                  <a:pt x="32172" y="15544"/>
                  <a:pt x="32273" y="15510"/>
                  <a:pt x="32341" y="15476"/>
                </a:cubicBezTo>
                <a:lnTo>
                  <a:pt x="38335" y="13884"/>
                </a:lnTo>
                <a:lnTo>
                  <a:pt x="32070" y="10600"/>
                </a:lnTo>
                <a:cubicBezTo>
                  <a:pt x="31968" y="10566"/>
                  <a:pt x="31935" y="10464"/>
                  <a:pt x="31901" y="10397"/>
                </a:cubicBezTo>
                <a:cubicBezTo>
                  <a:pt x="31867" y="10295"/>
                  <a:pt x="31901" y="10193"/>
                  <a:pt x="31935" y="10126"/>
                </a:cubicBezTo>
                <a:lnTo>
                  <a:pt x="34881" y="5859"/>
                </a:lnTo>
                <a:lnTo>
                  <a:pt x="34881" y="5859"/>
                </a:lnTo>
                <a:lnTo>
                  <a:pt x="28887" y="7146"/>
                </a:lnTo>
                <a:cubicBezTo>
                  <a:pt x="28851" y="7157"/>
                  <a:pt x="28816" y="7163"/>
                  <a:pt x="28781" y="7163"/>
                </a:cubicBezTo>
                <a:cubicBezTo>
                  <a:pt x="28618" y="7163"/>
                  <a:pt x="28474" y="7037"/>
                  <a:pt x="28447" y="6841"/>
                </a:cubicBezTo>
                <a:lnTo>
                  <a:pt x="27769" y="1761"/>
                </a:lnTo>
                <a:lnTo>
                  <a:pt x="22622" y="5148"/>
                </a:lnTo>
                <a:cubicBezTo>
                  <a:pt x="22560" y="5197"/>
                  <a:pt x="22493" y="5220"/>
                  <a:pt x="22429" y="5220"/>
                </a:cubicBezTo>
                <a:cubicBezTo>
                  <a:pt x="22317" y="5220"/>
                  <a:pt x="22212" y="5153"/>
                  <a:pt x="22148" y="5046"/>
                </a:cubicBezTo>
                <a:lnTo>
                  <a:pt x="19506" y="0"/>
                </a:lnTo>
                <a:close/>
              </a:path>
            </a:pathLst>
          </a:custGeom>
          <a:solidFill>
            <a:srgbClr val="FFFFFF"/>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0" name="Google Shape;19570;p100"/>
          <p:cNvSpPr txBox="1">
            <a:spLocks noGrp="1"/>
          </p:cNvSpPr>
          <p:nvPr>
            <p:ph type="body" idx="1"/>
          </p:nvPr>
        </p:nvSpPr>
        <p:spPr>
          <a:xfrm>
            <a:off x="2284280" y="3516999"/>
            <a:ext cx="2709000" cy="41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Rahat</a:t>
            </a:r>
            <a:endParaRPr dirty="0"/>
          </a:p>
        </p:txBody>
      </p:sp>
      <p:sp>
        <p:nvSpPr>
          <p:cNvPr id="19571" name="Google Shape;19571;p100"/>
          <p:cNvSpPr txBox="1">
            <a:spLocks noGrp="1"/>
          </p:cNvSpPr>
          <p:nvPr>
            <p:ph type="title"/>
          </p:nvPr>
        </p:nvSpPr>
        <p:spPr>
          <a:xfrm>
            <a:off x="1388780" y="1642425"/>
            <a:ext cx="4500000" cy="18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“May your college memories last as long as your student loans.”</a:t>
            </a:r>
            <a:endParaRPr dirty="0"/>
          </a:p>
        </p:txBody>
      </p:sp>
      <p:grpSp>
        <p:nvGrpSpPr>
          <p:cNvPr id="19572" name="Google Shape;19572;p100"/>
          <p:cNvGrpSpPr/>
          <p:nvPr/>
        </p:nvGrpSpPr>
        <p:grpSpPr>
          <a:xfrm>
            <a:off x="7044480" y="2397225"/>
            <a:ext cx="1883545" cy="5627593"/>
            <a:chOff x="7044480" y="2397225"/>
            <a:chExt cx="1883545" cy="5627593"/>
          </a:xfrm>
        </p:grpSpPr>
        <p:sp>
          <p:nvSpPr>
            <p:cNvPr id="19573" name="Google Shape;19573;p100"/>
            <p:cNvSpPr/>
            <p:nvPr/>
          </p:nvSpPr>
          <p:spPr>
            <a:xfrm flipH="1">
              <a:off x="7044480" y="4118546"/>
              <a:ext cx="685050" cy="3289626"/>
            </a:xfrm>
            <a:custGeom>
              <a:avLst/>
              <a:gdLst/>
              <a:ahLst/>
              <a:cxnLst/>
              <a:rect l="l" t="t" r="r" b="b"/>
              <a:pathLst>
                <a:path w="7521" h="36116" extrusionOk="0">
                  <a:moveTo>
                    <a:pt x="1447" y="1"/>
                  </a:moveTo>
                  <a:lnTo>
                    <a:pt x="0" y="1011"/>
                  </a:lnTo>
                  <a:lnTo>
                    <a:pt x="260" y="3086"/>
                  </a:lnTo>
                  <a:lnTo>
                    <a:pt x="4846" y="29469"/>
                  </a:lnTo>
                  <a:lnTo>
                    <a:pt x="6838" y="36116"/>
                  </a:lnTo>
                  <a:cubicBezTo>
                    <a:pt x="6838" y="36116"/>
                    <a:pt x="7166" y="33359"/>
                    <a:pt x="7343" y="29291"/>
                  </a:cubicBezTo>
                  <a:cubicBezTo>
                    <a:pt x="7521" y="25224"/>
                    <a:pt x="7261" y="20993"/>
                    <a:pt x="5528" y="14332"/>
                  </a:cubicBezTo>
                  <a:cubicBezTo>
                    <a:pt x="3808" y="7672"/>
                    <a:pt x="1979" y="3181"/>
                    <a:pt x="1979" y="3181"/>
                  </a:cubicBezTo>
                  <a:lnTo>
                    <a:pt x="1979" y="2144"/>
                  </a:lnTo>
                  <a:lnTo>
                    <a:pt x="3194" y="3181"/>
                  </a:lnTo>
                  <a:lnTo>
                    <a:pt x="3194" y="3181"/>
                  </a:lnTo>
                  <a:lnTo>
                    <a:pt x="3058" y="520"/>
                  </a:lnTo>
                  <a:lnTo>
                    <a:pt x="1447" y="1"/>
                  </a:lnTo>
                  <a:close/>
                </a:path>
              </a:pathLst>
            </a:custGeom>
            <a:solidFill>
              <a:schemeClr val="dk2"/>
            </a:solidFill>
            <a:ln w="4425" cap="flat" cmpd="sng">
              <a:solidFill>
                <a:schemeClr val="dk1"/>
              </a:solidFill>
              <a:prstDash val="solid"/>
              <a:miter lim="136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4" name="Google Shape;19574;p100"/>
            <p:cNvSpPr/>
            <p:nvPr/>
          </p:nvSpPr>
          <p:spPr>
            <a:xfrm flipH="1">
              <a:off x="7291866" y="2656270"/>
              <a:ext cx="1311624" cy="1458635"/>
            </a:xfrm>
            <a:custGeom>
              <a:avLst/>
              <a:gdLst/>
              <a:ahLst/>
              <a:cxnLst/>
              <a:rect l="l" t="t" r="r" b="b"/>
              <a:pathLst>
                <a:path w="14400" h="16014" extrusionOk="0">
                  <a:moveTo>
                    <a:pt x="7463" y="0"/>
                  </a:moveTo>
                  <a:cubicBezTo>
                    <a:pt x="5766" y="0"/>
                    <a:pt x="3781" y="311"/>
                    <a:pt x="2539" y="1533"/>
                  </a:cubicBezTo>
                  <a:cubicBezTo>
                    <a:pt x="0" y="4017"/>
                    <a:pt x="205" y="7593"/>
                    <a:pt x="205" y="7593"/>
                  </a:cubicBezTo>
                  <a:lnTo>
                    <a:pt x="3535" y="10868"/>
                  </a:lnTo>
                  <a:lnTo>
                    <a:pt x="2703" y="13352"/>
                  </a:lnTo>
                  <a:lnTo>
                    <a:pt x="10087" y="16014"/>
                  </a:lnTo>
                  <a:lnTo>
                    <a:pt x="13240" y="8002"/>
                  </a:lnTo>
                  <a:cubicBezTo>
                    <a:pt x="13240" y="8002"/>
                    <a:pt x="14236" y="7306"/>
                    <a:pt x="14318" y="7047"/>
                  </a:cubicBezTo>
                  <a:cubicBezTo>
                    <a:pt x="14400" y="6801"/>
                    <a:pt x="12448" y="4890"/>
                    <a:pt x="12243" y="4563"/>
                  </a:cubicBezTo>
                  <a:cubicBezTo>
                    <a:pt x="12038" y="4235"/>
                    <a:pt x="12407" y="3484"/>
                    <a:pt x="12325" y="2734"/>
                  </a:cubicBezTo>
                  <a:cubicBezTo>
                    <a:pt x="12243" y="1983"/>
                    <a:pt x="10660" y="332"/>
                    <a:pt x="10660" y="332"/>
                  </a:cubicBezTo>
                  <a:cubicBezTo>
                    <a:pt x="10660" y="332"/>
                    <a:pt x="9215" y="0"/>
                    <a:pt x="7463" y="0"/>
                  </a:cubicBezTo>
                  <a:close/>
                </a:path>
              </a:pathLst>
            </a:custGeom>
            <a:solidFill>
              <a:srgbClr val="FFFFFF"/>
            </a:solidFill>
            <a:ln w="4425" cap="flat" cmpd="sng">
              <a:solidFill>
                <a:srgbClr val="263238"/>
              </a:solidFill>
              <a:prstDash val="solid"/>
              <a:miter lim="136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5" name="Google Shape;19575;p100"/>
            <p:cNvSpPr/>
            <p:nvPr/>
          </p:nvSpPr>
          <p:spPr>
            <a:xfrm flipH="1">
              <a:off x="7299334" y="2397225"/>
              <a:ext cx="1489422" cy="1517749"/>
            </a:xfrm>
            <a:custGeom>
              <a:avLst/>
              <a:gdLst/>
              <a:ahLst/>
              <a:cxnLst/>
              <a:rect l="l" t="t" r="r" b="b"/>
              <a:pathLst>
                <a:path w="16352" h="16663" extrusionOk="0">
                  <a:moveTo>
                    <a:pt x="9268" y="0"/>
                  </a:moveTo>
                  <a:cubicBezTo>
                    <a:pt x="8540" y="0"/>
                    <a:pt x="7785" y="72"/>
                    <a:pt x="7057" y="227"/>
                  </a:cubicBezTo>
                  <a:cubicBezTo>
                    <a:pt x="3918" y="896"/>
                    <a:pt x="246" y="4377"/>
                    <a:pt x="123" y="7284"/>
                  </a:cubicBezTo>
                  <a:cubicBezTo>
                    <a:pt x="1" y="10191"/>
                    <a:pt x="4191" y="13085"/>
                    <a:pt x="4450" y="13221"/>
                  </a:cubicBezTo>
                  <a:cubicBezTo>
                    <a:pt x="4696" y="13344"/>
                    <a:pt x="4655" y="13958"/>
                    <a:pt x="5146" y="14122"/>
                  </a:cubicBezTo>
                  <a:cubicBezTo>
                    <a:pt x="5376" y="14203"/>
                    <a:pt x="5536" y="14272"/>
                    <a:pt x="5703" y="14272"/>
                  </a:cubicBezTo>
                  <a:cubicBezTo>
                    <a:pt x="5903" y="14272"/>
                    <a:pt x="6114" y="14173"/>
                    <a:pt x="6470" y="13876"/>
                  </a:cubicBezTo>
                  <a:cubicBezTo>
                    <a:pt x="7139" y="13344"/>
                    <a:pt x="6975" y="11802"/>
                    <a:pt x="6975" y="11802"/>
                  </a:cubicBezTo>
                  <a:cubicBezTo>
                    <a:pt x="6975" y="11802"/>
                    <a:pt x="5105" y="11515"/>
                    <a:pt x="4860" y="10232"/>
                  </a:cubicBezTo>
                  <a:cubicBezTo>
                    <a:pt x="4663" y="9195"/>
                    <a:pt x="5339" y="8568"/>
                    <a:pt x="5995" y="8568"/>
                  </a:cubicBezTo>
                  <a:cubicBezTo>
                    <a:pt x="6160" y="8568"/>
                    <a:pt x="6322" y="8608"/>
                    <a:pt x="6470" y="8690"/>
                  </a:cubicBezTo>
                  <a:cubicBezTo>
                    <a:pt x="7221" y="9099"/>
                    <a:pt x="7835" y="10641"/>
                    <a:pt x="8012" y="11092"/>
                  </a:cubicBezTo>
                  <a:cubicBezTo>
                    <a:pt x="8176" y="11556"/>
                    <a:pt x="8176" y="14586"/>
                    <a:pt x="9254" y="15337"/>
                  </a:cubicBezTo>
                  <a:cubicBezTo>
                    <a:pt x="10299" y="16051"/>
                    <a:pt x="13766" y="16662"/>
                    <a:pt x="14998" y="16662"/>
                  </a:cubicBezTo>
                  <a:cubicBezTo>
                    <a:pt x="15038" y="16662"/>
                    <a:pt x="15075" y="16662"/>
                    <a:pt x="15110" y="16661"/>
                  </a:cubicBezTo>
                  <a:cubicBezTo>
                    <a:pt x="16229" y="16620"/>
                    <a:pt x="16352" y="16196"/>
                    <a:pt x="16106" y="15296"/>
                  </a:cubicBezTo>
                  <a:cubicBezTo>
                    <a:pt x="15847" y="14381"/>
                    <a:pt x="15437" y="12593"/>
                    <a:pt x="15396" y="12184"/>
                  </a:cubicBezTo>
                  <a:cubicBezTo>
                    <a:pt x="15355" y="11761"/>
                    <a:pt x="15724" y="11024"/>
                    <a:pt x="15274" y="10846"/>
                  </a:cubicBezTo>
                  <a:cubicBezTo>
                    <a:pt x="15239" y="10834"/>
                    <a:pt x="15201" y="10828"/>
                    <a:pt x="15160" y="10828"/>
                  </a:cubicBezTo>
                  <a:cubicBezTo>
                    <a:pt x="14657" y="10828"/>
                    <a:pt x="13646" y="11707"/>
                    <a:pt x="12612" y="12552"/>
                  </a:cubicBezTo>
                  <a:cubicBezTo>
                    <a:pt x="11493" y="13480"/>
                    <a:pt x="11206" y="13644"/>
                    <a:pt x="11206" y="13644"/>
                  </a:cubicBezTo>
                  <a:cubicBezTo>
                    <a:pt x="11206" y="13644"/>
                    <a:pt x="11206" y="13508"/>
                    <a:pt x="9841" y="11269"/>
                  </a:cubicBezTo>
                  <a:cubicBezTo>
                    <a:pt x="8476" y="9031"/>
                    <a:pt x="7890" y="7994"/>
                    <a:pt x="7890" y="7871"/>
                  </a:cubicBezTo>
                  <a:cubicBezTo>
                    <a:pt x="7890" y="7748"/>
                    <a:pt x="10333" y="7461"/>
                    <a:pt x="10087" y="6424"/>
                  </a:cubicBezTo>
                  <a:cubicBezTo>
                    <a:pt x="9937" y="5782"/>
                    <a:pt x="9527" y="5250"/>
                    <a:pt x="8968" y="4909"/>
                  </a:cubicBezTo>
                  <a:cubicBezTo>
                    <a:pt x="8968" y="4909"/>
                    <a:pt x="13404" y="3503"/>
                    <a:pt x="13608" y="1974"/>
                  </a:cubicBezTo>
                  <a:cubicBezTo>
                    <a:pt x="13776" y="790"/>
                    <a:pt x="11674" y="0"/>
                    <a:pt x="9268" y="0"/>
                  </a:cubicBezTo>
                  <a:close/>
                </a:path>
              </a:pathLst>
            </a:custGeom>
            <a:solidFill>
              <a:schemeClr val="dk1"/>
            </a:solidFill>
            <a:ln w="4425" cap="flat" cmpd="sng">
              <a:solidFill>
                <a:schemeClr val="dk1"/>
              </a:solidFill>
              <a:prstDash val="solid"/>
              <a:miter lim="136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6" name="Google Shape;19576;p100"/>
            <p:cNvSpPr/>
            <p:nvPr/>
          </p:nvSpPr>
          <p:spPr>
            <a:xfrm flipH="1">
              <a:off x="7419932" y="3540522"/>
              <a:ext cx="144279" cy="31151"/>
            </a:xfrm>
            <a:custGeom>
              <a:avLst/>
              <a:gdLst/>
              <a:ahLst/>
              <a:cxnLst/>
              <a:rect l="l" t="t" r="r" b="b"/>
              <a:pathLst>
                <a:path w="1584" h="342" fill="none" extrusionOk="0">
                  <a:moveTo>
                    <a:pt x="1" y="0"/>
                  </a:moveTo>
                  <a:cubicBezTo>
                    <a:pt x="492" y="246"/>
                    <a:pt x="1038" y="341"/>
                    <a:pt x="1584" y="246"/>
                  </a:cubicBezTo>
                </a:path>
              </a:pathLst>
            </a:custGeom>
            <a:noFill/>
            <a:ln w="4425" cap="flat" cmpd="sng">
              <a:solidFill>
                <a:schemeClr val="lt1"/>
              </a:solidFill>
              <a:prstDash val="solid"/>
              <a:miter lim="136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7" name="Google Shape;19577;p100"/>
            <p:cNvSpPr/>
            <p:nvPr/>
          </p:nvSpPr>
          <p:spPr>
            <a:xfrm flipH="1">
              <a:off x="7541713" y="3111421"/>
              <a:ext cx="58568" cy="114858"/>
            </a:xfrm>
            <a:custGeom>
              <a:avLst/>
              <a:gdLst/>
              <a:ahLst/>
              <a:cxnLst/>
              <a:rect l="l" t="t" r="r" b="b"/>
              <a:pathLst>
                <a:path w="643" h="1261" extrusionOk="0">
                  <a:moveTo>
                    <a:pt x="199" y="0"/>
                  </a:moveTo>
                  <a:cubicBezTo>
                    <a:pt x="192" y="0"/>
                    <a:pt x="185" y="1"/>
                    <a:pt x="178" y="2"/>
                  </a:cubicBezTo>
                  <a:cubicBezTo>
                    <a:pt x="42" y="30"/>
                    <a:pt x="1" y="344"/>
                    <a:pt x="69" y="685"/>
                  </a:cubicBezTo>
                  <a:cubicBezTo>
                    <a:pt x="147" y="1010"/>
                    <a:pt x="299" y="1260"/>
                    <a:pt x="431" y="1260"/>
                  </a:cubicBezTo>
                  <a:cubicBezTo>
                    <a:pt x="438" y="1260"/>
                    <a:pt x="445" y="1259"/>
                    <a:pt x="451" y="1258"/>
                  </a:cubicBezTo>
                  <a:cubicBezTo>
                    <a:pt x="588" y="1231"/>
                    <a:pt x="642" y="917"/>
                    <a:pt x="560" y="576"/>
                  </a:cubicBezTo>
                  <a:cubicBezTo>
                    <a:pt x="496" y="239"/>
                    <a:pt x="332"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8" name="Google Shape;19578;p100"/>
            <p:cNvSpPr/>
            <p:nvPr/>
          </p:nvSpPr>
          <p:spPr>
            <a:xfrm flipH="1">
              <a:off x="7597638" y="3794102"/>
              <a:ext cx="835523" cy="558260"/>
            </a:xfrm>
            <a:custGeom>
              <a:avLst/>
              <a:gdLst/>
              <a:ahLst/>
              <a:cxnLst/>
              <a:rect l="l" t="t" r="r" b="b"/>
              <a:pathLst>
                <a:path w="9173" h="6129" extrusionOk="0">
                  <a:moveTo>
                    <a:pt x="751" y="1"/>
                  </a:moveTo>
                  <a:lnTo>
                    <a:pt x="0" y="1652"/>
                  </a:lnTo>
                  <a:lnTo>
                    <a:pt x="8544" y="6129"/>
                  </a:lnTo>
                  <a:lnTo>
                    <a:pt x="9172" y="3563"/>
                  </a:lnTo>
                  <a:lnTo>
                    <a:pt x="751" y="1"/>
                  </a:lnTo>
                  <a:close/>
                </a:path>
              </a:pathLst>
            </a:custGeom>
            <a:solidFill>
              <a:schemeClr val="dk2"/>
            </a:solidFill>
            <a:ln w="4425" cap="flat" cmpd="sng">
              <a:solidFill>
                <a:schemeClr val="dk1"/>
              </a:solidFill>
              <a:prstDash val="solid"/>
              <a:miter lim="136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9" name="Google Shape;19579;p100"/>
            <p:cNvSpPr/>
            <p:nvPr/>
          </p:nvSpPr>
          <p:spPr>
            <a:xfrm flipH="1">
              <a:off x="7209799" y="4353545"/>
              <a:ext cx="445132" cy="2440531"/>
            </a:xfrm>
            <a:custGeom>
              <a:avLst/>
              <a:gdLst/>
              <a:ahLst/>
              <a:cxnLst/>
              <a:rect l="l" t="t" r="r" b="b"/>
              <a:pathLst>
                <a:path w="4887" h="26794" extrusionOk="0">
                  <a:moveTo>
                    <a:pt x="0" y="1"/>
                  </a:moveTo>
                  <a:lnTo>
                    <a:pt x="1256" y="26793"/>
                  </a:lnTo>
                  <a:lnTo>
                    <a:pt x="4886" y="26356"/>
                  </a:lnTo>
                  <a:cubicBezTo>
                    <a:pt x="4886" y="26356"/>
                    <a:pt x="4368" y="21429"/>
                    <a:pt x="3672" y="13131"/>
                  </a:cubicBezTo>
                  <a:cubicBezTo>
                    <a:pt x="2989" y="4833"/>
                    <a:pt x="1" y="1"/>
                    <a:pt x="0" y="1"/>
                  </a:cubicBezTo>
                  <a:close/>
                </a:path>
              </a:pathLst>
            </a:custGeom>
            <a:solidFill>
              <a:srgbClr val="FFFFFF"/>
            </a:solidFill>
            <a:ln w="4425" cap="flat" cmpd="sng">
              <a:solidFill>
                <a:srgbClr val="263238"/>
              </a:solidFill>
              <a:prstDash val="solid"/>
              <a:miter lim="136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0" name="Google Shape;19580;p100"/>
            <p:cNvSpPr/>
            <p:nvPr/>
          </p:nvSpPr>
          <p:spPr>
            <a:xfrm flipH="1">
              <a:off x="7376392" y="3944574"/>
              <a:ext cx="1551633" cy="4080244"/>
            </a:xfrm>
            <a:custGeom>
              <a:avLst/>
              <a:gdLst/>
              <a:ahLst/>
              <a:cxnLst/>
              <a:rect l="l" t="t" r="r" b="b"/>
              <a:pathLst>
                <a:path w="17035" h="44796" extrusionOk="0">
                  <a:moveTo>
                    <a:pt x="5433" y="0"/>
                  </a:moveTo>
                  <a:lnTo>
                    <a:pt x="4478" y="2116"/>
                  </a:lnTo>
                  <a:cubicBezTo>
                    <a:pt x="4478" y="2116"/>
                    <a:pt x="1652" y="8531"/>
                    <a:pt x="1734" y="9950"/>
                  </a:cubicBezTo>
                  <a:cubicBezTo>
                    <a:pt x="1803" y="11370"/>
                    <a:pt x="3304" y="25728"/>
                    <a:pt x="3304" y="25728"/>
                  </a:cubicBezTo>
                  <a:lnTo>
                    <a:pt x="1" y="41110"/>
                  </a:lnTo>
                  <a:cubicBezTo>
                    <a:pt x="1" y="41110"/>
                    <a:pt x="4723" y="44304"/>
                    <a:pt x="9227" y="44700"/>
                  </a:cubicBezTo>
                  <a:cubicBezTo>
                    <a:pt x="9998" y="44768"/>
                    <a:pt x="10720" y="44796"/>
                    <a:pt x="11387" y="44796"/>
                  </a:cubicBezTo>
                  <a:cubicBezTo>
                    <a:pt x="14609" y="44796"/>
                    <a:pt x="16557" y="44140"/>
                    <a:pt x="16557" y="44140"/>
                  </a:cubicBezTo>
                  <a:cubicBezTo>
                    <a:pt x="16557" y="44140"/>
                    <a:pt x="17035" y="34245"/>
                    <a:pt x="16557" y="27939"/>
                  </a:cubicBezTo>
                  <a:cubicBezTo>
                    <a:pt x="16079" y="21620"/>
                    <a:pt x="15451" y="10346"/>
                    <a:pt x="14905" y="8067"/>
                  </a:cubicBezTo>
                  <a:cubicBezTo>
                    <a:pt x="14346" y="5774"/>
                    <a:pt x="13977" y="4491"/>
                    <a:pt x="13977" y="4491"/>
                  </a:cubicBezTo>
                  <a:lnTo>
                    <a:pt x="5433" y="0"/>
                  </a:lnTo>
                  <a:close/>
                </a:path>
              </a:pathLst>
            </a:custGeom>
            <a:solidFill>
              <a:schemeClr val="dk2"/>
            </a:solidFill>
            <a:ln w="4425" cap="flat" cmpd="sng">
              <a:solidFill>
                <a:schemeClr val="dk1"/>
              </a:solidFill>
              <a:prstDash val="solid"/>
              <a:miter lim="136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1" name="Google Shape;19581;p100"/>
            <p:cNvSpPr/>
            <p:nvPr/>
          </p:nvSpPr>
          <p:spPr>
            <a:xfrm flipH="1">
              <a:off x="7889838" y="4252441"/>
              <a:ext cx="875327" cy="3532458"/>
            </a:xfrm>
            <a:custGeom>
              <a:avLst/>
              <a:gdLst/>
              <a:ahLst/>
              <a:cxnLst/>
              <a:rect l="l" t="t" r="r" b="b"/>
              <a:pathLst>
                <a:path w="9610" h="38782" extrusionOk="0">
                  <a:moveTo>
                    <a:pt x="5375" y="1"/>
                  </a:moveTo>
                  <a:cubicBezTo>
                    <a:pt x="4376" y="1"/>
                    <a:pt x="1537" y="3599"/>
                    <a:pt x="1243" y="4509"/>
                  </a:cubicBezTo>
                  <a:cubicBezTo>
                    <a:pt x="1243" y="4509"/>
                    <a:pt x="1" y="11634"/>
                    <a:pt x="151" y="16452"/>
                  </a:cubicBezTo>
                  <a:cubicBezTo>
                    <a:pt x="301" y="21256"/>
                    <a:pt x="4341" y="38781"/>
                    <a:pt x="4341" y="38781"/>
                  </a:cubicBezTo>
                  <a:lnTo>
                    <a:pt x="9610" y="38153"/>
                  </a:lnTo>
                  <a:lnTo>
                    <a:pt x="8531" y="21256"/>
                  </a:lnTo>
                  <a:lnTo>
                    <a:pt x="9146" y="9313"/>
                  </a:lnTo>
                  <a:lnTo>
                    <a:pt x="9610" y="2953"/>
                  </a:lnTo>
                  <a:cubicBezTo>
                    <a:pt x="9610" y="2953"/>
                    <a:pt x="6361" y="169"/>
                    <a:pt x="5433" y="5"/>
                  </a:cubicBezTo>
                  <a:cubicBezTo>
                    <a:pt x="5415" y="2"/>
                    <a:pt x="5395" y="1"/>
                    <a:pt x="5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2" name="Google Shape;19582;p100"/>
            <p:cNvSpPr/>
            <p:nvPr/>
          </p:nvSpPr>
          <p:spPr>
            <a:xfrm flipH="1">
              <a:off x="7889838" y="4239143"/>
              <a:ext cx="875327" cy="3545757"/>
            </a:xfrm>
            <a:custGeom>
              <a:avLst/>
              <a:gdLst/>
              <a:ahLst/>
              <a:cxnLst/>
              <a:rect l="l" t="t" r="r" b="b"/>
              <a:pathLst>
                <a:path w="9610" h="38928" fill="none" extrusionOk="0">
                  <a:moveTo>
                    <a:pt x="9610" y="3099"/>
                  </a:moveTo>
                  <a:cubicBezTo>
                    <a:pt x="9610" y="3099"/>
                    <a:pt x="6361" y="315"/>
                    <a:pt x="5433" y="151"/>
                  </a:cubicBezTo>
                  <a:cubicBezTo>
                    <a:pt x="4491" y="1"/>
                    <a:pt x="1543" y="3727"/>
                    <a:pt x="1243" y="4655"/>
                  </a:cubicBezTo>
                  <a:cubicBezTo>
                    <a:pt x="1243" y="4655"/>
                    <a:pt x="1" y="11780"/>
                    <a:pt x="151" y="16598"/>
                  </a:cubicBezTo>
                  <a:cubicBezTo>
                    <a:pt x="301" y="21402"/>
                    <a:pt x="4341" y="38927"/>
                    <a:pt x="4341" y="38927"/>
                  </a:cubicBezTo>
                  <a:lnTo>
                    <a:pt x="9610" y="38299"/>
                  </a:lnTo>
                  <a:lnTo>
                    <a:pt x="8531" y="21402"/>
                  </a:lnTo>
                  <a:lnTo>
                    <a:pt x="9146" y="9459"/>
                  </a:lnTo>
                </a:path>
              </a:pathLst>
            </a:custGeom>
            <a:noFill/>
            <a:ln w="4425" cap="flat" cmpd="sng">
              <a:solidFill>
                <a:schemeClr val="dk1"/>
              </a:solidFill>
              <a:prstDash val="solid"/>
              <a:miter lim="136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83" name="Google Shape;19583;p100"/>
          <p:cNvSpPr/>
          <p:nvPr/>
        </p:nvSpPr>
        <p:spPr>
          <a:xfrm flipH="1">
            <a:off x="7914705" y="7733794"/>
            <a:ext cx="392941" cy="174155"/>
          </a:xfrm>
          <a:custGeom>
            <a:avLst/>
            <a:gdLst/>
            <a:ahLst/>
            <a:cxnLst/>
            <a:rect l="l" t="t" r="r" b="b"/>
            <a:pathLst>
              <a:path w="4314" h="1912" extrusionOk="0">
                <a:moveTo>
                  <a:pt x="4109" y="1"/>
                </a:moveTo>
                <a:lnTo>
                  <a:pt x="1" y="437"/>
                </a:lnTo>
                <a:lnTo>
                  <a:pt x="424" y="1911"/>
                </a:lnTo>
                <a:lnTo>
                  <a:pt x="4314" y="1352"/>
                </a:lnTo>
                <a:lnTo>
                  <a:pt x="4109" y="1"/>
                </a:lnTo>
                <a:close/>
              </a:path>
            </a:pathLst>
          </a:custGeom>
          <a:solidFill>
            <a:srgbClr val="FFFFFF"/>
          </a:solidFill>
          <a:ln w="4425" cap="flat" cmpd="sng">
            <a:solidFill>
              <a:srgbClr val="263238"/>
            </a:solidFill>
            <a:prstDash val="solid"/>
            <a:miter lim="136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72"/>
                                        </p:tgtEl>
                                        <p:attrNameLst>
                                          <p:attrName>style.visibility</p:attrName>
                                        </p:attrNameLst>
                                      </p:cBhvr>
                                      <p:to>
                                        <p:strVal val="visible"/>
                                      </p:to>
                                    </p:set>
                                    <p:anim calcmode="lin" valueType="num">
                                      <p:cBhvr additive="base">
                                        <p:cTn id="7" dur="1000"/>
                                        <p:tgtEl>
                                          <p:spTgt spid="1957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9569"/>
                                        </p:tgtEl>
                                        <p:attrNameLst>
                                          <p:attrName>style.visibility</p:attrName>
                                        </p:attrNameLst>
                                      </p:cBhvr>
                                      <p:to>
                                        <p:strVal val="visible"/>
                                      </p:to>
                                    </p:set>
                                    <p:anim calcmode="lin" valueType="num">
                                      <p:cBhvr additive="base">
                                        <p:cTn id="12" dur="1000"/>
                                        <p:tgtEl>
                                          <p:spTgt spid="19569"/>
                                        </p:tgtEl>
                                        <p:attrNameLst>
                                          <p:attrName>ppt_w</p:attrName>
                                        </p:attrNameLst>
                                      </p:cBhvr>
                                      <p:tavLst>
                                        <p:tav tm="0">
                                          <p:val>
                                            <p:strVal val="0"/>
                                          </p:val>
                                        </p:tav>
                                        <p:tav tm="100000">
                                          <p:val>
                                            <p:strVal val="#ppt_w"/>
                                          </p:val>
                                        </p:tav>
                                      </p:tavLst>
                                    </p:anim>
                                    <p:anim calcmode="lin" valueType="num">
                                      <p:cBhvr additive="base">
                                        <p:cTn id="13" dur="1000"/>
                                        <p:tgtEl>
                                          <p:spTgt spid="19569"/>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9570"/>
                                        </p:tgtEl>
                                        <p:attrNameLst>
                                          <p:attrName>style.visibility</p:attrName>
                                        </p:attrNameLst>
                                      </p:cBhvr>
                                      <p:to>
                                        <p:strVal val="visible"/>
                                      </p:to>
                                    </p:set>
                                    <p:animEffect transition="in" filter="fade">
                                      <p:cBhvr>
                                        <p:cTn id="17" dur="1000"/>
                                        <p:tgtEl>
                                          <p:spTgt spid="19570"/>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9571"/>
                                        </p:tgtEl>
                                        <p:attrNameLst>
                                          <p:attrName>style.visibility</p:attrName>
                                        </p:attrNameLst>
                                      </p:cBhvr>
                                      <p:to>
                                        <p:strVal val="visible"/>
                                      </p:to>
                                    </p:set>
                                    <p:animEffect transition="in" filter="fade">
                                      <p:cBhvr>
                                        <p:cTn id="21" dur="1000"/>
                                        <p:tgtEl>
                                          <p:spTgt spid="19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92"/>
        <p:cNvGrpSpPr/>
        <p:nvPr/>
      </p:nvGrpSpPr>
      <p:grpSpPr>
        <a:xfrm>
          <a:off x="0" y="0"/>
          <a:ext cx="0" cy="0"/>
          <a:chOff x="0" y="0"/>
          <a:chExt cx="0" cy="0"/>
        </a:xfrm>
      </p:grpSpPr>
      <p:sp>
        <p:nvSpPr>
          <p:cNvPr id="21393" name="Google Shape;21393;p136"/>
          <p:cNvSpPr txBox="1">
            <a:spLocks noGrp="1"/>
          </p:cNvSpPr>
          <p:nvPr>
            <p:ph type="title"/>
          </p:nvPr>
        </p:nvSpPr>
        <p:spPr>
          <a:xfrm>
            <a:off x="635575" y="526824"/>
            <a:ext cx="78729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Any questions ?</a:t>
            </a:r>
            <a:endParaRPr dirty="0"/>
          </a:p>
        </p:txBody>
      </p:sp>
      <p:grpSp>
        <p:nvGrpSpPr>
          <p:cNvPr id="21394" name="Google Shape;21394;p136"/>
          <p:cNvGrpSpPr/>
          <p:nvPr/>
        </p:nvGrpSpPr>
        <p:grpSpPr>
          <a:xfrm>
            <a:off x="1106825" y="2048775"/>
            <a:ext cx="914350" cy="902625"/>
            <a:chOff x="1106825" y="1667775"/>
            <a:chExt cx="914350" cy="902625"/>
          </a:xfrm>
        </p:grpSpPr>
        <p:sp>
          <p:nvSpPr>
            <p:cNvPr id="21395" name="Google Shape;21395;p136"/>
            <p:cNvSpPr/>
            <p:nvPr/>
          </p:nvSpPr>
          <p:spPr>
            <a:xfrm>
              <a:off x="1518525" y="2102800"/>
              <a:ext cx="49725" cy="42650"/>
            </a:xfrm>
            <a:custGeom>
              <a:avLst/>
              <a:gdLst/>
              <a:ahLst/>
              <a:cxnLst/>
              <a:rect l="l" t="t" r="r" b="b"/>
              <a:pathLst>
                <a:path w="1989" h="1706" extrusionOk="0">
                  <a:moveTo>
                    <a:pt x="1117" y="0"/>
                  </a:moveTo>
                  <a:cubicBezTo>
                    <a:pt x="912" y="0"/>
                    <a:pt x="704" y="77"/>
                    <a:pt x="532" y="248"/>
                  </a:cubicBezTo>
                  <a:cubicBezTo>
                    <a:pt x="0" y="813"/>
                    <a:pt x="382" y="1705"/>
                    <a:pt x="1134" y="1705"/>
                  </a:cubicBezTo>
                  <a:cubicBezTo>
                    <a:pt x="1148" y="1705"/>
                    <a:pt x="1162" y="1705"/>
                    <a:pt x="1176" y="1704"/>
                  </a:cubicBezTo>
                  <a:cubicBezTo>
                    <a:pt x="1616" y="1704"/>
                    <a:pt x="1988" y="1332"/>
                    <a:pt x="1988" y="891"/>
                  </a:cubicBezTo>
                  <a:cubicBezTo>
                    <a:pt x="1988" y="359"/>
                    <a:pt x="1561" y="0"/>
                    <a:pt x="1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6" name="Google Shape;21396;p136"/>
            <p:cNvSpPr/>
            <p:nvPr/>
          </p:nvSpPr>
          <p:spPr>
            <a:xfrm>
              <a:off x="1539450" y="2059650"/>
              <a:ext cx="46825" cy="42225"/>
            </a:xfrm>
            <a:custGeom>
              <a:avLst/>
              <a:gdLst/>
              <a:ahLst/>
              <a:cxnLst/>
              <a:rect l="l" t="t" r="r" b="b"/>
              <a:pathLst>
                <a:path w="1873" h="1689" extrusionOk="0">
                  <a:moveTo>
                    <a:pt x="1059" y="0"/>
                  </a:moveTo>
                  <a:cubicBezTo>
                    <a:pt x="1024" y="0"/>
                    <a:pt x="987" y="3"/>
                    <a:pt x="948" y="10"/>
                  </a:cubicBezTo>
                  <a:cubicBezTo>
                    <a:pt x="68" y="145"/>
                    <a:pt x="0" y="1432"/>
                    <a:pt x="881" y="1669"/>
                  </a:cubicBezTo>
                  <a:cubicBezTo>
                    <a:pt x="932" y="1682"/>
                    <a:pt x="981" y="1688"/>
                    <a:pt x="1028" y="1688"/>
                  </a:cubicBezTo>
                  <a:cubicBezTo>
                    <a:pt x="1803" y="1688"/>
                    <a:pt x="1872" y="0"/>
                    <a:pt x="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7" name="Google Shape;21397;p136"/>
            <p:cNvSpPr/>
            <p:nvPr/>
          </p:nvSpPr>
          <p:spPr>
            <a:xfrm>
              <a:off x="1473400" y="2088300"/>
              <a:ext cx="51175" cy="42725"/>
            </a:xfrm>
            <a:custGeom>
              <a:avLst/>
              <a:gdLst/>
              <a:ahLst/>
              <a:cxnLst/>
              <a:rect l="l" t="t" r="r" b="b"/>
              <a:pathLst>
                <a:path w="2047" h="1709" extrusionOk="0">
                  <a:moveTo>
                    <a:pt x="1142" y="1"/>
                  </a:moveTo>
                  <a:cubicBezTo>
                    <a:pt x="947" y="1"/>
                    <a:pt x="747" y="68"/>
                    <a:pt x="576" y="219"/>
                  </a:cubicBezTo>
                  <a:cubicBezTo>
                    <a:pt x="1" y="760"/>
                    <a:pt x="373" y="1709"/>
                    <a:pt x="1152" y="1709"/>
                  </a:cubicBezTo>
                  <a:cubicBezTo>
                    <a:pt x="1592" y="1709"/>
                    <a:pt x="1965" y="1370"/>
                    <a:pt x="1999" y="930"/>
                  </a:cubicBezTo>
                  <a:cubicBezTo>
                    <a:pt x="2046" y="381"/>
                    <a:pt x="1607"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8" name="Google Shape;21398;p136"/>
            <p:cNvSpPr/>
            <p:nvPr/>
          </p:nvSpPr>
          <p:spPr>
            <a:xfrm>
              <a:off x="1578375" y="2073975"/>
              <a:ext cx="50550" cy="42650"/>
            </a:xfrm>
            <a:custGeom>
              <a:avLst/>
              <a:gdLst/>
              <a:ahLst/>
              <a:cxnLst/>
              <a:rect l="l" t="t" r="r" b="b"/>
              <a:pathLst>
                <a:path w="2022" h="1706" extrusionOk="0">
                  <a:moveTo>
                    <a:pt x="1139" y="1"/>
                  </a:moveTo>
                  <a:cubicBezTo>
                    <a:pt x="929" y="1"/>
                    <a:pt x="715" y="77"/>
                    <a:pt x="543" y="250"/>
                  </a:cubicBezTo>
                  <a:cubicBezTo>
                    <a:pt x="1" y="792"/>
                    <a:pt x="407" y="1706"/>
                    <a:pt x="1186" y="1706"/>
                  </a:cubicBezTo>
                  <a:cubicBezTo>
                    <a:pt x="1626" y="1706"/>
                    <a:pt x="1999" y="1333"/>
                    <a:pt x="1999" y="859"/>
                  </a:cubicBezTo>
                  <a:cubicBezTo>
                    <a:pt x="2022" y="351"/>
                    <a:pt x="1589"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9" name="Google Shape;21399;p136"/>
            <p:cNvSpPr/>
            <p:nvPr/>
          </p:nvSpPr>
          <p:spPr>
            <a:xfrm>
              <a:off x="1504100" y="2148500"/>
              <a:ext cx="49500" cy="42650"/>
            </a:xfrm>
            <a:custGeom>
              <a:avLst/>
              <a:gdLst/>
              <a:ahLst/>
              <a:cxnLst/>
              <a:rect l="l" t="t" r="r" b="b"/>
              <a:pathLst>
                <a:path w="1980" h="1706" extrusionOk="0">
                  <a:moveTo>
                    <a:pt x="1091" y="1"/>
                  </a:moveTo>
                  <a:cubicBezTo>
                    <a:pt x="883" y="1"/>
                    <a:pt x="671" y="77"/>
                    <a:pt x="500" y="249"/>
                  </a:cubicBezTo>
                  <a:cubicBezTo>
                    <a:pt x="1" y="814"/>
                    <a:pt x="384" y="1706"/>
                    <a:pt x="1103" y="1706"/>
                  </a:cubicBezTo>
                  <a:cubicBezTo>
                    <a:pt x="1116" y="1706"/>
                    <a:pt x="1130" y="1705"/>
                    <a:pt x="1143" y="1705"/>
                  </a:cubicBezTo>
                  <a:cubicBezTo>
                    <a:pt x="1617" y="1705"/>
                    <a:pt x="1956" y="1332"/>
                    <a:pt x="1956" y="892"/>
                  </a:cubicBezTo>
                  <a:cubicBezTo>
                    <a:pt x="1979" y="359"/>
                    <a:pt x="1543"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0" name="Google Shape;21400;p136"/>
            <p:cNvSpPr/>
            <p:nvPr/>
          </p:nvSpPr>
          <p:spPr>
            <a:xfrm>
              <a:off x="1564450" y="2119050"/>
              <a:ext cx="49525" cy="42675"/>
            </a:xfrm>
            <a:custGeom>
              <a:avLst/>
              <a:gdLst/>
              <a:ahLst/>
              <a:cxnLst/>
              <a:rect l="l" t="t" r="r" b="b"/>
              <a:pathLst>
                <a:path w="1981" h="1707" extrusionOk="0">
                  <a:moveTo>
                    <a:pt x="1120" y="1"/>
                  </a:moveTo>
                  <a:cubicBezTo>
                    <a:pt x="392" y="1"/>
                    <a:pt x="0" y="871"/>
                    <a:pt x="490" y="1427"/>
                  </a:cubicBezTo>
                  <a:cubicBezTo>
                    <a:pt x="672" y="1620"/>
                    <a:pt x="900" y="1706"/>
                    <a:pt x="1122" y="1706"/>
                  </a:cubicBezTo>
                  <a:cubicBezTo>
                    <a:pt x="1562" y="1706"/>
                    <a:pt x="1980" y="1368"/>
                    <a:pt x="1980" y="851"/>
                  </a:cubicBezTo>
                  <a:cubicBezTo>
                    <a:pt x="1980" y="411"/>
                    <a:pt x="1641" y="38"/>
                    <a:pt x="1201" y="4"/>
                  </a:cubicBezTo>
                  <a:cubicBezTo>
                    <a:pt x="1174" y="2"/>
                    <a:pt x="1147"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1" name="Google Shape;21401;p136"/>
            <p:cNvSpPr/>
            <p:nvPr/>
          </p:nvSpPr>
          <p:spPr>
            <a:xfrm>
              <a:off x="1582625" y="2224075"/>
              <a:ext cx="47425" cy="40650"/>
            </a:xfrm>
            <a:custGeom>
              <a:avLst/>
              <a:gdLst/>
              <a:ahLst/>
              <a:cxnLst/>
              <a:rect l="l" t="t" r="r" b="b"/>
              <a:pathLst>
                <a:path w="1897" h="1626" extrusionOk="0">
                  <a:moveTo>
                    <a:pt x="1110" y="0"/>
                  </a:moveTo>
                  <a:cubicBezTo>
                    <a:pt x="1090" y="0"/>
                    <a:pt x="1070" y="1"/>
                    <a:pt x="1050" y="3"/>
                  </a:cubicBezTo>
                  <a:cubicBezTo>
                    <a:pt x="339" y="36"/>
                    <a:pt x="0" y="917"/>
                    <a:pt x="542" y="1391"/>
                  </a:cubicBezTo>
                  <a:cubicBezTo>
                    <a:pt x="705" y="1554"/>
                    <a:pt x="902" y="1626"/>
                    <a:pt x="1095" y="1626"/>
                  </a:cubicBezTo>
                  <a:cubicBezTo>
                    <a:pt x="1505" y="1626"/>
                    <a:pt x="1897" y="1299"/>
                    <a:pt x="1897" y="815"/>
                  </a:cubicBezTo>
                  <a:cubicBezTo>
                    <a:pt x="1897" y="361"/>
                    <a:pt x="1555" y="0"/>
                    <a:pt x="1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2" name="Google Shape;21402;p136"/>
            <p:cNvSpPr/>
            <p:nvPr/>
          </p:nvSpPr>
          <p:spPr>
            <a:xfrm>
              <a:off x="1550700" y="2164550"/>
              <a:ext cx="48025" cy="41000"/>
            </a:xfrm>
            <a:custGeom>
              <a:avLst/>
              <a:gdLst/>
              <a:ahLst/>
              <a:cxnLst/>
              <a:rect l="l" t="t" r="r" b="b"/>
              <a:pathLst>
                <a:path w="1921" h="1640" extrusionOk="0">
                  <a:moveTo>
                    <a:pt x="1094" y="0"/>
                  </a:moveTo>
                  <a:cubicBezTo>
                    <a:pt x="896" y="0"/>
                    <a:pt x="695" y="76"/>
                    <a:pt x="532" y="250"/>
                  </a:cubicBezTo>
                  <a:cubicBezTo>
                    <a:pt x="0" y="749"/>
                    <a:pt x="350" y="1639"/>
                    <a:pt x="1068" y="1639"/>
                  </a:cubicBezTo>
                  <a:cubicBezTo>
                    <a:pt x="1081" y="1639"/>
                    <a:pt x="1094" y="1639"/>
                    <a:pt x="1108" y="1639"/>
                  </a:cubicBezTo>
                  <a:cubicBezTo>
                    <a:pt x="1548" y="1639"/>
                    <a:pt x="1921" y="1300"/>
                    <a:pt x="1921" y="826"/>
                  </a:cubicBezTo>
                  <a:cubicBezTo>
                    <a:pt x="1921" y="343"/>
                    <a:pt x="1514" y="0"/>
                    <a:pt x="1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3" name="Google Shape;21403;p136"/>
            <p:cNvSpPr/>
            <p:nvPr/>
          </p:nvSpPr>
          <p:spPr>
            <a:xfrm>
              <a:off x="1504125" y="1999750"/>
              <a:ext cx="48050" cy="40825"/>
            </a:xfrm>
            <a:custGeom>
              <a:avLst/>
              <a:gdLst/>
              <a:ahLst/>
              <a:cxnLst/>
              <a:rect l="l" t="t" r="r" b="b"/>
              <a:pathLst>
                <a:path w="1922" h="1633" extrusionOk="0">
                  <a:moveTo>
                    <a:pt x="1067" y="1"/>
                  </a:moveTo>
                  <a:cubicBezTo>
                    <a:pt x="350" y="1"/>
                    <a:pt x="0" y="858"/>
                    <a:pt x="499" y="1390"/>
                  </a:cubicBezTo>
                  <a:cubicBezTo>
                    <a:pt x="665" y="1557"/>
                    <a:pt x="872" y="1632"/>
                    <a:pt x="1076" y="1632"/>
                  </a:cubicBezTo>
                  <a:cubicBezTo>
                    <a:pt x="1493" y="1632"/>
                    <a:pt x="1898" y="1315"/>
                    <a:pt x="1921" y="814"/>
                  </a:cubicBezTo>
                  <a:cubicBezTo>
                    <a:pt x="1921" y="374"/>
                    <a:pt x="1549" y="2"/>
                    <a:pt x="1108" y="2"/>
                  </a:cubicBezTo>
                  <a:cubicBezTo>
                    <a:pt x="1094" y="1"/>
                    <a:pt x="1081"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4" name="Google Shape;21404;p136"/>
            <p:cNvSpPr/>
            <p:nvPr/>
          </p:nvSpPr>
          <p:spPr>
            <a:xfrm>
              <a:off x="1536050" y="2208975"/>
              <a:ext cx="48275" cy="41425"/>
            </a:xfrm>
            <a:custGeom>
              <a:avLst/>
              <a:gdLst/>
              <a:ahLst/>
              <a:cxnLst/>
              <a:rect l="l" t="t" r="r" b="b"/>
              <a:pathLst>
                <a:path w="1931" h="1657" extrusionOk="0">
                  <a:moveTo>
                    <a:pt x="1099" y="0"/>
                  </a:moveTo>
                  <a:cubicBezTo>
                    <a:pt x="903" y="0"/>
                    <a:pt x="704" y="73"/>
                    <a:pt x="542" y="234"/>
                  </a:cubicBezTo>
                  <a:cubicBezTo>
                    <a:pt x="1" y="742"/>
                    <a:pt x="373" y="1622"/>
                    <a:pt x="1084" y="1656"/>
                  </a:cubicBezTo>
                  <a:cubicBezTo>
                    <a:pt x="1525" y="1656"/>
                    <a:pt x="1931" y="1284"/>
                    <a:pt x="1931" y="844"/>
                  </a:cubicBezTo>
                  <a:cubicBezTo>
                    <a:pt x="1931" y="335"/>
                    <a:pt x="1521"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5" name="Google Shape;21405;p136"/>
            <p:cNvSpPr/>
            <p:nvPr/>
          </p:nvSpPr>
          <p:spPr>
            <a:xfrm>
              <a:off x="1549600" y="2014175"/>
              <a:ext cx="48275" cy="41150"/>
            </a:xfrm>
            <a:custGeom>
              <a:avLst/>
              <a:gdLst/>
              <a:ahLst/>
              <a:cxnLst/>
              <a:rect l="l" t="t" r="r" b="b"/>
              <a:pathLst>
                <a:path w="1931" h="1646" extrusionOk="0">
                  <a:moveTo>
                    <a:pt x="1084" y="0"/>
                  </a:moveTo>
                  <a:cubicBezTo>
                    <a:pt x="373" y="0"/>
                    <a:pt x="0" y="881"/>
                    <a:pt x="508" y="1389"/>
                  </a:cubicBezTo>
                  <a:cubicBezTo>
                    <a:pt x="675" y="1567"/>
                    <a:pt x="886" y="1646"/>
                    <a:pt x="1093" y="1646"/>
                  </a:cubicBezTo>
                  <a:cubicBezTo>
                    <a:pt x="1518" y="1646"/>
                    <a:pt x="1931" y="1314"/>
                    <a:pt x="1931" y="813"/>
                  </a:cubicBezTo>
                  <a:cubicBezTo>
                    <a:pt x="1931" y="373"/>
                    <a:pt x="1558" y="0"/>
                    <a:pt x="1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6" name="Google Shape;21406;p136"/>
            <p:cNvSpPr/>
            <p:nvPr/>
          </p:nvSpPr>
          <p:spPr>
            <a:xfrm>
              <a:off x="1490325" y="2195675"/>
              <a:ext cx="48300" cy="41175"/>
            </a:xfrm>
            <a:custGeom>
              <a:avLst/>
              <a:gdLst/>
              <a:ahLst/>
              <a:cxnLst/>
              <a:rect l="l" t="t" r="r" b="b"/>
              <a:pathLst>
                <a:path w="1932" h="1647" extrusionOk="0">
                  <a:moveTo>
                    <a:pt x="1086" y="1"/>
                  </a:moveTo>
                  <a:cubicBezTo>
                    <a:pt x="883" y="1"/>
                    <a:pt x="676" y="80"/>
                    <a:pt x="509" y="258"/>
                  </a:cubicBezTo>
                  <a:cubicBezTo>
                    <a:pt x="1" y="766"/>
                    <a:pt x="373" y="1647"/>
                    <a:pt x="1118" y="1647"/>
                  </a:cubicBezTo>
                  <a:cubicBezTo>
                    <a:pt x="1559" y="1647"/>
                    <a:pt x="1931" y="1274"/>
                    <a:pt x="1931" y="834"/>
                  </a:cubicBezTo>
                  <a:cubicBezTo>
                    <a:pt x="1908" y="333"/>
                    <a:pt x="1504"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7" name="Google Shape;21407;p136"/>
            <p:cNvSpPr/>
            <p:nvPr/>
          </p:nvSpPr>
          <p:spPr>
            <a:xfrm>
              <a:off x="1624100" y="2089525"/>
              <a:ext cx="48275" cy="41150"/>
            </a:xfrm>
            <a:custGeom>
              <a:avLst/>
              <a:gdLst/>
              <a:ahLst/>
              <a:cxnLst/>
              <a:rect l="l" t="t" r="r" b="b"/>
              <a:pathLst>
                <a:path w="1931" h="1646" extrusionOk="0">
                  <a:moveTo>
                    <a:pt x="1118" y="0"/>
                  </a:moveTo>
                  <a:cubicBezTo>
                    <a:pt x="373" y="0"/>
                    <a:pt x="0" y="881"/>
                    <a:pt x="508" y="1389"/>
                  </a:cubicBezTo>
                  <a:cubicBezTo>
                    <a:pt x="686" y="1566"/>
                    <a:pt x="901" y="1646"/>
                    <a:pt x="1108" y="1646"/>
                  </a:cubicBezTo>
                  <a:cubicBezTo>
                    <a:pt x="1533" y="1646"/>
                    <a:pt x="1931" y="1313"/>
                    <a:pt x="1931" y="813"/>
                  </a:cubicBezTo>
                  <a:cubicBezTo>
                    <a:pt x="1931" y="373"/>
                    <a:pt x="1558" y="0"/>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8" name="Google Shape;21408;p136"/>
            <p:cNvSpPr/>
            <p:nvPr/>
          </p:nvSpPr>
          <p:spPr>
            <a:xfrm>
              <a:off x="1459850" y="1984550"/>
              <a:ext cx="48300" cy="40550"/>
            </a:xfrm>
            <a:custGeom>
              <a:avLst/>
              <a:gdLst/>
              <a:ahLst/>
              <a:cxnLst/>
              <a:rect l="l" t="t" r="r" b="b"/>
              <a:pathLst>
                <a:path w="1932" h="1622" extrusionOk="0">
                  <a:moveTo>
                    <a:pt x="1085" y="0"/>
                  </a:moveTo>
                  <a:cubicBezTo>
                    <a:pt x="373" y="0"/>
                    <a:pt x="1" y="847"/>
                    <a:pt x="509" y="1355"/>
                  </a:cubicBezTo>
                  <a:cubicBezTo>
                    <a:pt x="671" y="1540"/>
                    <a:pt x="880" y="1622"/>
                    <a:pt x="1086" y="1622"/>
                  </a:cubicBezTo>
                  <a:cubicBezTo>
                    <a:pt x="1485" y="1622"/>
                    <a:pt x="1875" y="1315"/>
                    <a:pt x="1897" y="847"/>
                  </a:cubicBezTo>
                  <a:cubicBezTo>
                    <a:pt x="1931" y="373"/>
                    <a:pt x="1559" y="0"/>
                    <a:pt x="1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9" name="Google Shape;21409;p136"/>
            <p:cNvSpPr/>
            <p:nvPr/>
          </p:nvSpPr>
          <p:spPr>
            <a:xfrm>
              <a:off x="1421800" y="2120800"/>
              <a:ext cx="48250" cy="40650"/>
            </a:xfrm>
            <a:custGeom>
              <a:avLst/>
              <a:gdLst/>
              <a:ahLst/>
              <a:cxnLst/>
              <a:rect l="l" t="t" r="r" b="b"/>
              <a:pathLst>
                <a:path w="1930" h="1626" extrusionOk="0">
                  <a:moveTo>
                    <a:pt x="786" y="0"/>
                  </a:moveTo>
                  <a:cubicBezTo>
                    <a:pt x="341" y="0"/>
                    <a:pt x="0" y="361"/>
                    <a:pt x="33" y="815"/>
                  </a:cubicBezTo>
                  <a:cubicBezTo>
                    <a:pt x="10" y="1299"/>
                    <a:pt x="410" y="1626"/>
                    <a:pt x="838" y="1626"/>
                  </a:cubicBezTo>
                  <a:cubicBezTo>
                    <a:pt x="1040" y="1626"/>
                    <a:pt x="1248" y="1553"/>
                    <a:pt x="1421" y="1391"/>
                  </a:cubicBezTo>
                  <a:cubicBezTo>
                    <a:pt x="1929" y="883"/>
                    <a:pt x="1557" y="2"/>
                    <a:pt x="846" y="2"/>
                  </a:cubicBezTo>
                  <a:cubicBezTo>
                    <a:pt x="826" y="1"/>
                    <a:pt x="806"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0" name="Google Shape;21410;p136"/>
            <p:cNvSpPr/>
            <p:nvPr/>
          </p:nvSpPr>
          <p:spPr>
            <a:xfrm>
              <a:off x="1610550" y="1983700"/>
              <a:ext cx="47450" cy="40600"/>
            </a:xfrm>
            <a:custGeom>
              <a:avLst/>
              <a:gdLst/>
              <a:ahLst/>
              <a:cxnLst/>
              <a:rect l="l" t="t" r="r" b="b"/>
              <a:pathLst>
                <a:path w="1898" h="1624" extrusionOk="0">
                  <a:moveTo>
                    <a:pt x="1084" y="0"/>
                  </a:moveTo>
                  <a:cubicBezTo>
                    <a:pt x="339" y="0"/>
                    <a:pt x="1" y="881"/>
                    <a:pt x="509" y="1389"/>
                  </a:cubicBezTo>
                  <a:cubicBezTo>
                    <a:pt x="671" y="1551"/>
                    <a:pt x="872" y="1624"/>
                    <a:pt x="1070" y="1624"/>
                  </a:cubicBezTo>
                  <a:cubicBezTo>
                    <a:pt x="1490" y="1624"/>
                    <a:pt x="1897" y="1297"/>
                    <a:pt x="1897" y="813"/>
                  </a:cubicBezTo>
                  <a:cubicBezTo>
                    <a:pt x="1897" y="373"/>
                    <a:pt x="1525" y="0"/>
                    <a:pt x="1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1" name="Google Shape;21411;p136"/>
            <p:cNvSpPr/>
            <p:nvPr/>
          </p:nvSpPr>
          <p:spPr>
            <a:xfrm>
              <a:off x="1446325" y="2180900"/>
              <a:ext cx="47425" cy="40650"/>
            </a:xfrm>
            <a:custGeom>
              <a:avLst/>
              <a:gdLst/>
              <a:ahLst/>
              <a:cxnLst/>
              <a:rect l="l" t="t" r="r" b="b"/>
              <a:pathLst>
                <a:path w="1897" h="1626" extrusionOk="0">
                  <a:moveTo>
                    <a:pt x="1139" y="0"/>
                  </a:moveTo>
                  <a:cubicBezTo>
                    <a:pt x="1121" y="0"/>
                    <a:pt x="1102" y="1"/>
                    <a:pt x="1084" y="3"/>
                  </a:cubicBezTo>
                  <a:cubicBezTo>
                    <a:pt x="339" y="3"/>
                    <a:pt x="0" y="883"/>
                    <a:pt x="508" y="1391"/>
                  </a:cubicBezTo>
                  <a:cubicBezTo>
                    <a:pt x="681" y="1553"/>
                    <a:pt x="886" y="1626"/>
                    <a:pt x="1084" y="1626"/>
                  </a:cubicBezTo>
                  <a:cubicBezTo>
                    <a:pt x="1505" y="1626"/>
                    <a:pt x="1896" y="1299"/>
                    <a:pt x="1896" y="815"/>
                  </a:cubicBezTo>
                  <a:cubicBezTo>
                    <a:pt x="1896" y="361"/>
                    <a:pt x="1555" y="0"/>
                    <a:pt x="1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2" name="Google Shape;21412;p136"/>
            <p:cNvSpPr/>
            <p:nvPr/>
          </p:nvSpPr>
          <p:spPr>
            <a:xfrm>
              <a:off x="1671500" y="2103125"/>
              <a:ext cx="47450" cy="40650"/>
            </a:xfrm>
            <a:custGeom>
              <a:avLst/>
              <a:gdLst/>
              <a:ahLst/>
              <a:cxnLst/>
              <a:rect l="l" t="t" r="r" b="b"/>
              <a:pathLst>
                <a:path w="1898" h="1626" extrusionOk="0">
                  <a:moveTo>
                    <a:pt x="1070" y="0"/>
                  </a:moveTo>
                  <a:cubicBezTo>
                    <a:pt x="872" y="0"/>
                    <a:pt x="671" y="73"/>
                    <a:pt x="509" y="235"/>
                  </a:cubicBezTo>
                  <a:cubicBezTo>
                    <a:pt x="1" y="709"/>
                    <a:pt x="340" y="1590"/>
                    <a:pt x="1051" y="1623"/>
                  </a:cubicBezTo>
                  <a:cubicBezTo>
                    <a:pt x="1069" y="1625"/>
                    <a:pt x="1088" y="1626"/>
                    <a:pt x="1106" y="1626"/>
                  </a:cubicBezTo>
                  <a:cubicBezTo>
                    <a:pt x="1525" y="1626"/>
                    <a:pt x="1897" y="1265"/>
                    <a:pt x="1897" y="811"/>
                  </a:cubicBezTo>
                  <a:cubicBezTo>
                    <a:pt x="1897" y="327"/>
                    <a:pt x="1490" y="0"/>
                    <a:pt x="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3" name="Google Shape;21413;p136"/>
            <p:cNvSpPr/>
            <p:nvPr/>
          </p:nvSpPr>
          <p:spPr>
            <a:xfrm>
              <a:off x="1656500" y="2148750"/>
              <a:ext cx="47200" cy="40600"/>
            </a:xfrm>
            <a:custGeom>
              <a:avLst/>
              <a:gdLst/>
              <a:ahLst/>
              <a:cxnLst/>
              <a:rect l="l" t="t" r="r" b="b"/>
              <a:pathLst>
                <a:path w="1888" h="1624" extrusionOk="0">
                  <a:moveTo>
                    <a:pt x="1034" y="1"/>
                  </a:moveTo>
                  <a:cubicBezTo>
                    <a:pt x="350" y="1"/>
                    <a:pt x="1" y="825"/>
                    <a:pt x="465" y="1356"/>
                  </a:cubicBezTo>
                  <a:cubicBezTo>
                    <a:pt x="639" y="1541"/>
                    <a:pt x="856" y="1624"/>
                    <a:pt x="1067" y="1624"/>
                  </a:cubicBezTo>
                  <a:cubicBezTo>
                    <a:pt x="1476" y="1624"/>
                    <a:pt x="1865" y="1317"/>
                    <a:pt x="1888" y="848"/>
                  </a:cubicBezTo>
                  <a:cubicBezTo>
                    <a:pt x="1888" y="374"/>
                    <a:pt x="1549" y="2"/>
                    <a:pt x="1075" y="2"/>
                  </a:cubicBezTo>
                  <a:cubicBezTo>
                    <a:pt x="1061" y="1"/>
                    <a:pt x="1047" y="1"/>
                    <a:pt x="1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4" name="Google Shape;21414;p136"/>
            <p:cNvSpPr/>
            <p:nvPr/>
          </p:nvSpPr>
          <p:spPr>
            <a:xfrm>
              <a:off x="1601500" y="2180050"/>
              <a:ext cx="48025" cy="40625"/>
            </a:xfrm>
            <a:custGeom>
              <a:avLst/>
              <a:gdLst/>
              <a:ahLst/>
              <a:cxnLst/>
              <a:rect l="l" t="t" r="r" b="b"/>
              <a:pathLst>
                <a:path w="1921" h="1625" extrusionOk="0">
                  <a:moveTo>
                    <a:pt x="806" y="0"/>
                  </a:moveTo>
                  <a:cubicBezTo>
                    <a:pt x="363" y="0"/>
                    <a:pt x="24" y="329"/>
                    <a:pt x="24" y="782"/>
                  </a:cubicBezTo>
                  <a:cubicBezTo>
                    <a:pt x="1" y="1290"/>
                    <a:pt x="404" y="1625"/>
                    <a:pt x="823" y="1625"/>
                  </a:cubicBezTo>
                  <a:cubicBezTo>
                    <a:pt x="1018" y="1625"/>
                    <a:pt x="1217" y="1552"/>
                    <a:pt x="1379" y="1391"/>
                  </a:cubicBezTo>
                  <a:cubicBezTo>
                    <a:pt x="1920" y="917"/>
                    <a:pt x="1582" y="3"/>
                    <a:pt x="871" y="3"/>
                  </a:cubicBezTo>
                  <a:cubicBezTo>
                    <a:pt x="849" y="1"/>
                    <a:pt x="827"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5" name="Google Shape;21415;p136"/>
            <p:cNvSpPr/>
            <p:nvPr/>
          </p:nvSpPr>
          <p:spPr>
            <a:xfrm>
              <a:off x="1430225" y="2075075"/>
              <a:ext cx="47450" cy="40650"/>
            </a:xfrm>
            <a:custGeom>
              <a:avLst/>
              <a:gdLst/>
              <a:ahLst/>
              <a:cxnLst/>
              <a:rect l="l" t="t" r="r" b="b"/>
              <a:pathLst>
                <a:path w="1898" h="1626" extrusionOk="0">
                  <a:moveTo>
                    <a:pt x="1140" y="0"/>
                  </a:moveTo>
                  <a:cubicBezTo>
                    <a:pt x="1121" y="0"/>
                    <a:pt x="1103" y="1"/>
                    <a:pt x="1084" y="3"/>
                  </a:cubicBezTo>
                  <a:cubicBezTo>
                    <a:pt x="339" y="3"/>
                    <a:pt x="1" y="883"/>
                    <a:pt x="509" y="1391"/>
                  </a:cubicBezTo>
                  <a:cubicBezTo>
                    <a:pt x="671" y="1553"/>
                    <a:pt x="872" y="1626"/>
                    <a:pt x="1070" y="1626"/>
                  </a:cubicBezTo>
                  <a:cubicBezTo>
                    <a:pt x="1490" y="1626"/>
                    <a:pt x="1897" y="1299"/>
                    <a:pt x="1897" y="815"/>
                  </a:cubicBezTo>
                  <a:cubicBezTo>
                    <a:pt x="1897" y="361"/>
                    <a:pt x="1555"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6" name="Google Shape;21416;p136"/>
            <p:cNvSpPr/>
            <p:nvPr/>
          </p:nvSpPr>
          <p:spPr>
            <a:xfrm>
              <a:off x="1564000" y="1969250"/>
              <a:ext cx="48275" cy="40650"/>
            </a:xfrm>
            <a:custGeom>
              <a:avLst/>
              <a:gdLst/>
              <a:ahLst/>
              <a:cxnLst/>
              <a:rect l="l" t="t" r="r" b="b"/>
              <a:pathLst>
                <a:path w="1931" h="1626" extrusionOk="0">
                  <a:moveTo>
                    <a:pt x="1173" y="0"/>
                  </a:moveTo>
                  <a:cubicBezTo>
                    <a:pt x="1155" y="0"/>
                    <a:pt x="1136" y="1"/>
                    <a:pt x="1118" y="3"/>
                  </a:cubicBezTo>
                  <a:cubicBezTo>
                    <a:pt x="373" y="3"/>
                    <a:pt x="0" y="883"/>
                    <a:pt x="542" y="1391"/>
                  </a:cubicBezTo>
                  <a:cubicBezTo>
                    <a:pt x="704" y="1553"/>
                    <a:pt x="905" y="1626"/>
                    <a:pt x="1103" y="1626"/>
                  </a:cubicBezTo>
                  <a:cubicBezTo>
                    <a:pt x="1523" y="1626"/>
                    <a:pt x="1930" y="1299"/>
                    <a:pt x="1930" y="815"/>
                  </a:cubicBezTo>
                  <a:cubicBezTo>
                    <a:pt x="1930" y="361"/>
                    <a:pt x="1589" y="0"/>
                    <a:pt x="1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7" name="Google Shape;21417;p136"/>
            <p:cNvSpPr/>
            <p:nvPr/>
          </p:nvSpPr>
          <p:spPr>
            <a:xfrm>
              <a:off x="1488875" y="2045475"/>
              <a:ext cx="48050" cy="41175"/>
            </a:xfrm>
            <a:custGeom>
              <a:avLst/>
              <a:gdLst/>
              <a:ahLst/>
              <a:cxnLst/>
              <a:rect l="l" t="t" r="r" b="b"/>
              <a:pathLst>
                <a:path w="1922" h="1647" extrusionOk="0">
                  <a:moveTo>
                    <a:pt x="1067" y="0"/>
                  </a:moveTo>
                  <a:cubicBezTo>
                    <a:pt x="350" y="0"/>
                    <a:pt x="1" y="858"/>
                    <a:pt x="499" y="1390"/>
                  </a:cubicBezTo>
                  <a:cubicBezTo>
                    <a:pt x="677" y="1568"/>
                    <a:pt x="891" y="1647"/>
                    <a:pt x="1099" y="1647"/>
                  </a:cubicBezTo>
                  <a:cubicBezTo>
                    <a:pt x="1524" y="1647"/>
                    <a:pt x="1922" y="1314"/>
                    <a:pt x="1922" y="814"/>
                  </a:cubicBezTo>
                  <a:cubicBezTo>
                    <a:pt x="1922" y="340"/>
                    <a:pt x="1549" y="1"/>
                    <a:pt x="1109" y="1"/>
                  </a:cubicBezTo>
                  <a:cubicBezTo>
                    <a:pt x="1095" y="1"/>
                    <a:pt x="1081"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8" name="Google Shape;21418;p136"/>
            <p:cNvSpPr/>
            <p:nvPr/>
          </p:nvSpPr>
          <p:spPr>
            <a:xfrm>
              <a:off x="1616475" y="2133550"/>
              <a:ext cx="48275" cy="41450"/>
            </a:xfrm>
            <a:custGeom>
              <a:avLst/>
              <a:gdLst/>
              <a:ahLst/>
              <a:cxnLst/>
              <a:rect l="l" t="t" r="r" b="b"/>
              <a:pathLst>
                <a:path w="1931" h="1658" extrusionOk="0">
                  <a:moveTo>
                    <a:pt x="813" y="0"/>
                  </a:moveTo>
                  <a:cubicBezTo>
                    <a:pt x="373" y="0"/>
                    <a:pt x="1" y="373"/>
                    <a:pt x="1" y="847"/>
                  </a:cubicBezTo>
                  <a:cubicBezTo>
                    <a:pt x="1" y="1330"/>
                    <a:pt x="424" y="1657"/>
                    <a:pt x="854" y="1657"/>
                  </a:cubicBezTo>
                  <a:cubicBezTo>
                    <a:pt x="1056" y="1657"/>
                    <a:pt x="1260" y="1585"/>
                    <a:pt x="1423" y="1422"/>
                  </a:cubicBezTo>
                  <a:cubicBezTo>
                    <a:pt x="1931" y="881"/>
                    <a:pt x="1558"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9" name="Google Shape;21419;p136"/>
            <p:cNvSpPr/>
            <p:nvPr/>
          </p:nvSpPr>
          <p:spPr>
            <a:xfrm>
              <a:off x="1639575" y="2043775"/>
              <a:ext cx="48050" cy="40600"/>
            </a:xfrm>
            <a:custGeom>
              <a:avLst/>
              <a:gdLst/>
              <a:ahLst/>
              <a:cxnLst/>
              <a:rect l="l" t="t" r="r" b="b"/>
              <a:pathLst>
                <a:path w="1922" h="1624" extrusionOk="0">
                  <a:moveTo>
                    <a:pt x="1069" y="1"/>
                  </a:moveTo>
                  <a:cubicBezTo>
                    <a:pt x="382" y="1"/>
                    <a:pt x="1" y="858"/>
                    <a:pt x="499" y="1356"/>
                  </a:cubicBezTo>
                  <a:cubicBezTo>
                    <a:pt x="672" y="1541"/>
                    <a:pt x="889" y="1623"/>
                    <a:pt x="1101" y="1623"/>
                  </a:cubicBezTo>
                  <a:cubicBezTo>
                    <a:pt x="1509" y="1623"/>
                    <a:pt x="1899" y="1317"/>
                    <a:pt x="1921" y="848"/>
                  </a:cubicBezTo>
                  <a:cubicBezTo>
                    <a:pt x="1921" y="374"/>
                    <a:pt x="1583" y="2"/>
                    <a:pt x="1109" y="2"/>
                  </a:cubicBezTo>
                  <a:cubicBezTo>
                    <a:pt x="1095" y="1"/>
                    <a:pt x="1082" y="1"/>
                    <a:pt x="1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0" name="Google Shape;21420;p136"/>
            <p:cNvSpPr/>
            <p:nvPr/>
          </p:nvSpPr>
          <p:spPr>
            <a:xfrm>
              <a:off x="1594725" y="2029350"/>
              <a:ext cx="48875" cy="41225"/>
            </a:xfrm>
            <a:custGeom>
              <a:avLst/>
              <a:gdLst/>
              <a:ahLst/>
              <a:cxnLst/>
              <a:rect l="l" t="t" r="r" b="b"/>
              <a:pathLst>
                <a:path w="1955" h="1649" extrusionOk="0">
                  <a:moveTo>
                    <a:pt x="1197" y="1"/>
                  </a:moveTo>
                  <a:cubicBezTo>
                    <a:pt x="1179" y="1"/>
                    <a:pt x="1160" y="1"/>
                    <a:pt x="1142" y="3"/>
                  </a:cubicBezTo>
                  <a:cubicBezTo>
                    <a:pt x="1128" y="2"/>
                    <a:pt x="1114" y="2"/>
                    <a:pt x="1100" y="2"/>
                  </a:cubicBezTo>
                  <a:cubicBezTo>
                    <a:pt x="382" y="2"/>
                    <a:pt x="0" y="860"/>
                    <a:pt x="532" y="1391"/>
                  </a:cubicBezTo>
                  <a:cubicBezTo>
                    <a:pt x="699" y="1569"/>
                    <a:pt x="909" y="1648"/>
                    <a:pt x="1117" y="1648"/>
                  </a:cubicBezTo>
                  <a:cubicBezTo>
                    <a:pt x="1542" y="1648"/>
                    <a:pt x="1954" y="1316"/>
                    <a:pt x="1954" y="816"/>
                  </a:cubicBezTo>
                  <a:cubicBezTo>
                    <a:pt x="1954" y="362"/>
                    <a:pt x="1613" y="1"/>
                    <a:pt x="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1" name="Google Shape;21421;p136"/>
            <p:cNvSpPr/>
            <p:nvPr/>
          </p:nvSpPr>
          <p:spPr>
            <a:xfrm>
              <a:off x="1444625" y="2030250"/>
              <a:ext cx="48275" cy="41175"/>
            </a:xfrm>
            <a:custGeom>
              <a:avLst/>
              <a:gdLst/>
              <a:ahLst/>
              <a:cxnLst/>
              <a:rect l="l" t="t" r="r" b="b"/>
              <a:pathLst>
                <a:path w="1931" h="1647" extrusionOk="0">
                  <a:moveTo>
                    <a:pt x="1118" y="1"/>
                  </a:moveTo>
                  <a:cubicBezTo>
                    <a:pt x="373" y="1"/>
                    <a:pt x="0" y="881"/>
                    <a:pt x="508" y="1389"/>
                  </a:cubicBezTo>
                  <a:cubicBezTo>
                    <a:pt x="686" y="1567"/>
                    <a:pt x="900" y="1646"/>
                    <a:pt x="1108" y="1646"/>
                  </a:cubicBezTo>
                  <a:cubicBezTo>
                    <a:pt x="1533" y="1646"/>
                    <a:pt x="1931" y="1314"/>
                    <a:pt x="1931" y="813"/>
                  </a:cubicBezTo>
                  <a:cubicBezTo>
                    <a:pt x="1931" y="373"/>
                    <a:pt x="1558" y="1"/>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2" name="Google Shape;21422;p136"/>
            <p:cNvSpPr/>
            <p:nvPr/>
          </p:nvSpPr>
          <p:spPr>
            <a:xfrm>
              <a:off x="1460700" y="2134950"/>
              <a:ext cx="48275" cy="41800"/>
            </a:xfrm>
            <a:custGeom>
              <a:avLst/>
              <a:gdLst/>
              <a:ahLst/>
              <a:cxnLst/>
              <a:rect l="l" t="t" r="r" b="b"/>
              <a:pathLst>
                <a:path w="1931" h="1672" extrusionOk="0">
                  <a:moveTo>
                    <a:pt x="1090" y="0"/>
                  </a:moveTo>
                  <a:cubicBezTo>
                    <a:pt x="888" y="0"/>
                    <a:pt x="681" y="76"/>
                    <a:pt x="509" y="249"/>
                  </a:cubicBezTo>
                  <a:cubicBezTo>
                    <a:pt x="1" y="757"/>
                    <a:pt x="373" y="1671"/>
                    <a:pt x="1118" y="1671"/>
                  </a:cubicBezTo>
                  <a:cubicBezTo>
                    <a:pt x="1558" y="1671"/>
                    <a:pt x="1931" y="1299"/>
                    <a:pt x="1931" y="858"/>
                  </a:cubicBezTo>
                  <a:cubicBezTo>
                    <a:pt x="1931" y="351"/>
                    <a:pt x="1522" y="0"/>
                    <a:pt x="1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3" name="Google Shape;21423;p136"/>
            <p:cNvSpPr/>
            <p:nvPr/>
          </p:nvSpPr>
          <p:spPr>
            <a:xfrm>
              <a:off x="1647800" y="2194500"/>
              <a:ext cx="47450" cy="40825"/>
            </a:xfrm>
            <a:custGeom>
              <a:avLst/>
              <a:gdLst/>
              <a:ahLst/>
              <a:cxnLst/>
              <a:rect l="l" t="t" r="r" b="b"/>
              <a:pathLst>
                <a:path w="1898" h="1633" extrusionOk="0">
                  <a:moveTo>
                    <a:pt x="813" y="0"/>
                  </a:moveTo>
                  <a:cubicBezTo>
                    <a:pt x="373" y="0"/>
                    <a:pt x="1" y="373"/>
                    <a:pt x="1" y="847"/>
                  </a:cubicBezTo>
                  <a:cubicBezTo>
                    <a:pt x="23" y="1323"/>
                    <a:pt x="425" y="1632"/>
                    <a:pt x="831" y="1632"/>
                  </a:cubicBezTo>
                  <a:cubicBezTo>
                    <a:pt x="1031" y="1632"/>
                    <a:pt x="1232" y="1557"/>
                    <a:pt x="1389" y="1389"/>
                  </a:cubicBezTo>
                  <a:cubicBezTo>
                    <a:pt x="1897" y="847"/>
                    <a:pt x="1525"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4" name="Google Shape;21424;p136"/>
            <p:cNvSpPr/>
            <p:nvPr/>
          </p:nvSpPr>
          <p:spPr>
            <a:xfrm>
              <a:off x="1519125" y="1955700"/>
              <a:ext cx="47425" cy="40025"/>
            </a:xfrm>
            <a:custGeom>
              <a:avLst/>
              <a:gdLst/>
              <a:ahLst/>
              <a:cxnLst/>
              <a:rect l="l" t="t" r="r" b="b"/>
              <a:pathLst>
                <a:path w="1897" h="1601" extrusionOk="0">
                  <a:moveTo>
                    <a:pt x="1140" y="1"/>
                  </a:moveTo>
                  <a:cubicBezTo>
                    <a:pt x="1121" y="1"/>
                    <a:pt x="1103" y="1"/>
                    <a:pt x="1084" y="3"/>
                  </a:cubicBezTo>
                  <a:cubicBezTo>
                    <a:pt x="373" y="3"/>
                    <a:pt x="0" y="849"/>
                    <a:pt x="508" y="1357"/>
                  </a:cubicBezTo>
                  <a:cubicBezTo>
                    <a:pt x="676" y="1525"/>
                    <a:pt x="885" y="1601"/>
                    <a:pt x="1089" y="1601"/>
                  </a:cubicBezTo>
                  <a:cubicBezTo>
                    <a:pt x="1502" y="1601"/>
                    <a:pt x="1897" y="1291"/>
                    <a:pt x="1897" y="815"/>
                  </a:cubicBezTo>
                  <a:cubicBezTo>
                    <a:pt x="1897" y="361"/>
                    <a:pt x="1555" y="1"/>
                    <a:pt x="1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5" name="Google Shape;21425;p136"/>
            <p:cNvSpPr/>
            <p:nvPr/>
          </p:nvSpPr>
          <p:spPr>
            <a:xfrm>
              <a:off x="1431925" y="2225600"/>
              <a:ext cx="47175" cy="40025"/>
            </a:xfrm>
            <a:custGeom>
              <a:avLst/>
              <a:gdLst/>
              <a:ahLst/>
              <a:cxnLst/>
              <a:rect l="l" t="t" r="r" b="b"/>
              <a:pathLst>
                <a:path w="1887" h="1601" extrusionOk="0">
                  <a:moveTo>
                    <a:pt x="1047" y="1"/>
                  </a:moveTo>
                  <a:cubicBezTo>
                    <a:pt x="857" y="1"/>
                    <a:pt x="665" y="66"/>
                    <a:pt x="508" y="212"/>
                  </a:cubicBezTo>
                  <a:cubicBezTo>
                    <a:pt x="0" y="720"/>
                    <a:pt x="339" y="1601"/>
                    <a:pt x="1050" y="1601"/>
                  </a:cubicBezTo>
                  <a:cubicBezTo>
                    <a:pt x="1490" y="1601"/>
                    <a:pt x="1863" y="1262"/>
                    <a:pt x="1863" y="822"/>
                  </a:cubicBezTo>
                  <a:cubicBezTo>
                    <a:pt x="1886" y="330"/>
                    <a:pt x="1473"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6" name="Google Shape;21426;p136"/>
            <p:cNvSpPr/>
            <p:nvPr/>
          </p:nvSpPr>
          <p:spPr>
            <a:xfrm>
              <a:off x="1626875" y="2239350"/>
              <a:ext cx="47200" cy="39975"/>
            </a:xfrm>
            <a:custGeom>
              <a:avLst/>
              <a:gdLst/>
              <a:ahLst/>
              <a:cxnLst/>
              <a:rect l="l" t="t" r="r" b="b"/>
              <a:pathLst>
                <a:path w="1888" h="1599" extrusionOk="0">
                  <a:moveTo>
                    <a:pt x="1035" y="0"/>
                  </a:moveTo>
                  <a:cubicBezTo>
                    <a:pt x="350" y="0"/>
                    <a:pt x="1" y="857"/>
                    <a:pt x="499" y="1356"/>
                  </a:cubicBezTo>
                  <a:cubicBezTo>
                    <a:pt x="656" y="1524"/>
                    <a:pt x="857" y="1599"/>
                    <a:pt x="1057" y="1599"/>
                  </a:cubicBezTo>
                  <a:cubicBezTo>
                    <a:pt x="1463" y="1599"/>
                    <a:pt x="1865" y="1290"/>
                    <a:pt x="1887" y="814"/>
                  </a:cubicBezTo>
                  <a:cubicBezTo>
                    <a:pt x="1887" y="374"/>
                    <a:pt x="1515" y="1"/>
                    <a:pt x="1075" y="1"/>
                  </a:cubicBezTo>
                  <a:cubicBezTo>
                    <a:pt x="1061" y="0"/>
                    <a:pt x="1048"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7" name="Google Shape;21427;p136"/>
            <p:cNvSpPr/>
            <p:nvPr/>
          </p:nvSpPr>
          <p:spPr>
            <a:xfrm>
              <a:off x="1482725" y="2240200"/>
              <a:ext cx="47425" cy="40625"/>
            </a:xfrm>
            <a:custGeom>
              <a:avLst/>
              <a:gdLst/>
              <a:ahLst/>
              <a:cxnLst/>
              <a:rect l="l" t="t" r="r" b="b"/>
              <a:pathLst>
                <a:path w="1897" h="1625" extrusionOk="0">
                  <a:moveTo>
                    <a:pt x="813" y="1"/>
                  </a:moveTo>
                  <a:cubicBezTo>
                    <a:pt x="373" y="1"/>
                    <a:pt x="0" y="373"/>
                    <a:pt x="34" y="814"/>
                  </a:cubicBezTo>
                  <a:cubicBezTo>
                    <a:pt x="34" y="1297"/>
                    <a:pt x="441" y="1624"/>
                    <a:pt x="851" y="1624"/>
                  </a:cubicBezTo>
                  <a:cubicBezTo>
                    <a:pt x="1044" y="1624"/>
                    <a:pt x="1237" y="1552"/>
                    <a:pt x="1389" y="1389"/>
                  </a:cubicBezTo>
                  <a:cubicBezTo>
                    <a:pt x="1897" y="848"/>
                    <a:pt x="1524"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8" name="Google Shape;21428;p136"/>
            <p:cNvSpPr/>
            <p:nvPr/>
          </p:nvSpPr>
          <p:spPr>
            <a:xfrm>
              <a:off x="1686125" y="2058175"/>
              <a:ext cx="47200" cy="40600"/>
            </a:xfrm>
            <a:custGeom>
              <a:avLst/>
              <a:gdLst/>
              <a:ahLst/>
              <a:cxnLst/>
              <a:rect l="l" t="t" r="r" b="b"/>
              <a:pathLst>
                <a:path w="1888" h="1624" extrusionOk="0">
                  <a:moveTo>
                    <a:pt x="1068" y="0"/>
                  </a:moveTo>
                  <a:cubicBezTo>
                    <a:pt x="350" y="0"/>
                    <a:pt x="0" y="857"/>
                    <a:pt x="466" y="1356"/>
                  </a:cubicBezTo>
                  <a:cubicBezTo>
                    <a:pt x="627" y="1541"/>
                    <a:pt x="837" y="1623"/>
                    <a:pt x="1043" y="1623"/>
                  </a:cubicBezTo>
                  <a:cubicBezTo>
                    <a:pt x="1442" y="1623"/>
                    <a:pt x="1832" y="1316"/>
                    <a:pt x="1854" y="848"/>
                  </a:cubicBezTo>
                  <a:cubicBezTo>
                    <a:pt x="1888" y="408"/>
                    <a:pt x="1549" y="35"/>
                    <a:pt x="1109" y="1"/>
                  </a:cubicBezTo>
                  <a:cubicBezTo>
                    <a:pt x="1095" y="1"/>
                    <a:pt x="1081"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9" name="Google Shape;21429;p136"/>
            <p:cNvSpPr/>
            <p:nvPr/>
          </p:nvSpPr>
          <p:spPr>
            <a:xfrm>
              <a:off x="1481875" y="1940525"/>
              <a:ext cx="46575" cy="40600"/>
            </a:xfrm>
            <a:custGeom>
              <a:avLst/>
              <a:gdLst/>
              <a:ahLst/>
              <a:cxnLst/>
              <a:rect l="l" t="t" r="r" b="b"/>
              <a:pathLst>
                <a:path w="1863" h="1624" extrusionOk="0">
                  <a:moveTo>
                    <a:pt x="779" y="0"/>
                  </a:moveTo>
                  <a:cubicBezTo>
                    <a:pt x="339" y="34"/>
                    <a:pt x="0" y="373"/>
                    <a:pt x="0" y="813"/>
                  </a:cubicBezTo>
                  <a:cubicBezTo>
                    <a:pt x="0" y="1296"/>
                    <a:pt x="408" y="1623"/>
                    <a:pt x="817" y="1623"/>
                  </a:cubicBezTo>
                  <a:cubicBezTo>
                    <a:pt x="1010" y="1623"/>
                    <a:pt x="1203" y="1551"/>
                    <a:pt x="1355" y="1389"/>
                  </a:cubicBezTo>
                  <a:cubicBezTo>
                    <a:pt x="1863" y="847"/>
                    <a:pt x="1490"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0" name="Google Shape;21430;p136"/>
            <p:cNvSpPr/>
            <p:nvPr/>
          </p:nvSpPr>
          <p:spPr>
            <a:xfrm>
              <a:off x="1391275" y="2061575"/>
              <a:ext cx="47450" cy="40625"/>
            </a:xfrm>
            <a:custGeom>
              <a:avLst/>
              <a:gdLst/>
              <a:ahLst/>
              <a:cxnLst/>
              <a:rect l="l" t="t" r="r" b="b"/>
              <a:pathLst>
                <a:path w="1898" h="1625" extrusionOk="0">
                  <a:moveTo>
                    <a:pt x="814" y="1"/>
                  </a:moveTo>
                  <a:cubicBezTo>
                    <a:pt x="373" y="1"/>
                    <a:pt x="1" y="339"/>
                    <a:pt x="1" y="813"/>
                  </a:cubicBezTo>
                  <a:cubicBezTo>
                    <a:pt x="1" y="1297"/>
                    <a:pt x="408" y="1624"/>
                    <a:pt x="828" y="1624"/>
                  </a:cubicBezTo>
                  <a:cubicBezTo>
                    <a:pt x="1026" y="1624"/>
                    <a:pt x="1227" y="1552"/>
                    <a:pt x="1389" y="1389"/>
                  </a:cubicBezTo>
                  <a:cubicBezTo>
                    <a:pt x="1897" y="881"/>
                    <a:pt x="1525" y="1"/>
                    <a:pt x="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1" name="Google Shape;21431;p136"/>
            <p:cNvSpPr/>
            <p:nvPr/>
          </p:nvSpPr>
          <p:spPr>
            <a:xfrm>
              <a:off x="1376900" y="2105650"/>
              <a:ext cx="47425" cy="40625"/>
            </a:xfrm>
            <a:custGeom>
              <a:avLst/>
              <a:gdLst/>
              <a:ahLst/>
              <a:cxnLst/>
              <a:rect l="l" t="t" r="r" b="b"/>
              <a:pathLst>
                <a:path w="1897" h="1625" extrusionOk="0">
                  <a:moveTo>
                    <a:pt x="813" y="1"/>
                  </a:moveTo>
                  <a:cubicBezTo>
                    <a:pt x="392" y="1"/>
                    <a:pt x="0" y="328"/>
                    <a:pt x="0" y="811"/>
                  </a:cubicBezTo>
                  <a:cubicBezTo>
                    <a:pt x="0" y="1252"/>
                    <a:pt x="339" y="1624"/>
                    <a:pt x="779" y="1624"/>
                  </a:cubicBezTo>
                  <a:cubicBezTo>
                    <a:pt x="1524" y="1624"/>
                    <a:pt x="1897" y="744"/>
                    <a:pt x="1389" y="236"/>
                  </a:cubicBezTo>
                  <a:cubicBezTo>
                    <a:pt x="1215" y="73"/>
                    <a:pt x="1011"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2" name="Google Shape;21432;p136"/>
            <p:cNvSpPr/>
            <p:nvPr/>
          </p:nvSpPr>
          <p:spPr>
            <a:xfrm>
              <a:off x="1400600" y="2166350"/>
              <a:ext cx="48025" cy="40875"/>
            </a:xfrm>
            <a:custGeom>
              <a:avLst/>
              <a:gdLst/>
              <a:ahLst/>
              <a:cxnLst/>
              <a:rect l="l" t="t" r="r" b="b"/>
              <a:pathLst>
                <a:path w="1921" h="1635" extrusionOk="0">
                  <a:moveTo>
                    <a:pt x="1070" y="0"/>
                  </a:moveTo>
                  <a:cubicBezTo>
                    <a:pt x="875" y="0"/>
                    <a:pt x="676" y="66"/>
                    <a:pt x="508" y="212"/>
                  </a:cubicBezTo>
                  <a:cubicBezTo>
                    <a:pt x="0" y="720"/>
                    <a:pt x="339" y="1600"/>
                    <a:pt x="1084" y="1634"/>
                  </a:cubicBezTo>
                  <a:cubicBezTo>
                    <a:pt x="1524" y="1634"/>
                    <a:pt x="1897" y="1262"/>
                    <a:pt x="1897" y="822"/>
                  </a:cubicBezTo>
                  <a:cubicBezTo>
                    <a:pt x="1920" y="330"/>
                    <a:pt x="1506" y="0"/>
                    <a:pt x="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3" name="Google Shape;21433;p136"/>
            <p:cNvSpPr/>
            <p:nvPr/>
          </p:nvSpPr>
          <p:spPr>
            <a:xfrm>
              <a:off x="1661350" y="1998075"/>
              <a:ext cx="47425" cy="40625"/>
            </a:xfrm>
            <a:custGeom>
              <a:avLst/>
              <a:gdLst/>
              <a:ahLst/>
              <a:cxnLst/>
              <a:rect l="l" t="t" r="r" b="b"/>
              <a:pathLst>
                <a:path w="1897" h="1625" extrusionOk="0">
                  <a:moveTo>
                    <a:pt x="813" y="1"/>
                  </a:moveTo>
                  <a:cubicBezTo>
                    <a:pt x="373" y="1"/>
                    <a:pt x="0" y="340"/>
                    <a:pt x="0" y="814"/>
                  </a:cubicBezTo>
                  <a:cubicBezTo>
                    <a:pt x="0" y="1297"/>
                    <a:pt x="392" y="1624"/>
                    <a:pt x="813" y="1624"/>
                  </a:cubicBezTo>
                  <a:cubicBezTo>
                    <a:pt x="1011" y="1624"/>
                    <a:pt x="1216" y="1552"/>
                    <a:pt x="1389" y="1389"/>
                  </a:cubicBezTo>
                  <a:cubicBezTo>
                    <a:pt x="1897" y="915"/>
                    <a:pt x="1558" y="35"/>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4" name="Google Shape;21434;p136"/>
            <p:cNvSpPr/>
            <p:nvPr/>
          </p:nvSpPr>
          <p:spPr>
            <a:xfrm>
              <a:off x="1405675" y="2015875"/>
              <a:ext cx="47425" cy="40600"/>
            </a:xfrm>
            <a:custGeom>
              <a:avLst/>
              <a:gdLst/>
              <a:ahLst/>
              <a:cxnLst/>
              <a:rect l="l" t="t" r="r" b="b"/>
              <a:pathLst>
                <a:path w="1897" h="1624" extrusionOk="0">
                  <a:moveTo>
                    <a:pt x="813" y="0"/>
                  </a:moveTo>
                  <a:cubicBezTo>
                    <a:pt x="373" y="0"/>
                    <a:pt x="1" y="373"/>
                    <a:pt x="34" y="813"/>
                  </a:cubicBezTo>
                  <a:cubicBezTo>
                    <a:pt x="34" y="1296"/>
                    <a:pt x="426" y="1623"/>
                    <a:pt x="836" y="1623"/>
                  </a:cubicBezTo>
                  <a:cubicBezTo>
                    <a:pt x="1029" y="1623"/>
                    <a:pt x="1226" y="1551"/>
                    <a:pt x="1389" y="1388"/>
                  </a:cubicBezTo>
                  <a:cubicBezTo>
                    <a:pt x="1897" y="881"/>
                    <a:pt x="1558"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5" name="Google Shape;21435;p136"/>
            <p:cNvSpPr/>
            <p:nvPr/>
          </p:nvSpPr>
          <p:spPr>
            <a:xfrm>
              <a:off x="1521900" y="2255425"/>
              <a:ext cx="47200" cy="40000"/>
            </a:xfrm>
            <a:custGeom>
              <a:avLst/>
              <a:gdLst/>
              <a:ahLst/>
              <a:cxnLst/>
              <a:rect l="l" t="t" r="r" b="b"/>
              <a:pathLst>
                <a:path w="1888" h="1600" extrusionOk="0">
                  <a:moveTo>
                    <a:pt x="1035" y="1"/>
                  </a:moveTo>
                  <a:cubicBezTo>
                    <a:pt x="350" y="1"/>
                    <a:pt x="0" y="858"/>
                    <a:pt x="499" y="1356"/>
                  </a:cubicBezTo>
                  <a:cubicBezTo>
                    <a:pt x="667" y="1524"/>
                    <a:pt x="875" y="1599"/>
                    <a:pt x="1080" y="1599"/>
                  </a:cubicBezTo>
                  <a:cubicBezTo>
                    <a:pt x="1493" y="1599"/>
                    <a:pt x="1887" y="1290"/>
                    <a:pt x="1887" y="814"/>
                  </a:cubicBezTo>
                  <a:cubicBezTo>
                    <a:pt x="1887" y="374"/>
                    <a:pt x="1515" y="2"/>
                    <a:pt x="1075" y="2"/>
                  </a:cubicBezTo>
                  <a:cubicBezTo>
                    <a:pt x="1061" y="1"/>
                    <a:pt x="1048"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6" name="Google Shape;21436;p136"/>
            <p:cNvSpPr/>
            <p:nvPr/>
          </p:nvSpPr>
          <p:spPr>
            <a:xfrm>
              <a:off x="1567375" y="2269850"/>
              <a:ext cx="47425" cy="40600"/>
            </a:xfrm>
            <a:custGeom>
              <a:avLst/>
              <a:gdLst/>
              <a:ahLst/>
              <a:cxnLst/>
              <a:rect l="l" t="t" r="r" b="b"/>
              <a:pathLst>
                <a:path w="1897" h="1624" extrusionOk="0">
                  <a:moveTo>
                    <a:pt x="1084" y="0"/>
                  </a:moveTo>
                  <a:cubicBezTo>
                    <a:pt x="373" y="0"/>
                    <a:pt x="1" y="881"/>
                    <a:pt x="509" y="1389"/>
                  </a:cubicBezTo>
                  <a:cubicBezTo>
                    <a:pt x="671" y="1551"/>
                    <a:pt x="872" y="1624"/>
                    <a:pt x="1070" y="1624"/>
                  </a:cubicBezTo>
                  <a:cubicBezTo>
                    <a:pt x="1490" y="1624"/>
                    <a:pt x="1897" y="1297"/>
                    <a:pt x="1897" y="813"/>
                  </a:cubicBezTo>
                  <a:cubicBezTo>
                    <a:pt x="1863" y="373"/>
                    <a:pt x="1524" y="0"/>
                    <a:pt x="1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7" name="Google Shape;21437;p136"/>
            <p:cNvSpPr/>
            <p:nvPr/>
          </p:nvSpPr>
          <p:spPr>
            <a:xfrm>
              <a:off x="1708750" y="2164000"/>
              <a:ext cx="46375" cy="40000"/>
            </a:xfrm>
            <a:custGeom>
              <a:avLst/>
              <a:gdLst/>
              <a:ahLst/>
              <a:cxnLst/>
              <a:rect l="l" t="t" r="r" b="b"/>
              <a:pathLst>
                <a:path w="1855" h="1600" extrusionOk="0">
                  <a:moveTo>
                    <a:pt x="819" y="0"/>
                  </a:moveTo>
                  <a:cubicBezTo>
                    <a:pt x="806" y="0"/>
                    <a:pt x="793" y="1"/>
                    <a:pt x="780" y="1"/>
                  </a:cubicBezTo>
                  <a:cubicBezTo>
                    <a:pt x="340" y="1"/>
                    <a:pt x="1" y="374"/>
                    <a:pt x="1" y="814"/>
                  </a:cubicBezTo>
                  <a:cubicBezTo>
                    <a:pt x="1" y="1290"/>
                    <a:pt x="395" y="1599"/>
                    <a:pt x="809" y="1599"/>
                  </a:cubicBezTo>
                  <a:cubicBezTo>
                    <a:pt x="1013" y="1599"/>
                    <a:pt x="1221" y="1524"/>
                    <a:pt x="1389" y="1356"/>
                  </a:cubicBezTo>
                  <a:cubicBezTo>
                    <a:pt x="1854" y="857"/>
                    <a:pt x="1505" y="0"/>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8" name="Google Shape;21438;p136"/>
            <p:cNvSpPr/>
            <p:nvPr/>
          </p:nvSpPr>
          <p:spPr>
            <a:xfrm>
              <a:off x="1586000" y="1924425"/>
              <a:ext cx="47425" cy="40625"/>
            </a:xfrm>
            <a:custGeom>
              <a:avLst/>
              <a:gdLst/>
              <a:ahLst/>
              <a:cxnLst/>
              <a:rect l="l" t="t" r="r" b="b"/>
              <a:pathLst>
                <a:path w="1897" h="1625" extrusionOk="0">
                  <a:moveTo>
                    <a:pt x="813" y="1"/>
                  </a:moveTo>
                  <a:cubicBezTo>
                    <a:pt x="373" y="1"/>
                    <a:pt x="1" y="373"/>
                    <a:pt x="1" y="813"/>
                  </a:cubicBezTo>
                  <a:cubicBezTo>
                    <a:pt x="1" y="1297"/>
                    <a:pt x="408" y="1624"/>
                    <a:pt x="828" y="1624"/>
                  </a:cubicBezTo>
                  <a:cubicBezTo>
                    <a:pt x="1026" y="1624"/>
                    <a:pt x="1227" y="1552"/>
                    <a:pt x="1389" y="1389"/>
                  </a:cubicBezTo>
                  <a:cubicBezTo>
                    <a:pt x="1897" y="881"/>
                    <a:pt x="1524"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9" name="Google Shape;21439;p136"/>
            <p:cNvSpPr/>
            <p:nvPr/>
          </p:nvSpPr>
          <p:spPr>
            <a:xfrm>
              <a:off x="1420925" y="1970150"/>
              <a:ext cx="47425" cy="40600"/>
            </a:xfrm>
            <a:custGeom>
              <a:avLst/>
              <a:gdLst/>
              <a:ahLst/>
              <a:cxnLst/>
              <a:rect l="l" t="t" r="r" b="b"/>
              <a:pathLst>
                <a:path w="1897" h="1624" extrusionOk="0">
                  <a:moveTo>
                    <a:pt x="813" y="0"/>
                  </a:moveTo>
                  <a:cubicBezTo>
                    <a:pt x="373" y="34"/>
                    <a:pt x="0" y="373"/>
                    <a:pt x="0" y="813"/>
                  </a:cubicBezTo>
                  <a:cubicBezTo>
                    <a:pt x="0" y="1297"/>
                    <a:pt x="407" y="1624"/>
                    <a:pt x="828" y="1624"/>
                  </a:cubicBezTo>
                  <a:cubicBezTo>
                    <a:pt x="1025" y="1624"/>
                    <a:pt x="1226" y="1551"/>
                    <a:pt x="1389" y="1389"/>
                  </a:cubicBezTo>
                  <a:cubicBezTo>
                    <a:pt x="1897" y="881"/>
                    <a:pt x="1524"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0" name="Google Shape;21440;p136"/>
            <p:cNvSpPr/>
            <p:nvPr/>
          </p:nvSpPr>
          <p:spPr>
            <a:xfrm>
              <a:off x="1631725" y="1939675"/>
              <a:ext cx="46575" cy="39975"/>
            </a:xfrm>
            <a:custGeom>
              <a:avLst/>
              <a:gdLst/>
              <a:ahLst/>
              <a:cxnLst/>
              <a:rect l="l" t="t" r="r" b="b"/>
              <a:pathLst>
                <a:path w="1863" h="1599" extrusionOk="0">
                  <a:moveTo>
                    <a:pt x="779" y="0"/>
                  </a:moveTo>
                  <a:cubicBezTo>
                    <a:pt x="339" y="0"/>
                    <a:pt x="0" y="373"/>
                    <a:pt x="0" y="813"/>
                  </a:cubicBezTo>
                  <a:cubicBezTo>
                    <a:pt x="0" y="1289"/>
                    <a:pt x="380" y="1598"/>
                    <a:pt x="783" y="1598"/>
                  </a:cubicBezTo>
                  <a:cubicBezTo>
                    <a:pt x="982" y="1598"/>
                    <a:pt x="1187" y="1523"/>
                    <a:pt x="1355" y="1355"/>
                  </a:cubicBezTo>
                  <a:cubicBezTo>
                    <a:pt x="1863" y="847"/>
                    <a:pt x="1490"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1" name="Google Shape;21441;p136"/>
            <p:cNvSpPr/>
            <p:nvPr/>
          </p:nvSpPr>
          <p:spPr>
            <a:xfrm>
              <a:off x="1716375" y="2118300"/>
              <a:ext cx="47450" cy="40025"/>
            </a:xfrm>
            <a:custGeom>
              <a:avLst/>
              <a:gdLst/>
              <a:ahLst/>
              <a:cxnLst/>
              <a:rect l="l" t="t" r="r" b="b"/>
              <a:pathLst>
                <a:path w="1898" h="1601" extrusionOk="0">
                  <a:moveTo>
                    <a:pt x="1084" y="1"/>
                  </a:moveTo>
                  <a:cubicBezTo>
                    <a:pt x="373" y="1"/>
                    <a:pt x="1" y="881"/>
                    <a:pt x="509" y="1389"/>
                  </a:cubicBezTo>
                  <a:cubicBezTo>
                    <a:pt x="676" y="1535"/>
                    <a:pt x="872" y="1601"/>
                    <a:pt x="1063" y="1601"/>
                  </a:cubicBezTo>
                  <a:cubicBezTo>
                    <a:pt x="1492" y="1601"/>
                    <a:pt x="1897" y="1271"/>
                    <a:pt x="1897" y="779"/>
                  </a:cubicBezTo>
                  <a:cubicBezTo>
                    <a:pt x="1863" y="339"/>
                    <a:pt x="1525" y="1"/>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2" name="Google Shape;21442;p136"/>
            <p:cNvSpPr/>
            <p:nvPr/>
          </p:nvSpPr>
          <p:spPr>
            <a:xfrm>
              <a:off x="1700300" y="2012475"/>
              <a:ext cx="47425" cy="40575"/>
            </a:xfrm>
            <a:custGeom>
              <a:avLst/>
              <a:gdLst/>
              <a:ahLst/>
              <a:cxnLst/>
              <a:rect l="l" t="t" r="r" b="b"/>
              <a:pathLst>
                <a:path w="1897" h="1623" extrusionOk="0">
                  <a:moveTo>
                    <a:pt x="1118" y="1"/>
                  </a:moveTo>
                  <a:cubicBezTo>
                    <a:pt x="407" y="1"/>
                    <a:pt x="0" y="847"/>
                    <a:pt x="508" y="1355"/>
                  </a:cubicBezTo>
                  <a:cubicBezTo>
                    <a:pt x="670" y="1540"/>
                    <a:pt x="879" y="1622"/>
                    <a:pt x="1086" y="1622"/>
                  </a:cubicBezTo>
                  <a:cubicBezTo>
                    <a:pt x="1485" y="1622"/>
                    <a:pt x="1874" y="1316"/>
                    <a:pt x="1897" y="847"/>
                  </a:cubicBezTo>
                  <a:cubicBezTo>
                    <a:pt x="1897" y="407"/>
                    <a:pt x="1558" y="34"/>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3" name="Google Shape;21443;p136"/>
            <p:cNvSpPr/>
            <p:nvPr/>
          </p:nvSpPr>
          <p:spPr>
            <a:xfrm>
              <a:off x="1355125" y="2152150"/>
              <a:ext cx="47200" cy="39775"/>
            </a:xfrm>
            <a:custGeom>
              <a:avLst/>
              <a:gdLst/>
              <a:ahLst/>
              <a:cxnLst/>
              <a:rect l="l" t="t" r="r" b="b"/>
              <a:pathLst>
                <a:path w="1888" h="1591" extrusionOk="0">
                  <a:moveTo>
                    <a:pt x="1067" y="0"/>
                  </a:moveTo>
                  <a:cubicBezTo>
                    <a:pt x="350" y="0"/>
                    <a:pt x="0" y="857"/>
                    <a:pt x="499" y="1356"/>
                  </a:cubicBezTo>
                  <a:cubicBezTo>
                    <a:pt x="661" y="1518"/>
                    <a:pt x="862" y="1591"/>
                    <a:pt x="1060" y="1591"/>
                  </a:cubicBezTo>
                  <a:cubicBezTo>
                    <a:pt x="1480" y="1591"/>
                    <a:pt x="1887" y="1264"/>
                    <a:pt x="1887" y="780"/>
                  </a:cubicBezTo>
                  <a:cubicBezTo>
                    <a:pt x="1853" y="340"/>
                    <a:pt x="1515" y="1"/>
                    <a:pt x="1108" y="1"/>
                  </a:cubicBezTo>
                  <a:cubicBezTo>
                    <a:pt x="1094" y="0"/>
                    <a:pt x="1080"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4" name="Google Shape;21444;p136"/>
            <p:cNvSpPr/>
            <p:nvPr/>
          </p:nvSpPr>
          <p:spPr>
            <a:xfrm>
              <a:off x="1669825" y="1954050"/>
              <a:ext cx="46575" cy="39975"/>
            </a:xfrm>
            <a:custGeom>
              <a:avLst/>
              <a:gdLst/>
              <a:ahLst/>
              <a:cxnLst/>
              <a:rect l="l" t="t" r="r" b="b"/>
              <a:pathLst>
                <a:path w="1863" h="1599" extrusionOk="0">
                  <a:moveTo>
                    <a:pt x="1084" y="1"/>
                  </a:moveTo>
                  <a:cubicBezTo>
                    <a:pt x="373" y="1"/>
                    <a:pt x="0" y="848"/>
                    <a:pt x="508" y="1356"/>
                  </a:cubicBezTo>
                  <a:cubicBezTo>
                    <a:pt x="665" y="1523"/>
                    <a:pt x="866" y="1599"/>
                    <a:pt x="1065" y="1599"/>
                  </a:cubicBezTo>
                  <a:cubicBezTo>
                    <a:pt x="1468" y="1599"/>
                    <a:pt x="1863" y="1290"/>
                    <a:pt x="1863" y="814"/>
                  </a:cubicBezTo>
                  <a:cubicBezTo>
                    <a:pt x="1863" y="373"/>
                    <a:pt x="1524" y="35"/>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5" name="Google Shape;21445;p136"/>
            <p:cNvSpPr/>
            <p:nvPr/>
          </p:nvSpPr>
          <p:spPr>
            <a:xfrm>
              <a:off x="1687825" y="2209700"/>
              <a:ext cx="46350" cy="40000"/>
            </a:xfrm>
            <a:custGeom>
              <a:avLst/>
              <a:gdLst/>
              <a:ahLst/>
              <a:cxnLst/>
              <a:rect l="l" t="t" r="r" b="b"/>
              <a:pathLst>
                <a:path w="1854" h="1600" extrusionOk="0">
                  <a:moveTo>
                    <a:pt x="1035" y="1"/>
                  </a:moveTo>
                  <a:cubicBezTo>
                    <a:pt x="350" y="1"/>
                    <a:pt x="0" y="858"/>
                    <a:pt x="465" y="1356"/>
                  </a:cubicBezTo>
                  <a:cubicBezTo>
                    <a:pt x="633" y="1524"/>
                    <a:pt x="838" y="1600"/>
                    <a:pt x="1039" y="1600"/>
                  </a:cubicBezTo>
                  <a:cubicBezTo>
                    <a:pt x="1444" y="1600"/>
                    <a:pt x="1831" y="1291"/>
                    <a:pt x="1854" y="815"/>
                  </a:cubicBezTo>
                  <a:cubicBezTo>
                    <a:pt x="1854" y="374"/>
                    <a:pt x="1515" y="2"/>
                    <a:pt x="1075" y="2"/>
                  </a:cubicBezTo>
                  <a:cubicBezTo>
                    <a:pt x="1062" y="1"/>
                    <a:pt x="1048"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6" name="Google Shape;21446;p136"/>
            <p:cNvSpPr/>
            <p:nvPr/>
          </p:nvSpPr>
          <p:spPr>
            <a:xfrm>
              <a:off x="1392975" y="2211425"/>
              <a:ext cx="46600" cy="40025"/>
            </a:xfrm>
            <a:custGeom>
              <a:avLst/>
              <a:gdLst/>
              <a:ahLst/>
              <a:cxnLst/>
              <a:rect l="l" t="t" r="r" b="b"/>
              <a:pathLst>
                <a:path w="1864" h="1601" extrusionOk="0">
                  <a:moveTo>
                    <a:pt x="813" y="1"/>
                  </a:moveTo>
                  <a:cubicBezTo>
                    <a:pt x="373" y="1"/>
                    <a:pt x="1" y="339"/>
                    <a:pt x="1" y="779"/>
                  </a:cubicBezTo>
                  <a:cubicBezTo>
                    <a:pt x="1" y="1271"/>
                    <a:pt x="405" y="1601"/>
                    <a:pt x="823" y="1601"/>
                  </a:cubicBezTo>
                  <a:cubicBezTo>
                    <a:pt x="1009" y="1601"/>
                    <a:pt x="1198" y="1535"/>
                    <a:pt x="1355" y="1389"/>
                  </a:cubicBezTo>
                  <a:cubicBezTo>
                    <a:pt x="1863" y="881"/>
                    <a:pt x="1525"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7" name="Google Shape;21447;p136"/>
            <p:cNvSpPr/>
            <p:nvPr/>
          </p:nvSpPr>
          <p:spPr>
            <a:xfrm>
              <a:off x="1729925" y="2073750"/>
              <a:ext cx="46575" cy="40350"/>
            </a:xfrm>
            <a:custGeom>
              <a:avLst/>
              <a:gdLst/>
              <a:ahLst/>
              <a:cxnLst/>
              <a:rect l="l" t="t" r="r" b="b"/>
              <a:pathLst>
                <a:path w="1863" h="1614" extrusionOk="0">
                  <a:moveTo>
                    <a:pt x="1081" y="0"/>
                  </a:moveTo>
                  <a:cubicBezTo>
                    <a:pt x="881" y="0"/>
                    <a:pt x="676" y="79"/>
                    <a:pt x="508" y="259"/>
                  </a:cubicBezTo>
                  <a:cubicBezTo>
                    <a:pt x="0" y="767"/>
                    <a:pt x="373" y="1613"/>
                    <a:pt x="1084" y="1613"/>
                  </a:cubicBezTo>
                  <a:cubicBezTo>
                    <a:pt x="1524" y="1579"/>
                    <a:pt x="1863" y="1241"/>
                    <a:pt x="1863" y="801"/>
                  </a:cubicBezTo>
                  <a:cubicBezTo>
                    <a:pt x="1863" y="325"/>
                    <a:pt x="1484" y="0"/>
                    <a:pt x="1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8" name="Google Shape;21448;p136"/>
            <p:cNvSpPr/>
            <p:nvPr/>
          </p:nvSpPr>
          <p:spPr>
            <a:xfrm>
              <a:off x="1534350" y="1910050"/>
              <a:ext cx="46600" cy="39775"/>
            </a:xfrm>
            <a:custGeom>
              <a:avLst/>
              <a:gdLst/>
              <a:ahLst/>
              <a:cxnLst/>
              <a:rect l="l" t="t" r="r" b="b"/>
              <a:pathLst>
                <a:path w="1864" h="1591" extrusionOk="0">
                  <a:moveTo>
                    <a:pt x="1051" y="0"/>
                  </a:moveTo>
                  <a:cubicBezTo>
                    <a:pt x="340" y="0"/>
                    <a:pt x="1" y="881"/>
                    <a:pt x="509" y="1355"/>
                  </a:cubicBezTo>
                  <a:cubicBezTo>
                    <a:pt x="673" y="1518"/>
                    <a:pt x="872" y="1591"/>
                    <a:pt x="1066" y="1591"/>
                  </a:cubicBezTo>
                  <a:cubicBezTo>
                    <a:pt x="1475" y="1591"/>
                    <a:pt x="1863" y="1272"/>
                    <a:pt x="1863" y="813"/>
                  </a:cubicBezTo>
                  <a:cubicBezTo>
                    <a:pt x="1863" y="339"/>
                    <a:pt x="1491" y="0"/>
                    <a:pt x="1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9" name="Google Shape;21449;p136"/>
            <p:cNvSpPr/>
            <p:nvPr/>
          </p:nvSpPr>
          <p:spPr>
            <a:xfrm>
              <a:off x="1355725" y="2001475"/>
              <a:ext cx="45750" cy="39375"/>
            </a:xfrm>
            <a:custGeom>
              <a:avLst/>
              <a:gdLst/>
              <a:ahLst/>
              <a:cxnLst/>
              <a:rect l="l" t="t" r="r" b="b"/>
              <a:pathLst>
                <a:path w="1830" h="1575" extrusionOk="0">
                  <a:moveTo>
                    <a:pt x="1050" y="0"/>
                  </a:moveTo>
                  <a:cubicBezTo>
                    <a:pt x="339" y="0"/>
                    <a:pt x="1" y="847"/>
                    <a:pt x="509" y="1355"/>
                  </a:cubicBezTo>
                  <a:cubicBezTo>
                    <a:pt x="671" y="1506"/>
                    <a:pt x="864" y="1575"/>
                    <a:pt x="1052" y="1575"/>
                  </a:cubicBezTo>
                  <a:cubicBezTo>
                    <a:pt x="1453" y="1575"/>
                    <a:pt x="1829" y="1263"/>
                    <a:pt x="1829" y="779"/>
                  </a:cubicBezTo>
                  <a:cubicBezTo>
                    <a:pt x="1829" y="339"/>
                    <a:pt x="1491" y="0"/>
                    <a:pt x="1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0" name="Google Shape;21450;p136"/>
            <p:cNvSpPr/>
            <p:nvPr/>
          </p:nvSpPr>
          <p:spPr>
            <a:xfrm>
              <a:off x="1496525" y="1895650"/>
              <a:ext cx="46325" cy="39375"/>
            </a:xfrm>
            <a:custGeom>
              <a:avLst/>
              <a:gdLst/>
              <a:ahLst/>
              <a:cxnLst/>
              <a:rect l="l" t="t" r="r" b="b"/>
              <a:pathLst>
                <a:path w="1853" h="1575" extrusionOk="0">
                  <a:moveTo>
                    <a:pt x="803" y="0"/>
                  </a:moveTo>
                  <a:cubicBezTo>
                    <a:pt x="363" y="0"/>
                    <a:pt x="24" y="339"/>
                    <a:pt x="24" y="779"/>
                  </a:cubicBezTo>
                  <a:cubicBezTo>
                    <a:pt x="1" y="1263"/>
                    <a:pt x="401" y="1575"/>
                    <a:pt x="809" y="1575"/>
                  </a:cubicBezTo>
                  <a:cubicBezTo>
                    <a:pt x="1000" y="1575"/>
                    <a:pt x="1193" y="1506"/>
                    <a:pt x="1345" y="1355"/>
                  </a:cubicBezTo>
                  <a:cubicBezTo>
                    <a:pt x="1853" y="847"/>
                    <a:pt x="1514"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1" name="Google Shape;21451;p136"/>
            <p:cNvSpPr/>
            <p:nvPr/>
          </p:nvSpPr>
          <p:spPr>
            <a:xfrm>
              <a:off x="1672350" y="2254600"/>
              <a:ext cx="46600" cy="39400"/>
            </a:xfrm>
            <a:custGeom>
              <a:avLst/>
              <a:gdLst/>
              <a:ahLst/>
              <a:cxnLst/>
              <a:rect l="l" t="t" r="r" b="b"/>
              <a:pathLst>
                <a:path w="1864" h="1576" extrusionOk="0">
                  <a:moveTo>
                    <a:pt x="1084" y="1"/>
                  </a:moveTo>
                  <a:cubicBezTo>
                    <a:pt x="373" y="1"/>
                    <a:pt x="1" y="847"/>
                    <a:pt x="509" y="1355"/>
                  </a:cubicBezTo>
                  <a:cubicBezTo>
                    <a:pt x="671" y="1507"/>
                    <a:pt x="868" y="1575"/>
                    <a:pt x="1060" y="1575"/>
                  </a:cubicBezTo>
                  <a:cubicBezTo>
                    <a:pt x="1471" y="1575"/>
                    <a:pt x="1863" y="1264"/>
                    <a:pt x="1863" y="780"/>
                  </a:cubicBezTo>
                  <a:cubicBezTo>
                    <a:pt x="1863" y="339"/>
                    <a:pt x="1491" y="1"/>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2" name="Google Shape;21452;p136"/>
            <p:cNvSpPr/>
            <p:nvPr/>
          </p:nvSpPr>
          <p:spPr>
            <a:xfrm>
              <a:off x="1429375" y="1925975"/>
              <a:ext cx="46600" cy="39975"/>
            </a:xfrm>
            <a:custGeom>
              <a:avLst/>
              <a:gdLst/>
              <a:ahLst/>
              <a:cxnLst/>
              <a:rect l="l" t="t" r="r" b="b"/>
              <a:pathLst>
                <a:path w="1864" h="1599" extrusionOk="0">
                  <a:moveTo>
                    <a:pt x="1066" y="0"/>
                  </a:moveTo>
                  <a:cubicBezTo>
                    <a:pt x="867" y="0"/>
                    <a:pt x="665" y="76"/>
                    <a:pt x="509" y="244"/>
                  </a:cubicBezTo>
                  <a:cubicBezTo>
                    <a:pt x="1" y="751"/>
                    <a:pt x="373" y="1598"/>
                    <a:pt x="1084" y="1598"/>
                  </a:cubicBezTo>
                  <a:cubicBezTo>
                    <a:pt x="1491" y="1598"/>
                    <a:pt x="1863" y="1226"/>
                    <a:pt x="1863" y="785"/>
                  </a:cubicBezTo>
                  <a:cubicBezTo>
                    <a:pt x="1863" y="309"/>
                    <a:pt x="1469"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3" name="Google Shape;21453;p136"/>
            <p:cNvSpPr/>
            <p:nvPr/>
          </p:nvSpPr>
          <p:spPr>
            <a:xfrm>
              <a:off x="1340500" y="2047200"/>
              <a:ext cx="46575" cy="39400"/>
            </a:xfrm>
            <a:custGeom>
              <a:avLst/>
              <a:gdLst/>
              <a:ahLst/>
              <a:cxnLst/>
              <a:rect l="l" t="t" r="r" b="b"/>
              <a:pathLst>
                <a:path w="1863" h="1576" extrusionOk="0">
                  <a:moveTo>
                    <a:pt x="1084" y="0"/>
                  </a:moveTo>
                  <a:cubicBezTo>
                    <a:pt x="373" y="0"/>
                    <a:pt x="0" y="847"/>
                    <a:pt x="508" y="1355"/>
                  </a:cubicBezTo>
                  <a:cubicBezTo>
                    <a:pt x="661" y="1507"/>
                    <a:pt x="852" y="1576"/>
                    <a:pt x="1042" y="1576"/>
                  </a:cubicBezTo>
                  <a:cubicBezTo>
                    <a:pt x="1443" y="1576"/>
                    <a:pt x="1840" y="1272"/>
                    <a:pt x="1863" y="813"/>
                  </a:cubicBezTo>
                  <a:cubicBezTo>
                    <a:pt x="1863" y="373"/>
                    <a:pt x="1490" y="0"/>
                    <a:pt x="1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4" name="Google Shape;21454;p136"/>
            <p:cNvSpPr/>
            <p:nvPr/>
          </p:nvSpPr>
          <p:spPr>
            <a:xfrm>
              <a:off x="1612250" y="2285125"/>
              <a:ext cx="46575" cy="39775"/>
            </a:xfrm>
            <a:custGeom>
              <a:avLst/>
              <a:gdLst/>
              <a:ahLst/>
              <a:cxnLst/>
              <a:rect l="l" t="t" r="r" b="b"/>
              <a:pathLst>
                <a:path w="1863" h="1591" extrusionOk="0">
                  <a:moveTo>
                    <a:pt x="1061" y="1"/>
                  </a:moveTo>
                  <a:cubicBezTo>
                    <a:pt x="868" y="1"/>
                    <a:pt x="671" y="73"/>
                    <a:pt x="508" y="236"/>
                  </a:cubicBezTo>
                  <a:cubicBezTo>
                    <a:pt x="0" y="744"/>
                    <a:pt x="339" y="1590"/>
                    <a:pt x="1050" y="1590"/>
                  </a:cubicBezTo>
                  <a:cubicBezTo>
                    <a:pt x="1490" y="1590"/>
                    <a:pt x="1829" y="1218"/>
                    <a:pt x="1863" y="812"/>
                  </a:cubicBezTo>
                  <a:cubicBezTo>
                    <a:pt x="1863" y="328"/>
                    <a:pt x="1471" y="1"/>
                    <a:pt x="1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5" name="Google Shape;21455;p136"/>
            <p:cNvSpPr/>
            <p:nvPr/>
          </p:nvSpPr>
          <p:spPr>
            <a:xfrm>
              <a:off x="1468325" y="2286775"/>
              <a:ext cx="46600" cy="39375"/>
            </a:xfrm>
            <a:custGeom>
              <a:avLst/>
              <a:gdLst/>
              <a:ahLst/>
              <a:cxnLst/>
              <a:rect l="l" t="t" r="r" b="b"/>
              <a:pathLst>
                <a:path w="1864" h="1575" extrusionOk="0">
                  <a:moveTo>
                    <a:pt x="813" y="0"/>
                  </a:moveTo>
                  <a:cubicBezTo>
                    <a:pt x="373" y="0"/>
                    <a:pt x="34" y="339"/>
                    <a:pt x="1" y="779"/>
                  </a:cubicBezTo>
                  <a:cubicBezTo>
                    <a:pt x="1" y="1263"/>
                    <a:pt x="393" y="1575"/>
                    <a:pt x="804" y="1575"/>
                  </a:cubicBezTo>
                  <a:cubicBezTo>
                    <a:pt x="996" y="1575"/>
                    <a:pt x="1193" y="1506"/>
                    <a:pt x="1355" y="1355"/>
                  </a:cubicBezTo>
                  <a:cubicBezTo>
                    <a:pt x="1863" y="847"/>
                    <a:pt x="1524"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6" name="Google Shape;21456;p136"/>
            <p:cNvSpPr/>
            <p:nvPr/>
          </p:nvSpPr>
          <p:spPr>
            <a:xfrm>
              <a:off x="1514050" y="2301175"/>
              <a:ext cx="45725" cy="39400"/>
            </a:xfrm>
            <a:custGeom>
              <a:avLst/>
              <a:gdLst/>
              <a:ahLst/>
              <a:cxnLst/>
              <a:rect l="l" t="t" r="r" b="b"/>
              <a:pathLst>
                <a:path w="1829" h="1576" extrusionOk="0">
                  <a:moveTo>
                    <a:pt x="779" y="0"/>
                  </a:moveTo>
                  <a:cubicBezTo>
                    <a:pt x="373" y="0"/>
                    <a:pt x="0" y="373"/>
                    <a:pt x="0" y="813"/>
                  </a:cubicBezTo>
                  <a:cubicBezTo>
                    <a:pt x="0" y="1272"/>
                    <a:pt x="389" y="1576"/>
                    <a:pt x="798" y="1576"/>
                  </a:cubicBezTo>
                  <a:cubicBezTo>
                    <a:pt x="993" y="1576"/>
                    <a:pt x="1191" y="1507"/>
                    <a:pt x="1355" y="1355"/>
                  </a:cubicBezTo>
                  <a:cubicBezTo>
                    <a:pt x="1829" y="847"/>
                    <a:pt x="1490"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7" name="Google Shape;21457;p136"/>
            <p:cNvSpPr/>
            <p:nvPr/>
          </p:nvSpPr>
          <p:spPr>
            <a:xfrm>
              <a:off x="1417525" y="2272325"/>
              <a:ext cx="45750" cy="38600"/>
            </a:xfrm>
            <a:custGeom>
              <a:avLst/>
              <a:gdLst/>
              <a:ahLst/>
              <a:cxnLst/>
              <a:rect l="l" t="t" r="r" b="b"/>
              <a:pathLst>
                <a:path w="1830" h="1544" extrusionOk="0">
                  <a:moveTo>
                    <a:pt x="1107" y="0"/>
                  </a:moveTo>
                  <a:cubicBezTo>
                    <a:pt x="1088" y="0"/>
                    <a:pt x="1069" y="1"/>
                    <a:pt x="1050" y="3"/>
                  </a:cubicBezTo>
                  <a:cubicBezTo>
                    <a:pt x="339" y="3"/>
                    <a:pt x="1" y="849"/>
                    <a:pt x="509" y="1324"/>
                  </a:cubicBezTo>
                  <a:cubicBezTo>
                    <a:pt x="671" y="1475"/>
                    <a:pt x="864" y="1543"/>
                    <a:pt x="1052" y="1543"/>
                  </a:cubicBezTo>
                  <a:cubicBezTo>
                    <a:pt x="1453" y="1543"/>
                    <a:pt x="1829" y="1232"/>
                    <a:pt x="1829" y="748"/>
                  </a:cubicBezTo>
                  <a:cubicBezTo>
                    <a:pt x="1829" y="328"/>
                    <a:pt x="1490"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8" name="Google Shape;21458;p136"/>
            <p:cNvSpPr/>
            <p:nvPr/>
          </p:nvSpPr>
          <p:spPr>
            <a:xfrm>
              <a:off x="1332875" y="2092000"/>
              <a:ext cx="45725" cy="38975"/>
            </a:xfrm>
            <a:custGeom>
              <a:avLst/>
              <a:gdLst/>
              <a:ahLst/>
              <a:cxnLst/>
              <a:rect l="l" t="t" r="r" b="b"/>
              <a:pathLst>
                <a:path w="1829" h="1559" extrusionOk="0">
                  <a:moveTo>
                    <a:pt x="757" y="1"/>
                  </a:moveTo>
                  <a:cubicBezTo>
                    <a:pt x="342" y="1"/>
                    <a:pt x="0" y="359"/>
                    <a:pt x="0" y="748"/>
                  </a:cubicBezTo>
                  <a:cubicBezTo>
                    <a:pt x="0" y="1231"/>
                    <a:pt x="376" y="1558"/>
                    <a:pt x="776" y="1558"/>
                  </a:cubicBezTo>
                  <a:cubicBezTo>
                    <a:pt x="965" y="1558"/>
                    <a:pt x="1158" y="1486"/>
                    <a:pt x="1321" y="1323"/>
                  </a:cubicBezTo>
                  <a:cubicBezTo>
                    <a:pt x="1829" y="849"/>
                    <a:pt x="1490" y="3"/>
                    <a:pt x="813" y="3"/>
                  </a:cubicBezTo>
                  <a:cubicBezTo>
                    <a:pt x="794" y="1"/>
                    <a:pt x="776" y="1"/>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9" name="Google Shape;21459;p136"/>
            <p:cNvSpPr/>
            <p:nvPr/>
          </p:nvSpPr>
          <p:spPr>
            <a:xfrm>
              <a:off x="1640175" y="1894800"/>
              <a:ext cx="50825" cy="38125"/>
            </a:xfrm>
            <a:custGeom>
              <a:avLst/>
              <a:gdLst/>
              <a:ahLst/>
              <a:cxnLst/>
              <a:rect l="l" t="t" r="r" b="b"/>
              <a:pathLst>
                <a:path w="2033" h="1525" extrusionOk="0">
                  <a:moveTo>
                    <a:pt x="1017" y="0"/>
                  </a:moveTo>
                  <a:cubicBezTo>
                    <a:pt x="1" y="0"/>
                    <a:pt x="1" y="1524"/>
                    <a:pt x="1017" y="1524"/>
                  </a:cubicBezTo>
                  <a:cubicBezTo>
                    <a:pt x="2033" y="1524"/>
                    <a:pt x="2033"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0" name="Google Shape;21460;p136"/>
            <p:cNvSpPr/>
            <p:nvPr/>
          </p:nvSpPr>
          <p:spPr>
            <a:xfrm>
              <a:off x="1747700" y="2179250"/>
              <a:ext cx="44900" cy="38575"/>
            </a:xfrm>
            <a:custGeom>
              <a:avLst/>
              <a:gdLst/>
              <a:ahLst/>
              <a:cxnLst/>
              <a:rect l="l" t="t" r="r" b="b"/>
              <a:pathLst>
                <a:path w="1796" h="1543" extrusionOk="0">
                  <a:moveTo>
                    <a:pt x="1017" y="1"/>
                  </a:moveTo>
                  <a:cubicBezTo>
                    <a:pt x="339" y="1"/>
                    <a:pt x="1" y="847"/>
                    <a:pt x="475" y="1321"/>
                  </a:cubicBezTo>
                  <a:cubicBezTo>
                    <a:pt x="638" y="1474"/>
                    <a:pt x="833" y="1542"/>
                    <a:pt x="1023" y="1542"/>
                  </a:cubicBezTo>
                  <a:cubicBezTo>
                    <a:pt x="1422" y="1542"/>
                    <a:pt x="1795" y="1239"/>
                    <a:pt x="1795" y="780"/>
                  </a:cubicBezTo>
                  <a:cubicBezTo>
                    <a:pt x="1795" y="339"/>
                    <a:pt x="1423"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1" name="Google Shape;21461;p136"/>
            <p:cNvSpPr/>
            <p:nvPr/>
          </p:nvSpPr>
          <p:spPr>
            <a:xfrm>
              <a:off x="1762100" y="2133950"/>
              <a:ext cx="44900" cy="38550"/>
            </a:xfrm>
            <a:custGeom>
              <a:avLst/>
              <a:gdLst/>
              <a:ahLst/>
              <a:cxnLst/>
              <a:rect l="l" t="t" r="r" b="b"/>
              <a:pathLst>
                <a:path w="1796" h="1542" extrusionOk="0">
                  <a:moveTo>
                    <a:pt x="1022" y="0"/>
                  </a:moveTo>
                  <a:cubicBezTo>
                    <a:pt x="833" y="0"/>
                    <a:pt x="638" y="69"/>
                    <a:pt x="474" y="221"/>
                  </a:cubicBezTo>
                  <a:cubicBezTo>
                    <a:pt x="0" y="695"/>
                    <a:pt x="339" y="1542"/>
                    <a:pt x="1050" y="1542"/>
                  </a:cubicBezTo>
                  <a:cubicBezTo>
                    <a:pt x="1456" y="1542"/>
                    <a:pt x="1795" y="1203"/>
                    <a:pt x="1795" y="763"/>
                  </a:cubicBezTo>
                  <a:cubicBezTo>
                    <a:pt x="1795" y="304"/>
                    <a:pt x="1421" y="0"/>
                    <a:pt x="1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2" name="Google Shape;21462;p136"/>
            <p:cNvSpPr/>
            <p:nvPr/>
          </p:nvSpPr>
          <p:spPr>
            <a:xfrm>
              <a:off x="1348100" y="2197025"/>
              <a:ext cx="44900" cy="38575"/>
            </a:xfrm>
            <a:custGeom>
              <a:avLst/>
              <a:gdLst/>
              <a:ahLst/>
              <a:cxnLst/>
              <a:rect l="l" t="t" r="r" b="b"/>
              <a:pathLst>
                <a:path w="1796" h="1543" extrusionOk="0">
                  <a:moveTo>
                    <a:pt x="780" y="1"/>
                  </a:moveTo>
                  <a:cubicBezTo>
                    <a:pt x="339" y="1"/>
                    <a:pt x="1" y="340"/>
                    <a:pt x="1" y="780"/>
                  </a:cubicBezTo>
                  <a:cubicBezTo>
                    <a:pt x="1" y="1239"/>
                    <a:pt x="375" y="1543"/>
                    <a:pt x="774" y="1543"/>
                  </a:cubicBezTo>
                  <a:cubicBezTo>
                    <a:pt x="963" y="1543"/>
                    <a:pt x="1158" y="1474"/>
                    <a:pt x="1322" y="1322"/>
                  </a:cubicBezTo>
                  <a:cubicBezTo>
                    <a:pt x="1796" y="814"/>
                    <a:pt x="145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3" name="Google Shape;21463;p136"/>
            <p:cNvSpPr/>
            <p:nvPr/>
          </p:nvSpPr>
          <p:spPr>
            <a:xfrm>
              <a:off x="1377750" y="1956600"/>
              <a:ext cx="44875" cy="38550"/>
            </a:xfrm>
            <a:custGeom>
              <a:avLst/>
              <a:gdLst/>
              <a:ahLst/>
              <a:cxnLst/>
              <a:rect l="l" t="t" r="r" b="b"/>
              <a:pathLst>
                <a:path w="1795" h="1542" extrusionOk="0">
                  <a:moveTo>
                    <a:pt x="779" y="1"/>
                  </a:moveTo>
                  <a:cubicBezTo>
                    <a:pt x="339" y="1"/>
                    <a:pt x="0" y="339"/>
                    <a:pt x="0" y="746"/>
                  </a:cubicBezTo>
                  <a:cubicBezTo>
                    <a:pt x="0" y="1230"/>
                    <a:pt x="392" y="1541"/>
                    <a:pt x="792" y="1541"/>
                  </a:cubicBezTo>
                  <a:cubicBezTo>
                    <a:pt x="980" y="1541"/>
                    <a:pt x="1169" y="1473"/>
                    <a:pt x="1321" y="1321"/>
                  </a:cubicBezTo>
                  <a:cubicBezTo>
                    <a:pt x="1795" y="813"/>
                    <a:pt x="1456" y="1"/>
                    <a:pt x="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4" name="Google Shape;21464;p136"/>
            <p:cNvSpPr/>
            <p:nvPr/>
          </p:nvSpPr>
          <p:spPr>
            <a:xfrm>
              <a:off x="1596150" y="1879950"/>
              <a:ext cx="44900" cy="38575"/>
            </a:xfrm>
            <a:custGeom>
              <a:avLst/>
              <a:gdLst/>
              <a:ahLst/>
              <a:cxnLst/>
              <a:rect l="l" t="t" r="r" b="b"/>
              <a:pathLst>
                <a:path w="1796" h="1543" extrusionOk="0">
                  <a:moveTo>
                    <a:pt x="1008" y="1"/>
                  </a:moveTo>
                  <a:cubicBezTo>
                    <a:pt x="819" y="1"/>
                    <a:pt x="628" y="69"/>
                    <a:pt x="475" y="222"/>
                  </a:cubicBezTo>
                  <a:cubicBezTo>
                    <a:pt x="1" y="696"/>
                    <a:pt x="306" y="1509"/>
                    <a:pt x="1017" y="1543"/>
                  </a:cubicBezTo>
                  <a:cubicBezTo>
                    <a:pt x="1423" y="1543"/>
                    <a:pt x="1796" y="1204"/>
                    <a:pt x="1796" y="764"/>
                  </a:cubicBezTo>
                  <a:cubicBezTo>
                    <a:pt x="1796" y="305"/>
                    <a:pt x="1406"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5" name="Google Shape;21465;p136"/>
            <p:cNvSpPr/>
            <p:nvPr/>
          </p:nvSpPr>
          <p:spPr>
            <a:xfrm>
              <a:off x="1716375" y="1969725"/>
              <a:ext cx="45475" cy="38550"/>
            </a:xfrm>
            <a:custGeom>
              <a:avLst/>
              <a:gdLst/>
              <a:ahLst/>
              <a:cxnLst/>
              <a:rect l="l" t="t" r="r" b="b"/>
              <a:pathLst>
                <a:path w="1819" h="1542" extrusionOk="0">
                  <a:moveTo>
                    <a:pt x="1036" y="1"/>
                  </a:moveTo>
                  <a:cubicBezTo>
                    <a:pt x="849" y="1"/>
                    <a:pt x="660" y="69"/>
                    <a:pt x="509" y="221"/>
                  </a:cubicBezTo>
                  <a:cubicBezTo>
                    <a:pt x="1" y="695"/>
                    <a:pt x="339" y="1541"/>
                    <a:pt x="1017" y="1541"/>
                  </a:cubicBezTo>
                  <a:cubicBezTo>
                    <a:pt x="1457" y="1541"/>
                    <a:pt x="1795" y="1203"/>
                    <a:pt x="1795" y="796"/>
                  </a:cubicBezTo>
                  <a:cubicBezTo>
                    <a:pt x="1818" y="312"/>
                    <a:pt x="1434"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6" name="Google Shape;21466;p136"/>
            <p:cNvSpPr/>
            <p:nvPr/>
          </p:nvSpPr>
          <p:spPr>
            <a:xfrm>
              <a:off x="1746000" y="2028600"/>
              <a:ext cx="44900" cy="38925"/>
            </a:xfrm>
            <a:custGeom>
              <a:avLst/>
              <a:gdLst/>
              <a:ahLst/>
              <a:cxnLst/>
              <a:rect l="l" t="t" r="r" b="b"/>
              <a:pathLst>
                <a:path w="1796" h="1557" extrusionOk="0">
                  <a:moveTo>
                    <a:pt x="1024" y="0"/>
                  </a:moveTo>
                  <a:cubicBezTo>
                    <a:pt x="834" y="0"/>
                    <a:pt x="639" y="72"/>
                    <a:pt x="475" y="236"/>
                  </a:cubicBezTo>
                  <a:cubicBezTo>
                    <a:pt x="1" y="744"/>
                    <a:pt x="340" y="1557"/>
                    <a:pt x="1051" y="1557"/>
                  </a:cubicBezTo>
                  <a:cubicBezTo>
                    <a:pt x="1457" y="1557"/>
                    <a:pt x="1796" y="1218"/>
                    <a:pt x="1796" y="778"/>
                  </a:cubicBezTo>
                  <a:cubicBezTo>
                    <a:pt x="1796" y="319"/>
                    <a:pt x="1423"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7" name="Google Shape;21467;p136"/>
            <p:cNvSpPr/>
            <p:nvPr/>
          </p:nvSpPr>
          <p:spPr>
            <a:xfrm>
              <a:off x="1553825" y="2316175"/>
              <a:ext cx="45475" cy="39200"/>
            </a:xfrm>
            <a:custGeom>
              <a:avLst/>
              <a:gdLst/>
              <a:ahLst/>
              <a:cxnLst/>
              <a:rect l="l" t="t" r="r" b="b"/>
              <a:pathLst>
                <a:path w="1819" h="1568" extrusionOk="0">
                  <a:moveTo>
                    <a:pt x="1017" y="1"/>
                  </a:moveTo>
                  <a:cubicBezTo>
                    <a:pt x="837" y="1"/>
                    <a:pt x="655" y="67"/>
                    <a:pt x="509" y="213"/>
                  </a:cubicBezTo>
                  <a:cubicBezTo>
                    <a:pt x="1" y="687"/>
                    <a:pt x="339" y="1534"/>
                    <a:pt x="1017" y="1567"/>
                  </a:cubicBezTo>
                  <a:cubicBezTo>
                    <a:pt x="1457" y="1567"/>
                    <a:pt x="1796" y="1229"/>
                    <a:pt x="1796" y="822"/>
                  </a:cubicBezTo>
                  <a:cubicBezTo>
                    <a:pt x="1819" y="331"/>
                    <a:pt x="1421"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8" name="Google Shape;21468;p136"/>
            <p:cNvSpPr/>
            <p:nvPr/>
          </p:nvSpPr>
          <p:spPr>
            <a:xfrm>
              <a:off x="1550450" y="1865175"/>
              <a:ext cx="44050" cy="38350"/>
            </a:xfrm>
            <a:custGeom>
              <a:avLst/>
              <a:gdLst/>
              <a:ahLst/>
              <a:cxnLst/>
              <a:rect l="l" t="t" r="r" b="b"/>
              <a:pathLst>
                <a:path w="1762" h="1534" extrusionOk="0">
                  <a:moveTo>
                    <a:pt x="982" y="0"/>
                  </a:moveTo>
                  <a:cubicBezTo>
                    <a:pt x="305" y="34"/>
                    <a:pt x="0" y="847"/>
                    <a:pt x="474" y="1321"/>
                  </a:cubicBezTo>
                  <a:cubicBezTo>
                    <a:pt x="622" y="1468"/>
                    <a:pt x="802" y="1534"/>
                    <a:pt x="980" y="1534"/>
                  </a:cubicBezTo>
                  <a:cubicBezTo>
                    <a:pt x="1375" y="1534"/>
                    <a:pt x="1761" y="1212"/>
                    <a:pt x="1761" y="745"/>
                  </a:cubicBezTo>
                  <a:cubicBezTo>
                    <a:pt x="1761" y="339"/>
                    <a:pt x="1423"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9" name="Google Shape;21469;p136"/>
            <p:cNvSpPr/>
            <p:nvPr/>
          </p:nvSpPr>
          <p:spPr>
            <a:xfrm>
              <a:off x="1312550" y="2138000"/>
              <a:ext cx="44050" cy="37900"/>
            </a:xfrm>
            <a:custGeom>
              <a:avLst/>
              <a:gdLst/>
              <a:ahLst/>
              <a:cxnLst/>
              <a:rect l="l" t="t" r="r" b="b"/>
              <a:pathLst>
                <a:path w="1762" h="1516" extrusionOk="0">
                  <a:moveTo>
                    <a:pt x="1014" y="0"/>
                  </a:moveTo>
                  <a:cubicBezTo>
                    <a:pt x="825" y="0"/>
                    <a:pt x="631" y="72"/>
                    <a:pt x="475" y="228"/>
                  </a:cubicBezTo>
                  <a:cubicBezTo>
                    <a:pt x="1" y="703"/>
                    <a:pt x="339" y="1515"/>
                    <a:pt x="1016" y="1515"/>
                  </a:cubicBezTo>
                  <a:cubicBezTo>
                    <a:pt x="1423" y="1515"/>
                    <a:pt x="1761" y="1177"/>
                    <a:pt x="1761" y="770"/>
                  </a:cubicBezTo>
                  <a:cubicBezTo>
                    <a:pt x="1761" y="294"/>
                    <a:pt x="1397" y="0"/>
                    <a:pt x="1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0" name="Google Shape;21470;p136"/>
            <p:cNvSpPr/>
            <p:nvPr/>
          </p:nvSpPr>
          <p:spPr>
            <a:xfrm>
              <a:off x="1739225" y="2224975"/>
              <a:ext cx="44900" cy="38575"/>
            </a:xfrm>
            <a:custGeom>
              <a:avLst/>
              <a:gdLst/>
              <a:ahLst/>
              <a:cxnLst/>
              <a:rect l="l" t="t" r="r" b="b"/>
              <a:pathLst>
                <a:path w="1796" h="1543" extrusionOk="0">
                  <a:moveTo>
                    <a:pt x="746" y="0"/>
                  </a:moveTo>
                  <a:cubicBezTo>
                    <a:pt x="340" y="0"/>
                    <a:pt x="1" y="373"/>
                    <a:pt x="1" y="779"/>
                  </a:cubicBezTo>
                  <a:cubicBezTo>
                    <a:pt x="1" y="1239"/>
                    <a:pt x="390" y="1542"/>
                    <a:pt x="789" y="1542"/>
                  </a:cubicBezTo>
                  <a:cubicBezTo>
                    <a:pt x="978" y="1542"/>
                    <a:pt x="1169" y="1474"/>
                    <a:pt x="1322" y="1321"/>
                  </a:cubicBezTo>
                  <a:cubicBezTo>
                    <a:pt x="1796" y="813"/>
                    <a:pt x="1457" y="0"/>
                    <a:pt x="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1" name="Google Shape;21471;p136"/>
            <p:cNvSpPr/>
            <p:nvPr/>
          </p:nvSpPr>
          <p:spPr>
            <a:xfrm>
              <a:off x="1379425" y="2258000"/>
              <a:ext cx="44050" cy="37700"/>
            </a:xfrm>
            <a:custGeom>
              <a:avLst/>
              <a:gdLst/>
              <a:ahLst/>
              <a:cxnLst/>
              <a:rect l="l" t="t" r="r" b="b"/>
              <a:pathLst>
                <a:path w="1762" h="1508" extrusionOk="0">
                  <a:moveTo>
                    <a:pt x="746" y="0"/>
                  </a:moveTo>
                  <a:cubicBezTo>
                    <a:pt x="339" y="0"/>
                    <a:pt x="1" y="339"/>
                    <a:pt x="1" y="745"/>
                  </a:cubicBezTo>
                  <a:cubicBezTo>
                    <a:pt x="1" y="1204"/>
                    <a:pt x="375" y="1508"/>
                    <a:pt x="763" y="1508"/>
                  </a:cubicBezTo>
                  <a:cubicBezTo>
                    <a:pt x="947" y="1508"/>
                    <a:pt x="1135" y="1440"/>
                    <a:pt x="1288" y="1287"/>
                  </a:cubicBezTo>
                  <a:cubicBezTo>
                    <a:pt x="1762" y="813"/>
                    <a:pt x="1423" y="0"/>
                    <a:pt x="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2" name="Google Shape;21472;p136"/>
            <p:cNvSpPr/>
            <p:nvPr/>
          </p:nvSpPr>
          <p:spPr>
            <a:xfrm>
              <a:off x="1445475" y="1881250"/>
              <a:ext cx="44875" cy="37950"/>
            </a:xfrm>
            <a:custGeom>
              <a:avLst/>
              <a:gdLst/>
              <a:ahLst/>
              <a:cxnLst/>
              <a:rect l="l" t="t" r="r" b="b"/>
              <a:pathLst>
                <a:path w="1795" h="1518" extrusionOk="0">
                  <a:moveTo>
                    <a:pt x="1016" y="1"/>
                  </a:moveTo>
                  <a:cubicBezTo>
                    <a:pt x="339" y="1"/>
                    <a:pt x="0" y="813"/>
                    <a:pt x="474" y="1288"/>
                  </a:cubicBezTo>
                  <a:cubicBezTo>
                    <a:pt x="632" y="1446"/>
                    <a:pt x="828" y="1517"/>
                    <a:pt x="1019" y="1517"/>
                  </a:cubicBezTo>
                  <a:cubicBezTo>
                    <a:pt x="1400" y="1517"/>
                    <a:pt x="1761" y="1231"/>
                    <a:pt x="1761" y="780"/>
                  </a:cubicBezTo>
                  <a:cubicBezTo>
                    <a:pt x="1795" y="339"/>
                    <a:pt x="1422" y="1"/>
                    <a:pt x="10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3" name="Google Shape;21473;p136"/>
            <p:cNvSpPr/>
            <p:nvPr/>
          </p:nvSpPr>
          <p:spPr>
            <a:xfrm>
              <a:off x="1777325" y="2089525"/>
              <a:ext cx="44900" cy="37925"/>
            </a:xfrm>
            <a:custGeom>
              <a:avLst/>
              <a:gdLst/>
              <a:ahLst/>
              <a:cxnLst/>
              <a:rect l="l" t="t" r="r" b="b"/>
              <a:pathLst>
                <a:path w="1796" h="1517" extrusionOk="0">
                  <a:moveTo>
                    <a:pt x="1017" y="0"/>
                  </a:moveTo>
                  <a:cubicBezTo>
                    <a:pt x="339" y="0"/>
                    <a:pt x="1" y="813"/>
                    <a:pt x="475" y="1287"/>
                  </a:cubicBezTo>
                  <a:cubicBezTo>
                    <a:pt x="622" y="1445"/>
                    <a:pt x="814" y="1517"/>
                    <a:pt x="1004" y="1517"/>
                  </a:cubicBezTo>
                  <a:cubicBezTo>
                    <a:pt x="1386" y="1517"/>
                    <a:pt x="1762" y="1231"/>
                    <a:pt x="1762" y="779"/>
                  </a:cubicBezTo>
                  <a:cubicBezTo>
                    <a:pt x="1796" y="373"/>
                    <a:pt x="1457"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4" name="Google Shape;21474;p136"/>
            <p:cNvSpPr/>
            <p:nvPr/>
          </p:nvSpPr>
          <p:spPr>
            <a:xfrm>
              <a:off x="1686150" y="1909975"/>
              <a:ext cx="44600" cy="37775"/>
            </a:xfrm>
            <a:custGeom>
              <a:avLst/>
              <a:gdLst/>
              <a:ahLst/>
              <a:cxnLst/>
              <a:rect l="l" t="t" r="r" b="b"/>
              <a:pathLst>
                <a:path w="1784" h="1511" extrusionOk="0">
                  <a:moveTo>
                    <a:pt x="1062" y="1"/>
                  </a:moveTo>
                  <a:cubicBezTo>
                    <a:pt x="1044" y="1"/>
                    <a:pt x="1025" y="2"/>
                    <a:pt x="1006" y="3"/>
                  </a:cubicBezTo>
                  <a:cubicBezTo>
                    <a:pt x="993" y="2"/>
                    <a:pt x="979" y="2"/>
                    <a:pt x="966" y="2"/>
                  </a:cubicBezTo>
                  <a:cubicBezTo>
                    <a:pt x="316" y="2"/>
                    <a:pt x="0" y="792"/>
                    <a:pt x="465" y="1290"/>
                  </a:cubicBezTo>
                  <a:cubicBezTo>
                    <a:pt x="617" y="1442"/>
                    <a:pt x="805" y="1511"/>
                    <a:pt x="989" y="1511"/>
                  </a:cubicBezTo>
                  <a:cubicBezTo>
                    <a:pt x="1378" y="1511"/>
                    <a:pt x="1751" y="1207"/>
                    <a:pt x="1751" y="748"/>
                  </a:cubicBezTo>
                  <a:cubicBezTo>
                    <a:pt x="1784" y="359"/>
                    <a:pt x="1475"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5" name="Google Shape;21475;p136"/>
            <p:cNvSpPr/>
            <p:nvPr/>
          </p:nvSpPr>
          <p:spPr>
            <a:xfrm>
              <a:off x="1658250" y="2300300"/>
              <a:ext cx="51950" cy="38150"/>
            </a:xfrm>
            <a:custGeom>
              <a:avLst/>
              <a:gdLst/>
              <a:ahLst/>
              <a:cxnLst/>
              <a:rect l="l" t="t" r="r" b="b"/>
              <a:pathLst>
                <a:path w="2078" h="1526" extrusionOk="0">
                  <a:moveTo>
                    <a:pt x="1040" y="1"/>
                  </a:moveTo>
                  <a:cubicBezTo>
                    <a:pt x="55" y="1"/>
                    <a:pt x="0" y="1492"/>
                    <a:pt x="1005" y="1525"/>
                  </a:cubicBezTo>
                  <a:cubicBezTo>
                    <a:pt x="1016" y="1526"/>
                    <a:pt x="1027" y="1526"/>
                    <a:pt x="1038" y="1526"/>
                  </a:cubicBezTo>
                  <a:cubicBezTo>
                    <a:pt x="2022" y="1526"/>
                    <a:pt x="2077" y="35"/>
                    <a:pt x="1073" y="1"/>
                  </a:cubicBezTo>
                  <a:cubicBezTo>
                    <a:pt x="1062" y="1"/>
                    <a:pt x="105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6" name="Google Shape;21476;p136"/>
            <p:cNvSpPr/>
            <p:nvPr/>
          </p:nvSpPr>
          <p:spPr>
            <a:xfrm>
              <a:off x="1384525" y="1912150"/>
              <a:ext cx="44875" cy="37700"/>
            </a:xfrm>
            <a:custGeom>
              <a:avLst/>
              <a:gdLst/>
              <a:ahLst/>
              <a:cxnLst/>
              <a:rect l="l" t="t" r="r" b="b"/>
              <a:pathLst>
                <a:path w="1795" h="1508" extrusionOk="0">
                  <a:moveTo>
                    <a:pt x="1028" y="1"/>
                  </a:moveTo>
                  <a:cubicBezTo>
                    <a:pt x="845" y="1"/>
                    <a:pt x="659" y="69"/>
                    <a:pt x="508" y="221"/>
                  </a:cubicBezTo>
                  <a:cubicBezTo>
                    <a:pt x="0" y="695"/>
                    <a:pt x="339" y="1508"/>
                    <a:pt x="1050" y="1508"/>
                  </a:cubicBezTo>
                  <a:cubicBezTo>
                    <a:pt x="1456" y="1508"/>
                    <a:pt x="1795" y="1203"/>
                    <a:pt x="1795" y="797"/>
                  </a:cubicBezTo>
                  <a:cubicBezTo>
                    <a:pt x="1795" y="312"/>
                    <a:pt x="1418"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7" name="Google Shape;21477;p136"/>
            <p:cNvSpPr/>
            <p:nvPr/>
          </p:nvSpPr>
          <p:spPr>
            <a:xfrm>
              <a:off x="1598700" y="2331400"/>
              <a:ext cx="44625" cy="38375"/>
            </a:xfrm>
            <a:custGeom>
              <a:avLst/>
              <a:gdLst/>
              <a:ahLst/>
              <a:cxnLst/>
              <a:rect l="l" t="t" r="r" b="b"/>
              <a:pathLst>
                <a:path w="1785" h="1535" extrusionOk="0">
                  <a:moveTo>
                    <a:pt x="1002" y="0"/>
                  </a:moveTo>
                  <a:cubicBezTo>
                    <a:pt x="820" y="0"/>
                    <a:pt x="633" y="66"/>
                    <a:pt x="475" y="213"/>
                  </a:cubicBezTo>
                  <a:cubicBezTo>
                    <a:pt x="1" y="688"/>
                    <a:pt x="339" y="1534"/>
                    <a:pt x="1016" y="1534"/>
                  </a:cubicBezTo>
                  <a:cubicBezTo>
                    <a:pt x="1423" y="1534"/>
                    <a:pt x="1761" y="1196"/>
                    <a:pt x="1761" y="789"/>
                  </a:cubicBezTo>
                  <a:cubicBezTo>
                    <a:pt x="1785" y="322"/>
                    <a:pt x="1406"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8" name="Google Shape;21478;p136"/>
            <p:cNvSpPr/>
            <p:nvPr/>
          </p:nvSpPr>
          <p:spPr>
            <a:xfrm>
              <a:off x="1768025" y="1985375"/>
              <a:ext cx="44050" cy="37725"/>
            </a:xfrm>
            <a:custGeom>
              <a:avLst/>
              <a:gdLst/>
              <a:ahLst/>
              <a:cxnLst/>
              <a:rect l="l" t="t" r="r" b="b"/>
              <a:pathLst>
                <a:path w="1762" h="1509" extrusionOk="0">
                  <a:moveTo>
                    <a:pt x="745" y="1"/>
                  </a:moveTo>
                  <a:cubicBezTo>
                    <a:pt x="339" y="1"/>
                    <a:pt x="0" y="340"/>
                    <a:pt x="0" y="746"/>
                  </a:cubicBezTo>
                  <a:cubicBezTo>
                    <a:pt x="0" y="1205"/>
                    <a:pt x="374" y="1509"/>
                    <a:pt x="763" y="1509"/>
                  </a:cubicBezTo>
                  <a:cubicBezTo>
                    <a:pt x="947" y="1509"/>
                    <a:pt x="1135" y="1440"/>
                    <a:pt x="1287" y="1288"/>
                  </a:cubicBezTo>
                  <a:cubicBezTo>
                    <a:pt x="1761" y="814"/>
                    <a:pt x="1423"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9" name="Google Shape;21479;p136"/>
            <p:cNvSpPr/>
            <p:nvPr/>
          </p:nvSpPr>
          <p:spPr>
            <a:xfrm>
              <a:off x="1506425" y="1850775"/>
              <a:ext cx="44050" cy="37725"/>
            </a:xfrm>
            <a:custGeom>
              <a:avLst/>
              <a:gdLst/>
              <a:ahLst/>
              <a:cxnLst/>
              <a:rect l="l" t="t" r="r" b="b"/>
              <a:pathLst>
                <a:path w="1762" h="1509" extrusionOk="0">
                  <a:moveTo>
                    <a:pt x="982" y="1"/>
                  </a:moveTo>
                  <a:cubicBezTo>
                    <a:pt x="305" y="1"/>
                    <a:pt x="0" y="813"/>
                    <a:pt x="474" y="1287"/>
                  </a:cubicBezTo>
                  <a:cubicBezTo>
                    <a:pt x="627" y="1440"/>
                    <a:pt x="815" y="1508"/>
                    <a:pt x="999" y="1508"/>
                  </a:cubicBezTo>
                  <a:cubicBezTo>
                    <a:pt x="1388" y="1508"/>
                    <a:pt x="1761" y="1205"/>
                    <a:pt x="1761" y="746"/>
                  </a:cubicBezTo>
                  <a:cubicBezTo>
                    <a:pt x="1727" y="339"/>
                    <a:pt x="1389"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0" name="Google Shape;21480;p136"/>
            <p:cNvSpPr/>
            <p:nvPr/>
          </p:nvSpPr>
          <p:spPr>
            <a:xfrm>
              <a:off x="1718300" y="2269825"/>
              <a:ext cx="44675" cy="37950"/>
            </a:xfrm>
            <a:custGeom>
              <a:avLst/>
              <a:gdLst/>
              <a:ahLst/>
              <a:cxnLst/>
              <a:rect l="l" t="t" r="r" b="b"/>
              <a:pathLst>
                <a:path w="1787" h="1518" extrusionOk="0">
                  <a:moveTo>
                    <a:pt x="1000" y="0"/>
                  </a:moveTo>
                  <a:cubicBezTo>
                    <a:pt x="349" y="0"/>
                    <a:pt x="1" y="790"/>
                    <a:pt x="465" y="1288"/>
                  </a:cubicBezTo>
                  <a:cubicBezTo>
                    <a:pt x="612" y="1446"/>
                    <a:pt x="804" y="1518"/>
                    <a:pt x="995" y="1518"/>
                  </a:cubicBezTo>
                  <a:cubicBezTo>
                    <a:pt x="1376" y="1518"/>
                    <a:pt x="1752" y="1232"/>
                    <a:pt x="1752" y="780"/>
                  </a:cubicBezTo>
                  <a:cubicBezTo>
                    <a:pt x="1786" y="374"/>
                    <a:pt x="1448" y="35"/>
                    <a:pt x="1041" y="1"/>
                  </a:cubicBezTo>
                  <a:cubicBezTo>
                    <a:pt x="1027" y="1"/>
                    <a:pt x="101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1" name="Google Shape;21481;p136"/>
            <p:cNvSpPr/>
            <p:nvPr/>
          </p:nvSpPr>
          <p:spPr>
            <a:xfrm>
              <a:off x="1454775" y="2331650"/>
              <a:ext cx="44050" cy="37750"/>
            </a:xfrm>
            <a:custGeom>
              <a:avLst/>
              <a:gdLst/>
              <a:ahLst/>
              <a:cxnLst/>
              <a:rect l="l" t="t" r="r" b="b"/>
              <a:pathLst>
                <a:path w="1762" h="1510" extrusionOk="0">
                  <a:moveTo>
                    <a:pt x="746" y="0"/>
                  </a:moveTo>
                  <a:cubicBezTo>
                    <a:pt x="339" y="0"/>
                    <a:pt x="1" y="339"/>
                    <a:pt x="1" y="779"/>
                  </a:cubicBezTo>
                  <a:cubicBezTo>
                    <a:pt x="1" y="1214"/>
                    <a:pt x="371" y="1509"/>
                    <a:pt x="758" y="1509"/>
                  </a:cubicBezTo>
                  <a:cubicBezTo>
                    <a:pt x="944" y="1509"/>
                    <a:pt x="1134" y="1441"/>
                    <a:pt x="1288" y="1287"/>
                  </a:cubicBezTo>
                  <a:cubicBezTo>
                    <a:pt x="1762" y="813"/>
                    <a:pt x="1423" y="0"/>
                    <a:pt x="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2" name="Google Shape;21482;p136"/>
            <p:cNvSpPr/>
            <p:nvPr/>
          </p:nvSpPr>
          <p:spPr>
            <a:xfrm>
              <a:off x="1328625" y="2243600"/>
              <a:ext cx="44050" cy="36900"/>
            </a:xfrm>
            <a:custGeom>
              <a:avLst/>
              <a:gdLst/>
              <a:ahLst/>
              <a:cxnLst/>
              <a:rect l="l" t="t" r="r" b="b"/>
              <a:pathLst>
                <a:path w="1762" h="1476" extrusionOk="0">
                  <a:moveTo>
                    <a:pt x="1017" y="0"/>
                  </a:moveTo>
                  <a:cubicBezTo>
                    <a:pt x="340" y="0"/>
                    <a:pt x="1" y="779"/>
                    <a:pt x="475" y="1253"/>
                  </a:cubicBezTo>
                  <a:cubicBezTo>
                    <a:pt x="629" y="1407"/>
                    <a:pt x="819" y="1476"/>
                    <a:pt x="1004" y="1476"/>
                  </a:cubicBezTo>
                  <a:cubicBezTo>
                    <a:pt x="1391" y="1476"/>
                    <a:pt x="1762" y="1180"/>
                    <a:pt x="1762" y="745"/>
                  </a:cubicBezTo>
                  <a:cubicBezTo>
                    <a:pt x="1762" y="305"/>
                    <a:pt x="1423" y="0"/>
                    <a:pt x="1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3" name="Google Shape;21483;p136"/>
            <p:cNvSpPr/>
            <p:nvPr/>
          </p:nvSpPr>
          <p:spPr>
            <a:xfrm>
              <a:off x="1303250" y="2033650"/>
              <a:ext cx="42925" cy="37275"/>
            </a:xfrm>
            <a:custGeom>
              <a:avLst/>
              <a:gdLst/>
              <a:ahLst/>
              <a:cxnLst/>
              <a:rect l="l" t="t" r="r" b="b"/>
              <a:pathLst>
                <a:path w="1717" h="1491" extrusionOk="0">
                  <a:moveTo>
                    <a:pt x="745" y="0"/>
                  </a:moveTo>
                  <a:cubicBezTo>
                    <a:pt x="339" y="0"/>
                    <a:pt x="0" y="339"/>
                    <a:pt x="0" y="745"/>
                  </a:cubicBezTo>
                  <a:cubicBezTo>
                    <a:pt x="0" y="1152"/>
                    <a:pt x="305" y="1456"/>
                    <a:pt x="711" y="1490"/>
                  </a:cubicBezTo>
                  <a:cubicBezTo>
                    <a:pt x="722" y="1491"/>
                    <a:pt x="733" y="1491"/>
                    <a:pt x="744" y="1491"/>
                  </a:cubicBezTo>
                  <a:cubicBezTo>
                    <a:pt x="1694" y="1491"/>
                    <a:pt x="1716" y="34"/>
                    <a:pt x="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4" name="Google Shape;21484;p136"/>
            <p:cNvSpPr/>
            <p:nvPr/>
          </p:nvSpPr>
          <p:spPr>
            <a:xfrm>
              <a:off x="1282075" y="2078075"/>
              <a:ext cx="43775" cy="36875"/>
            </a:xfrm>
            <a:custGeom>
              <a:avLst/>
              <a:gdLst/>
              <a:ahLst/>
              <a:cxnLst/>
              <a:rect l="l" t="t" r="r" b="b"/>
              <a:pathLst>
                <a:path w="1751" h="1475" extrusionOk="0">
                  <a:moveTo>
                    <a:pt x="998" y="0"/>
                  </a:moveTo>
                  <a:cubicBezTo>
                    <a:pt x="815" y="0"/>
                    <a:pt x="627" y="69"/>
                    <a:pt x="475" y="221"/>
                  </a:cubicBezTo>
                  <a:cubicBezTo>
                    <a:pt x="0" y="661"/>
                    <a:pt x="339" y="1474"/>
                    <a:pt x="983" y="1474"/>
                  </a:cubicBezTo>
                  <a:cubicBezTo>
                    <a:pt x="1389" y="1474"/>
                    <a:pt x="1728" y="1169"/>
                    <a:pt x="1728" y="763"/>
                  </a:cubicBezTo>
                  <a:cubicBezTo>
                    <a:pt x="1750" y="304"/>
                    <a:pt x="1384"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5" name="Google Shape;21485;p136"/>
            <p:cNvSpPr/>
            <p:nvPr/>
          </p:nvSpPr>
          <p:spPr>
            <a:xfrm>
              <a:off x="1737825" y="1924425"/>
              <a:ext cx="43775" cy="37725"/>
            </a:xfrm>
            <a:custGeom>
              <a:avLst/>
              <a:gdLst/>
              <a:ahLst/>
              <a:cxnLst/>
              <a:rect l="l" t="t" r="r" b="b"/>
              <a:pathLst>
                <a:path w="1751" h="1509" extrusionOk="0">
                  <a:moveTo>
                    <a:pt x="768" y="1"/>
                  </a:moveTo>
                  <a:cubicBezTo>
                    <a:pt x="362" y="1"/>
                    <a:pt x="23" y="339"/>
                    <a:pt x="23" y="746"/>
                  </a:cubicBezTo>
                  <a:cubicBezTo>
                    <a:pt x="0" y="1205"/>
                    <a:pt x="366" y="1509"/>
                    <a:pt x="753" y="1509"/>
                  </a:cubicBezTo>
                  <a:cubicBezTo>
                    <a:pt x="936" y="1509"/>
                    <a:pt x="1123" y="1440"/>
                    <a:pt x="1276" y="1288"/>
                  </a:cubicBezTo>
                  <a:cubicBezTo>
                    <a:pt x="1750" y="847"/>
                    <a:pt x="1445" y="35"/>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6" name="Google Shape;21486;p136"/>
            <p:cNvSpPr/>
            <p:nvPr/>
          </p:nvSpPr>
          <p:spPr>
            <a:xfrm>
              <a:off x="1311700" y="1987475"/>
              <a:ext cx="43200" cy="37725"/>
            </a:xfrm>
            <a:custGeom>
              <a:avLst/>
              <a:gdLst/>
              <a:ahLst/>
              <a:cxnLst/>
              <a:rect l="l" t="t" r="r" b="b"/>
              <a:pathLst>
                <a:path w="1728" h="1509" extrusionOk="0">
                  <a:moveTo>
                    <a:pt x="966" y="1"/>
                  </a:moveTo>
                  <a:cubicBezTo>
                    <a:pt x="781" y="1"/>
                    <a:pt x="594" y="69"/>
                    <a:pt x="441" y="222"/>
                  </a:cubicBezTo>
                  <a:cubicBezTo>
                    <a:pt x="1" y="696"/>
                    <a:pt x="305" y="1509"/>
                    <a:pt x="983" y="1509"/>
                  </a:cubicBezTo>
                  <a:cubicBezTo>
                    <a:pt x="1389" y="1509"/>
                    <a:pt x="1728" y="1170"/>
                    <a:pt x="1728" y="764"/>
                  </a:cubicBezTo>
                  <a:cubicBezTo>
                    <a:pt x="1728" y="304"/>
                    <a:pt x="1354"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7" name="Google Shape;21487;p136"/>
            <p:cNvSpPr/>
            <p:nvPr/>
          </p:nvSpPr>
          <p:spPr>
            <a:xfrm>
              <a:off x="1792575" y="2044650"/>
              <a:ext cx="43775" cy="37725"/>
            </a:xfrm>
            <a:custGeom>
              <a:avLst/>
              <a:gdLst/>
              <a:ahLst/>
              <a:cxnLst/>
              <a:rect l="l" t="t" r="r" b="b"/>
              <a:pathLst>
                <a:path w="1751" h="1509" extrusionOk="0">
                  <a:moveTo>
                    <a:pt x="982" y="0"/>
                  </a:moveTo>
                  <a:cubicBezTo>
                    <a:pt x="305" y="34"/>
                    <a:pt x="0" y="813"/>
                    <a:pt x="474" y="1287"/>
                  </a:cubicBezTo>
                  <a:cubicBezTo>
                    <a:pt x="627" y="1440"/>
                    <a:pt x="815" y="1508"/>
                    <a:pt x="998" y="1508"/>
                  </a:cubicBezTo>
                  <a:cubicBezTo>
                    <a:pt x="1384" y="1508"/>
                    <a:pt x="1750" y="1205"/>
                    <a:pt x="1727" y="745"/>
                  </a:cubicBezTo>
                  <a:cubicBezTo>
                    <a:pt x="1727" y="339"/>
                    <a:pt x="1389"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8" name="Google Shape;21488;p136"/>
            <p:cNvSpPr/>
            <p:nvPr/>
          </p:nvSpPr>
          <p:spPr>
            <a:xfrm>
              <a:off x="1298150" y="2182650"/>
              <a:ext cx="43200" cy="37375"/>
            </a:xfrm>
            <a:custGeom>
              <a:avLst/>
              <a:gdLst/>
              <a:ahLst/>
              <a:cxnLst/>
              <a:rect l="l" t="t" r="r" b="b"/>
              <a:pathLst>
                <a:path w="1728" h="1495" extrusionOk="0">
                  <a:moveTo>
                    <a:pt x="983" y="0"/>
                  </a:moveTo>
                  <a:cubicBezTo>
                    <a:pt x="340" y="0"/>
                    <a:pt x="1" y="813"/>
                    <a:pt x="475" y="1287"/>
                  </a:cubicBezTo>
                  <a:cubicBezTo>
                    <a:pt x="618" y="1430"/>
                    <a:pt x="799" y="1494"/>
                    <a:pt x="980" y="1494"/>
                  </a:cubicBezTo>
                  <a:cubicBezTo>
                    <a:pt x="1357" y="1494"/>
                    <a:pt x="1728" y="1214"/>
                    <a:pt x="1728" y="779"/>
                  </a:cubicBezTo>
                  <a:cubicBezTo>
                    <a:pt x="1728" y="339"/>
                    <a:pt x="1423" y="0"/>
                    <a:pt x="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9" name="Google Shape;21489;p136"/>
            <p:cNvSpPr/>
            <p:nvPr/>
          </p:nvSpPr>
          <p:spPr>
            <a:xfrm>
              <a:off x="1410175" y="2317250"/>
              <a:ext cx="43775" cy="37175"/>
            </a:xfrm>
            <a:custGeom>
              <a:avLst/>
              <a:gdLst/>
              <a:ahLst/>
              <a:cxnLst/>
              <a:rect l="l" t="t" r="r" b="b"/>
              <a:pathLst>
                <a:path w="1751" h="1487" extrusionOk="0">
                  <a:moveTo>
                    <a:pt x="769" y="1"/>
                  </a:moveTo>
                  <a:cubicBezTo>
                    <a:pt x="362" y="1"/>
                    <a:pt x="24" y="339"/>
                    <a:pt x="24" y="746"/>
                  </a:cubicBezTo>
                  <a:cubicBezTo>
                    <a:pt x="0" y="1188"/>
                    <a:pt x="378" y="1486"/>
                    <a:pt x="770" y="1486"/>
                  </a:cubicBezTo>
                  <a:cubicBezTo>
                    <a:pt x="948" y="1486"/>
                    <a:pt x="1129" y="1425"/>
                    <a:pt x="1277" y="1287"/>
                  </a:cubicBezTo>
                  <a:cubicBezTo>
                    <a:pt x="1751" y="813"/>
                    <a:pt x="1412" y="1"/>
                    <a:pt x="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0" name="Google Shape;21490;p136"/>
            <p:cNvSpPr/>
            <p:nvPr/>
          </p:nvSpPr>
          <p:spPr>
            <a:xfrm>
              <a:off x="1500500" y="2346875"/>
              <a:ext cx="44050" cy="37175"/>
            </a:xfrm>
            <a:custGeom>
              <a:avLst/>
              <a:gdLst/>
              <a:ahLst/>
              <a:cxnLst/>
              <a:rect l="l" t="t" r="r" b="b"/>
              <a:pathLst>
                <a:path w="1762" h="1487" extrusionOk="0">
                  <a:moveTo>
                    <a:pt x="745" y="1"/>
                  </a:moveTo>
                  <a:cubicBezTo>
                    <a:pt x="339" y="1"/>
                    <a:pt x="0" y="306"/>
                    <a:pt x="0" y="746"/>
                  </a:cubicBezTo>
                  <a:cubicBezTo>
                    <a:pt x="0" y="1188"/>
                    <a:pt x="369" y="1487"/>
                    <a:pt x="753" y="1487"/>
                  </a:cubicBezTo>
                  <a:cubicBezTo>
                    <a:pt x="927" y="1487"/>
                    <a:pt x="1105" y="1425"/>
                    <a:pt x="1253" y="1288"/>
                  </a:cubicBezTo>
                  <a:cubicBezTo>
                    <a:pt x="1761" y="814"/>
                    <a:pt x="1423"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1" name="Google Shape;21491;p136"/>
            <p:cNvSpPr/>
            <p:nvPr/>
          </p:nvSpPr>
          <p:spPr>
            <a:xfrm>
              <a:off x="1546225" y="2361275"/>
              <a:ext cx="43200" cy="37725"/>
            </a:xfrm>
            <a:custGeom>
              <a:avLst/>
              <a:gdLst/>
              <a:ahLst/>
              <a:cxnLst/>
              <a:rect l="l" t="t" r="r" b="b"/>
              <a:pathLst>
                <a:path w="1728" h="1509" extrusionOk="0">
                  <a:moveTo>
                    <a:pt x="745" y="1"/>
                  </a:moveTo>
                  <a:cubicBezTo>
                    <a:pt x="339" y="34"/>
                    <a:pt x="0" y="339"/>
                    <a:pt x="0" y="746"/>
                  </a:cubicBezTo>
                  <a:cubicBezTo>
                    <a:pt x="0" y="1205"/>
                    <a:pt x="358" y="1508"/>
                    <a:pt x="737" y="1508"/>
                  </a:cubicBezTo>
                  <a:cubicBezTo>
                    <a:pt x="916" y="1508"/>
                    <a:pt x="1100" y="1440"/>
                    <a:pt x="1253" y="1287"/>
                  </a:cubicBezTo>
                  <a:cubicBezTo>
                    <a:pt x="1727" y="813"/>
                    <a:pt x="1422"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2" name="Google Shape;21492;p136"/>
            <p:cNvSpPr/>
            <p:nvPr/>
          </p:nvSpPr>
          <p:spPr>
            <a:xfrm>
              <a:off x="1326100" y="1942400"/>
              <a:ext cx="43200" cy="37075"/>
            </a:xfrm>
            <a:custGeom>
              <a:avLst/>
              <a:gdLst/>
              <a:ahLst/>
              <a:cxnLst/>
              <a:rect l="l" t="t" r="r" b="b"/>
              <a:pathLst>
                <a:path w="1728" h="1483" extrusionOk="0">
                  <a:moveTo>
                    <a:pt x="1010" y="0"/>
                  </a:moveTo>
                  <a:cubicBezTo>
                    <a:pt x="824" y="0"/>
                    <a:pt x="633" y="72"/>
                    <a:pt x="474" y="230"/>
                  </a:cubicBezTo>
                  <a:cubicBezTo>
                    <a:pt x="0" y="704"/>
                    <a:pt x="339" y="1483"/>
                    <a:pt x="1016" y="1483"/>
                  </a:cubicBezTo>
                  <a:cubicBezTo>
                    <a:pt x="1423" y="1483"/>
                    <a:pt x="1727" y="1144"/>
                    <a:pt x="1727" y="738"/>
                  </a:cubicBezTo>
                  <a:cubicBezTo>
                    <a:pt x="1727" y="286"/>
                    <a:pt x="1381" y="0"/>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3" name="Google Shape;21493;p136"/>
            <p:cNvSpPr/>
            <p:nvPr/>
          </p:nvSpPr>
          <p:spPr>
            <a:xfrm>
              <a:off x="1651200" y="2348375"/>
              <a:ext cx="37275" cy="34300"/>
            </a:xfrm>
            <a:custGeom>
              <a:avLst/>
              <a:gdLst/>
              <a:ahLst/>
              <a:cxnLst/>
              <a:rect l="l" t="t" r="r" b="b"/>
              <a:pathLst>
                <a:path w="1491" h="1372" extrusionOk="0">
                  <a:moveTo>
                    <a:pt x="732" y="0"/>
                  </a:moveTo>
                  <a:cubicBezTo>
                    <a:pt x="381" y="0"/>
                    <a:pt x="34" y="229"/>
                    <a:pt x="0" y="686"/>
                  </a:cubicBezTo>
                  <a:cubicBezTo>
                    <a:pt x="34" y="1143"/>
                    <a:pt x="381" y="1372"/>
                    <a:pt x="732" y="1372"/>
                  </a:cubicBezTo>
                  <a:cubicBezTo>
                    <a:pt x="1084" y="1372"/>
                    <a:pt x="1439" y="1143"/>
                    <a:pt x="1490" y="686"/>
                  </a:cubicBezTo>
                  <a:cubicBezTo>
                    <a:pt x="1439" y="229"/>
                    <a:pt x="1084" y="0"/>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4" name="Google Shape;21494;p136"/>
            <p:cNvSpPr/>
            <p:nvPr/>
          </p:nvSpPr>
          <p:spPr>
            <a:xfrm>
              <a:off x="1655425" y="1850975"/>
              <a:ext cx="43200" cy="37075"/>
            </a:xfrm>
            <a:custGeom>
              <a:avLst/>
              <a:gdLst/>
              <a:ahLst/>
              <a:cxnLst/>
              <a:rect l="l" t="t" r="r" b="b"/>
              <a:pathLst>
                <a:path w="1728" h="1483" extrusionOk="0">
                  <a:moveTo>
                    <a:pt x="995" y="0"/>
                  </a:moveTo>
                  <a:cubicBezTo>
                    <a:pt x="809" y="0"/>
                    <a:pt x="621" y="72"/>
                    <a:pt x="475" y="230"/>
                  </a:cubicBezTo>
                  <a:cubicBezTo>
                    <a:pt x="0" y="704"/>
                    <a:pt x="339" y="1483"/>
                    <a:pt x="1016" y="1483"/>
                  </a:cubicBezTo>
                  <a:cubicBezTo>
                    <a:pt x="1423" y="1449"/>
                    <a:pt x="1728" y="1144"/>
                    <a:pt x="1728" y="738"/>
                  </a:cubicBezTo>
                  <a:cubicBezTo>
                    <a:pt x="1728" y="286"/>
                    <a:pt x="1366"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5" name="Google Shape;21495;p136"/>
            <p:cNvSpPr/>
            <p:nvPr/>
          </p:nvSpPr>
          <p:spPr>
            <a:xfrm>
              <a:off x="1794275" y="2195350"/>
              <a:ext cx="43200" cy="36500"/>
            </a:xfrm>
            <a:custGeom>
              <a:avLst/>
              <a:gdLst/>
              <a:ahLst/>
              <a:cxnLst/>
              <a:rect l="l" t="t" r="r" b="b"/>
              <a:pathLst>
                <a:path w="1728" h="1460" extrusionOk="0">
                  <a:moveTo>
                    <a:pt x="982" y="0"/>
                  </a:moveTo>
                  <a:cubicBezTo>
                    <a:pt x="305" y="0"/>
                    <a:pt x="0" y="779"/>
                    <a:pt x="474" y="1253"/>
                  </a:cubicBezTo>
                  <a:cubicBezTo>
                    <a:pt x="616" y="1395"/>
                    <a:pt x="796" y="1459"/>
                    <a:pt x="975" y="1459"/>
                  </a:cubicBezTo>
                  <a:cubicBezTo>
                    <a:pt x="1353" y="1459"/>
                    <a:pt x="1727" y="1171"/>
                    <a:pt x="1727" y="711"/>
                  </a:cubicBezTo>
                  <a:cubicBezTo>
                    <a:pt x="1693" y="305"/>
                    <a:pt x="1389"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6" name="Google Shape;21496;p136"/>
            <p:cNvSpPr/>
            <p:nvPr/>
          </p:nvSpPr>
          <p:spPr>
            <a:xfrm>
              <a:off x="1365050" y="2304500"/>
              <a:ext cx="42350" cy="36100"/>
            </a:xfrm>
            <a:custGeom>
              <a:avLst/>
              <a:gdLst/>
              <a:ahLst/>
              <a:cxnLst/>
              <a:rect l="l" t="t" r="r" b="b"/>
              <a:pathLst>
                <a:path w="1694" h="1444" extrusionOk="0">
                  <a:moveTo>
                    <a:pt x="689" y="0"/>
                  </a:moveTo>
                  <a:cubicBezTo>
                    <a:pt x="308" y="0"/>
                    <a:pt x="0" y="326"/>
                    <a:pt x="0" y="714"/>
                  </a:cubicBezTo>
                  <a:cubicBezTo>
                    <a:pt x="0" y="1148"/>
                    <a:pt x="355" y="1444"/>
                    <a:pt x="722" y="1444"/>
                  </a:cubicBezTo>
                  <a:cubicBezTo>
                    <a:pt x="898" y="1444"/>
                    <a:pt x="1076" y="1376"/>
                    <a:pt x="1219" y="1222"/>
                  </a:cubicBezTo>
                  <a:cubicBezTo>
                    <a:pt x="1693" y="782"/>
                    <a:pt x="1389" y="3"/>
                    <a:pt x="745" y="3"/>
                  </a:cubicBezTo>
                  <a:cubicBezTo>
                    <a:pt x="726" y="1"/>
                    <a:pt x="708" y="0"/>
                    <a:pt x="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7" name="Google Shape;21497;p136"/>
            <p:cNvSpPr/>
            <p:nvPr/>
          </p:nvSpPr>
          <p:spPr>
            <a:xfrm>
              <a:off x="1704525" y="2315925"/>
              <a:ext cx="42350" cy="36900"/>
            </a:xfrm>
            <a:custGeom>
              <a:avLst/>
              <a:gdLst/>
              <a:ahLst/>
              <a:cxnLst/>
              <a:rect l="l" t="t" r="r" b="b"/>
              <a:pathLst>
                <a:path w="1694" h="1476" extrusionOk="0">
                  <a:moveTo>
                    <a:pt x="962" y="1"/>
                  </a:moveTo>
                  <a:cubicBezTo>
                    <a:pt x="781" y="1"/>
                    <a:pt x="595" y="69"/>
                    <a:pt x="441" y="223"/>
                  </a:cubicBezTo>
                  <a:cubicBezTo>
                    <a:pt x="1" y="697"/>
                    <a:pt x="305" y="1476"/>
                    <a:pt x="983" y="1476"/>
                  </a:cubicBezTo>
                  <a:cubicBezTo>
                    <a:pt x="1355" y="1476"/>
                    <a:pt x="1694" y="1137"/>
                    <a:pt x="1694" y="731"/>
                  </a:cubicBezTo>
                  <a:cubicBezTo>
                    <a:pt x="1694" y="296"/>
                    <a:pt x="1338"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8" name="Google Shape;21498;p136"/>
            <p:cNvSpPr/>
            <p:nvPr/>
          </p:nvSpPr>
          <p:spPr>
            <a:xfrm>
              <a:off x="1400600" y="1867225"/>
              <a:ext cx="42350" cy="36900"/>
            </a:xfrm>
            <a:custGeom>
              <a:avLst/>
              <a:gdLst/>
              <a:ahLst/>
              <a:cxnLst/>
              <a:rect l="l" t="t" r="r" b="b"/>
              <a:pathLst>
                <a:path w="1694" h="1476" extrusionOk="0">
                  <a:moveTo>
                    <a:pt x="972" y="1"/>
                  </a:moveTo>
                  <a:cubicBezTo>
                    <a:pt x="796" y="1"/>
                    <a:pt x="617" y="69"/>
                    <a:pt x="475" y="223"/>
                  </a:cubicBezTo>
                  <a:cubicBezTo>
                    <a:pt x="0" y="697"/>
                    <a:pt x="339" y="1476"/>
                    <a:pt x="982" y="1476"/>
                  </a:cubicBezTo>
                  <a:cubicBezTo>
                    <a:pt x="1389" y="1476"/>
                    <a:pt x="1694" y="1137"/>
                    <a:pt x="1694" y="731"/>
                  </a:cubicBezTo>
                  <a:cubicBezTo>
                    <a:pt x="1694" y="296"/>
                    <a:pt x="1338" y="1"/>
                    <a:pt x="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9" name="Google Shape;21499;p136"/>
            <p:cNvSpPr/>
            <p:nvPr/>
          </p:nvSpPr>
          <p:spPr>
            <a:xfrm>
              <a:off x="1460700" y="1836375"/>
              <a:ext cx="43200" cy="36875"/>
            </a:xfrm>
            <a:custGeom>
              <a:avLst/>
              <a:gdLst/>
              <a:ahLst/>
              <a:cxnLst/>
              <a:rect l="l" t="t" r="r" b="b"/>
              <a:pathLst>
                <a:path w="1728" h="1475" extrusionOk="0">
                  <a:moveTo>
                    <a:pt x="983" y="1"/>
                  </a:moveTo>
                  <a:cubicBezTo>
                    <a:pt x="339" y="1"/>
                    <a:pt x="1" y="814"/>
                    <a:pt x="475" y="1254"/>
                  </a:cubicBezTo>
                  <a:cubicBezTo>
                    <a:pt x="627" y="1406"/>
                    <a:pt x="812" y="1475"/>
                    <a:pt x="991" y="1475"/>
                  </a:cubicBezTo>
                  <a:cubicBezTo>
                    <a:pt x="1370" y="1475"/>
                    <a:pt x="1728" y="1171"/>
                    <a:pt x="1728" y="712"/>
                  </a:cubicBezTo>
                  <a:cubicBezTo>
                    <a:pt x="1694" y="340"/>
                    <a:pt x="1389"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0" name="Google Shape;21500;p136"/>
            <p:cNvSpPr/>
            <p:nvPr/>
          </p:nvSpPr>
          <p:spPr>
            <a:xfrm>
              <a:off x="1815425" y="2149625"/>
              <a:ext cx="42350" cy="36500"/>
            </a:xfrm>
            <a:custGeom>
              <a:avLst/>
              <a:gdLst/>
              <a:ahLst/>
              <a:cxnLst/>
              <a:rect l="l" t="t" r="r" b="b"/>
              <a:pathLst>
                <a:path w="1694" h="1460" extrusionOk="0">
                  <a:moveTo>
                    <a:pt x="712" y="1"/>
                  </a:moveTo>
                  <a:cubicBezTo>
                    <a:pt x="306" y="1"/>
                    <a:pt x="1" y="339"/>
                    <a:pt x="1" y="712"/>
                  </a:cubicBezTo>
                  <a:cubicBezTo>
                    <a:pt x="1" y="1171"/>
                    <a:pt x="360" y="1459"/>
                    <a:pt x="738" y="1459"/>
                  </a:cubicBezTo>
                  <a:cubicBezTo>
                    <a:pt x="918" y="1459"/>
                    <a:pt x="1101" y="1395"/>
                    <a:pt x="1254" y="1254"/>
                  </a:cubicBezTo>
                  <a:cubicBezTo>
                    <a:pt x="1694" y="779"/>
                    <a:pt x="1355" y="1"/>
                    <a:pt x="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1" name="Google Shape;21501;p136"/>
            <p:cNvSpPr/>
            <p:nvPr/>
          </p:nvSpPr>
          <p:spPr>
            <a:xfrm>
              <a:off x="1611400" y="1836275"/>
              <a:ext cx="43200" cy="36550"/>
            </a:xfrm>
            <a:custGeom>
              <a:avLst/>
              <a:gdLst/>
              <a:ahLst/>
              <a:cxnLst/>
              <a:rect l="l" t="t" r="r" b="b"/>
              <a:pathLst>
                <a:path w="1728" h="1462" extrusionOk="0">
                  <a:moveTo>
                    <a:pt x="972" y="1"/>
                  </a:moveTo>
                  <a:cubicBezTo>
                    <a:pt x="796" y="1"/>
                    <a:pt x="617" y="65"/>
                    <a:pt x="475" y="208"/>
                  </a:cubicBezTo>
                  <a:cubicBezTo>
                    <a:pt x="1" y="682"/>
                    <a:pt x="339" y="1461"/>
                    <a:pt x="983" y="1461"/>
                  </a:cubicBezTo>
                  <a:cubicBezTo>
                    <a:pt x="1389" y="1461"/>
                    <a:pt x="1728" y="1122"/>
                    <a:pt x="1728" y="716"/>
                  </a:cubicBezTo>
                  <a:cubicBezTo>
                    <a:pt x="1705" y="281"/>
                    <a:pt x="1341" y="1"/>
                    <a:pt x="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2" name="Google Shape;21502;p136"/>
            <p:cNvSpPr/>
            <p:nvPr/>
          </p:nvSpPr>
          <p:spPr>
            <a:xfrm>
              <a:off x="1566525" y="1822000"/>
              <a:ext cx="42350" cy="36050"/>
            </a:xfrm>
            <a:custGeom>
              <a:avLst/>
              <a:gdLst/>
              <a:ahLst/>
              <a:cxnLst/>
              <a:rect l="l" t="t" r="r" b="b"/>
              <a:pathLst>
                <a:path w="1694" h="1442" extrusionOk="0">
                  <a:moveTo>
                    <a:pt x="983" y="0"/>
                  </a:moveTo>
                  <a:cubicBezTo>
                    <a:pt x="339" y="0"/>
                    <a:pt x="1" y="779"/>
                    <a:pt x="475" y="1219"/>
                  </a:cubicBezTo>
                  <a:cubicBezTo>
                    <a:pt x="618" y="1373"/>
                    <a:pt x="796" y="1441"/>
                    <a:pt x="972" y="1441"/>
                  </a:cubicBezTo>
                  <a:cubicBezTo>
                    <a:pt x="1339" y="1441"/>
                    <a:pt x="1694" y="1146"/>
                    <a:pt x="1694" y="711"/>
                  </a:cubicBezTo>
                  <a:cubicBezTo>
                    <a:pt x="1694" y="339"/>
                    <a:pt x="1389" y="0"/>
                    <a:pt x="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3" name="Google Shape;21503;p136"/>
            <p:cNvSpPr/>
            <p:nvPr/>
          </p:nvSpPr>
          <p:spPr>
            <a:xfrm>
              <a:off x="1785800" y="2241050"/>
              <a:ext cx="42350" cy="36100"/>
            </a:xfrm>
            <a:custGeom>
              <a:avLst/>
              <a:gdLst/>
              <a:ahLst/>
              <a:cxnLst/>
              <a:rect l="l" t="t" r="r" b="b"/>
              <a:pathLst>
                <a:path w="1694" h="1444" extrusionOk="0">
                  <a:moveTo>
                    <a:pt x="712" y="1"/>
                  </a:moveTo>
                  <a:cubicBezTo>
                    <a:pt x="305" y="1"/>
                    <a:pt x="0" y="339"/>
                    <a:pt x="0" y="746"/>
                  </a:cubicBezTo>
                  <a:cubicBezTo>
                    <a:pt x="0" y="1156"/>
                    <a:pt x="353" y="1443"/>
                    <a:pt x="728" y="1443"/>
                  </a:cubicBezTo>
                  <a:cubicBezTo>
                    <a:pt x="910" y="1443"/>
                    <a:pt x="1098" y="1375"/>
                    <a:pt x="1253" y="1220"/>
                  </a:cubicBezTo>
                  <a:cubicBezTo>
                    <a:pt x="1694" y="780"/>
                    <a:pt x="1355" y="1"/>
                    <a:pt x="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4" name="Google Shape;21504;p136"/>
            <p:cNvSpPr/>
            <p:nvPr/>
          </p:nvSpPr>
          <p:spPr>
            <a:xfrm>
              <a:off x="1273875" y="2124225"/>
              <a:ext cx="42100" cy="36325"/>
            </a:xfrm>
            <a:custGeom>
              <a:avLst/>
              <a:gdLst/>
              <a:ahLst/>
              <a:cxnLst/>
              <a:rect l="l" t="t" r="r" b="b"/>
              <a:pathLst>
                <a:path w="1684" h="1453" extrusionOk="0">
                  <a:moveTo>
                    <a:pt x="735" y="1"/>
                  </a:moveTo>
                  <a:cubicBezTo>
                    <a:pt x="328" y="1"/>
                    <a:pt x="24" y="305"/>
                    <a:pt x="24" y="712"/>
                  </a:cubicBezTo>
                  <a:cubicBezTo>
                    <a:pt x="0" y="1154"/>
                    <a:pt x="361" y="1453"/>
                    <a:pt x="732" y="1453"/>
                  </a:cubicBezTo>
                  <a:cubicBezTo>
                    <a:pt x="901" y="1453"/>
                    <a:pt x="1071" y="1391"/>
                    <a:pt x="1209" y="1254"/>
                  </a:cubicBezTo>
                  <a:cubicBezTo>
                    <a:pt x="1683" y="813"/>
                    <a:pt x="1378"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5" name="Google Shape;21505;p136"/>
            <p:cNvSpPr/>
            <p:nvPr/>
          </p:nvSpPr>
          <p:spPr>
            <a:xfrm>
              <a:off x="1348100" y="1898925"/>
              <a:ext cx="41525" cy="35700"/>
            </a:xfrm>
            <a:custGeom>
              <a:avLst/>
              <a:gdLst/>
              <a:ahLst/>
              <a:cxnLst/>
              <a:rect l="l" t="t" r="r" b="b"/>
              <a:pathLst>
                <a:path w="1661" h="1428" extrusionOk="0">
                  <a:moveTo>
                    <a:pt x="723" y="1"/>
                  </a:moveTo>
                  <a:cubicBezTo>
                    <a:pt x="357" y="1"/>
                    <a:pt x="1" y="281"/>
                    <a:pt x="1" y="716"/>
                  </a:cubicBezTo>
                  <a:cubicBezTo>
                    <a:pt x="1" y="1088"/>
                    <a:pt x="306" y="1427"/>
                    <a:pt x="712" y="1427"/>
                  </a:cubicBezTo>
                  <a:cubicBezTo>
                    <a:pt x="1355" y="1427"/>
                    <a:pt x="1660" y="648"/>
                    <a:pt x="1220" y="208"/>
                  </a:cubicBezTo>
                  <a:cubicBezTo>
                    <a:pt x="1077" y="65"/>
                    <a:pt x="899"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6" name="Google Shape;21506;p136"/>
            <p:cNvSpPr/>
            <p:nvPr/>
          </p:nvSpPr>
          <p:spPr>
            <a:xfrm>
              <a:off x="1824750" y="2105500"/>
              <a:ext cx="41500" cy="35675"/>
            </a:xfrm>
            <a:custGeom>
              <a:avLst/>
              <a:gdLst/>
              <a:ahLst/>
              <a:cxnLst/>
              <a:rect l="l" t="t" r="r" b="b"/>
              <a:pathLst>
                <a:path w="1660" h="1427" extrusionOk="0">
                  <a:moveTo>
                    <a:pt x="937" y="1"/>
                  </a:moveTo>
                  <a:cubicBezTo>
                    <a:pt x="761" y="1"/>
                    <a:pt x="583" y="65"/>
                    <a:pt x="440" y="208"/>
                  </a:cubicBezTo>
                  <a:cubicBezTo>
                    <a:pt x="0" y="648"/>
                    <a:pt x="305" y="1427"/>
                    <a:pt x="948" y="1427"/>
                  </a:cubicBezTo>
                  <a:cubicBezTo>
                    <a:pt x="1321" y="1427"/>
                    <a:pt x="1660" y="1122"/>
                    <a:pt x="1660" y="716"/>
                  </a:cubicBezTo>
                  <a:cubicBezTo>
                    <a:pt x="1660" y="281"/>
                    <a:pt x="1304"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7" name="Google Shape;21507;p136"/>
            <p:cNvSpPr/>
            <p:nvPr/>
          </p:nvSpPr>
          <p:spPr>
            <a:xfrm>
              <a:off x="1591075" y="2376925"/>
              <a:ext cx="36025" cy="36025"/>
            </a:xfrm>
            <a:custGeom>
              <a:avLst/>
              <a:gdLst/>
              <a:ahLst/>
              <a:cxnLst/>
              <a:rect l="l" t="t" r="r" b="b"/>
              <a:pathLst>
                <a:path w="1441" h="1441" extrusionOk="0">
                  <a:moveTo>
                    <a:pt x="718" y="1"/>
                  </a:moveTo>
                  <a:cubicBezTo>
                    <a:pt x="369" y="1"/>
                    <a:pt x="17" y="230"/>
                    <a:pt x="1" y="695"/>
                  </a:cubicBezTo>
                  <a:cubicBezTo>
                    <a:pt x="1" y="1102"/>
                    <a:pt x="306" y="1406"/>
                    <a:pt x="712" y="1440"/>
                  </a:cubicBezTo>
                  <a:cubicBezTo>
                    <a:pt x="1118" y="1440"/>
                    <a:pt x="1423" y="1102"/>
                    <a:pt x="1423" y="729"/>
                  </a:cubicBezTo>
                  <a:cubicBezTo>
                    <a:pt x="1440" y="247"/>
                    <a:pt x="1080"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8" name="Google Shape;21508;p136"/>
            <p:cNvSpPr/>
            <p:nvPr/>
          </p:nvSpPr>
          <p:spPr>
            <a:xfrm>
              <a:off x="1808650" y="1999725"/>
              <a:ext cx="41525" cy="35550"/>
            </a:xfrm>
            <a:custGeom>
              <a:avLst/>
              <a:gdLst/>
              <a:ahLst/>
              <a:cxnLst/>
              <a:rect l="l" t="t" r="r" b="b"/>
              <a:pathLst>
                <a:path w="1661" h="1422" extrusionOk="0">
                  <a:moveTo>
                    <a:pt x="1001" y="0"/>
                  </a:moveTo>
                  <a:cubicBezTo>
                    <a:pt x="983" y="0"/>
                    <a:pt x="966" y="1"/>
                    <a:pt x="949" y="3"/>
                  </a:cubicBezTo>
                  <a:cubicBezTo>
                    <a:pt x="306" y="3"/>
                    <a:pt x="1" y="781"/>
                    <a:pt x="441" y="1222"/>
                  </a:cubicBezTo>
                  <a:cubicBezTo>
                    <a:pt x="580" y="1360"/>
                    <a:pt x="752" y="1422"/>
                    <a:pt x="923" y="1422"/>
                  </a:cubicBezTo>
                  <a:cubicBezTo>
                    <a:pt x="1295" y="1422"/>
                    <a:pt x="1660" y="1131"/>
                    <a:pt x="1660" y="714"/>
                  </a:cubicBezTo>
                  <a:cubicBezTo>
                    <a:pt x="1660" y="326"/>
                    <a:pt x="1352"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9" name="Google Shape;21509;p136"/>
            <p:cNvSpPr/>
            <p:nvPr/>
          </p:nvSpPr>
          <p:spPr>
            <a:xfrm>
              <a:off x="1783250" y="1940525"/>
              <a:ext cx="41525" cy="35425"/>
            </a:xfrm>
            <a:custGeom>
              <a:avLst/>
              <a:gdLst/>
              <a:ahLst/>
              <a:cxnLst/>
              <a:rect l="l" t="t" r="r" b="b"/>
              <a:pathLst>
                <a:path w="1661" h="1417" extrusionOk="0">
                  <a:moveTo>
                    <a:pt x="712" y="0"/>
                  </a:moveTo>
                  <a:cubicBezTo>
                    <a:pt x="306" y="0"/>
                    <a:pt x="1" y="339"/>
                    <a:pt x="1" y="711"/>
                  </a:cubicBezTo>
                  <a:cubicBezTo>
                    <a:pt x="23" y="1138"/>
                    <a:pt x="359" y="1416"/>
                    <a:pt x="711" y="1416"/>
                  </a:cubicBezTo>
                  <a:cubicBezTo>
                    <a:pt x="889" y="1416"/>
                    <a:pt x="1072" y="1345"/>
                    <a:pt x="1220" y="1185"/>
                  </a:cubicBezTo>
                  <a:cubicBezTo>
                    <a:pt x="1660" y="745"/>
                    <a:pt x="1355" y="0"/>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0" name="Google Shape;21510;p136"/>
            <p:cNvSpPr/>
            <p:nvPr/>
          </p:nvSpPr>
          <p:spPr>
            <a:xfrm>
              <a:off x="1707925" y="1865175"/>
              <a:ext cx="42350" cy="35675"/>
            </a:xfrm>
            <a:custGeom>
              <a:avLst/>
              <a:gdLst/>
              <a:ahLst/>
              <a:cxnLst/>
              <a:rect l="l" t="t" r="r" b="b"/>
              <a:pathLst>
                <a:path w="1694" h="1427" extrusionOk="0">
                  <a:moveTo>
                    <a:pt x="711" y="0"/>
                  </a:moveTo>
                  <a:cubicBezTo>
                    <a:pt x="339" y="0"/>
                    <a:pt x="0" y="339"/>
                    <a:pt x="34" y="711"/>
                  </a:cubicBezTo>
                  <a:cubicBezTo>
                    <a:pt x="34" y="1146"/>
                    <a:pt x="374" y="1426"/>
                    <a:pt x="741" y="1426"/>
                  </a:cubicBezTo>
                  <a:cubicBezTo>
                    <a:pt x="917" y="1426"/>
                    <a:pt x="1099" y="1362"/>
                    <a:pt x="1253" y="1219"/>
                  </a:cubicBezTo>
                  <a:cubicBezTo>
                    <a:pt x="1693" y="745"/>
                    <a:pt x="1355"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1" name="Google Shape;21511;p136"/>
            <p:cNvSpPr/>
            <p:nvPr/>
          </p:nvSpPr>
          <p:spPr>
            <a:xfrm>
              <a:off x="1771400" y="2285925"/>
              <a:ext cx="41525" cy="35500"/>
            </a:xfrm>
            <a:custGeom>
              <a:avLst/>
              <a:gdLst/>
              <a:ahLst/>
              <a:cxnLst/>
              <a:rect l="l" t="t" r="r" b="b"/>
              <a:pathLst>
                <a:path w="1661" h="1420" extrusionOk="0">
                  <a:moveTo>
                    <a:pt x="712" y="1"/>
                  </a:moveTo>
                  <a:cubicBezTo>
                    <a:pt x="306" y="1"/>
                    <a:pt x="1" y="305"/>
                    <a:pt x="1" y="712"/>
                  </a:cubicBezTo>
                  <a:cubicBezTo>
                    <a:pt x="1" y="1129"/>
                    <a:pt x="350" y="1420"/>
                    <a:pt x="712" y="1420"/>
                  </a:cubicBezTo>
                  <a:cubicBezTo>
                    <a:pt x="879" y="1420"/>
                    <a:pt x="1047" y="1358"/>
                    <a:pt x="1186" y="1220"/>
                  </a:cubicBezTo>
                  <a:cubicBezTo>
                    <a:pt x="1660" y="746"/>
                    <a:pt x="1321" y="1"/>
                    <a:pt x="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2" name="Google Shape;21512;p136"/>
            <p:cNvSpPr/>
            <p:nvPr/>
          </p:nvSpPr>
          <p:spPr>
            <a:xfrm>
              <a:off x="1315950" y="2290025"/>
              <a:ext cx="40650" cy="34875"/>
            </a:xfrm>
            <a:custGeom>
              <a:avLst/>
              <a:gdLst/>
              <a:ahLst/>
              <a:cxnLst/>
              <a:rect l="l" t="t" r="r" b="b"/>
              <a:pathLst>
                <a:path w="1626" h="1395" extrusionOk="0">
                  <a:moveTo>
                    <a:pt x="908" y="1"/>
                  </a:moveTo>
                  <a:cubicBezTo>
                    <a:pt x="731" y="1"/>
                    <a:pt x="550" y="65"/>
                    <a:pt x="406" y="209"/>
                  </a:cubicBezTo>
                  <a:cubicBezTo>
                    <a:pt x="0" y="649"/>
                    <a:pt x="305" y="1394"/>
                    <a:pt x="948" y="1394"/>
                  </a:cubicBezTo>
                  <a:cubicBezTo>
                    <a:pt x="1321" y="1394"/>
                    <a:pt x="1625" y="1090"/>
                    <a:pt x="1625" y="683"/>
                  </a:cubicBezTo>
                  <a:cubicBezTo>
                    <a:pt x="1625" y="273"/>
                    <a:pt x="1273" y="1"/>
                    <a:pt x="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3" name="Google Shape;21513;p136"/>
            <p:cNvSpPr/>
            <p:nvPr/>
          </p:nvSpPr>
          <p:spPr>
            <a:xfrm>
              <a:off x="1290550" y="2229200"/>
              <a:ext cx="41500" cy="35500"/>
            </a:xfrm>
            <a:custGeom>
              <a:avLst/>
              <a:gdLst/>
              <a:ahLst/>
              <a:cxnLst/>
              <a:rect l="l" t="t" r="r" b="b"/>
              <a:pathLst>
                <a:path w="1660" h="1420" extrusionOk="0">
                  <a:moveTo>
                    <a:pt x="711" y="1"/>
                  </a:moveTo>
                  <a:cubicBezTo>
                    <a:pt x="305" y="1"/>
                    <a:pt x="0" y="306"/>
                    <a:pt x="0" y="712"/>
                  </a:cubicBezTo>
                  <a:cubicBezTo>
                    <a:pt x="0" y="1129"/>
                    <a:pt x="350" y="1420"/>
                    <a:pt x="711" y="1420"/>
                  </a:cubicBezTo>
                  <a:cubicBezTo>
                    <a:pt x="878" y="1420"/>
                    <a:pt x="1047" y="1359"/>
                    <a:pt x="1185" y="1220"/>
                  </a:cubicBezTo>
                  <a:cubicBezTo>
                    <a:pt x="1659" y="780"/>
                    <a:pt x="13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4" name="Google Shape;21514;p136"/>
            <p:cNvSpPr/>
            <p:nvPr/>
          </p:nvSpPr>
          <p:spPr>
            <a:xfrm>
              <a:off x="1528425" y="1807600"/>
              <a:ext cx="41525" cy="35475"/>
            </a:xfrm>
            <a:custGeom>
              <a:avLst/>
              <a:gdLst/>
              <a:ahLst/>
              <a:cxnLst/>
              <a:rect l="l" t="t" r="r" b="b"/>
              <a:pathLst>
                <a:path w="1661" h="1419" extrusionOk="0">
                  <a:moveTo>
                    <a:pt x="712" y="1"/>
                  </a:moveTo>
                  <a:cubicBezTo>
                    <a:pt x="306" y="1"/>
                    <a:pt x="1" y="305"/>
                    <a:pt x="1" y="678"/>
                  </a:cubicBezTo>
                  <a:cubicBezTo>
                    <a:pt x="1" y="1120"/>
                    <a:pt x="353" y="1419"/>
                    <a:pt x="716" y="1419"/>
                  </a:cubicBezTo>
                  <a:cubicBezTo>
                    <a:pt x="881" y="1419"/>
                    <a:pt x="1049" y="1357"/>
                    <a:pt x="1186" y="1220"/>
                  </a:cubicBezTo>
                  <a:cubicBezTo>
                    <a:pt x="1660" y="779"/>
                    <a:pt x="1322" y="1"/>
                    <a:pt x="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5" name="Google Shape;21515;p136"/>
            <p:cNvSpPr/>
            <p:nvPr/>
          </p:nvSpPr>
          <p:spPr>
            <a:xfrm>
              <a:off x="1254125" y="2169100"/>
              <a:ext cx="40675" cy="35100"/>
            </a:xfrm>
            <a:custGeom>
              <a:avLst/>
              <a:gdLst/>
              <a:ahLst/>
              <a:cxnLst/>
              <a:rect l="l" t="t" r="r" b="b"/>
              <a:pathLst>
                <a:path w="1627" h="1404" extrusionOk="0">
                  <a:moveTo>
                    <a:pt x="915" y="0"/>
                  </a:moveTo>
                  <a:cubicBezTo>
                    <a:pt x="272" y="0"/>
                    <a:pt x="1" y="779"/>
                    <a:pt x="441" y="1220"/>
                  </a:cubicBezTo>
                  <a:cubicBezTo>
                    <a:pt x="578" y="1346"/>
                    <a:pt x="745" y="1404"/>
                    <a:pt x="909" y="1404"/>
                  </a:cubicBezTo>
                  <a:cubicBezTo>
                    <a:pt x="1273" y="1404"/>
                    <a:pt x="1626" y="1121"/>
                    <a:pt x="1626" y="678"/>
                  </a:cubicBezTo>
                  <a:cubicBezTo>
                    <a:pt x="1626" y="305"/>
                    <a:pt x="1288" y="0"/>
                    <a:pt x="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6" name="Google Shape;21516;p136"/>
            <p:cNvSpPr/>
            <p:nvPr/>
          </p:nvSpPr>
          <p:spPr>
            <a:xfrm>
              <a:off x="1839975" y="2060725"/>
              <a:ext cx="40675" cy="34675"/>
            </a:xfrm>
            <a:custGeom>
              <a:avLst/>
              <a:gdLst/>
              <a:ahLst/>
              <a:cxnLst/>
              <a:rect l="l" t="t" r="r" b="b"/>
              <a:pathLst>
                <a:path w="1627" h="1387" extrusionOk="0">
                  <a:moveTo>
                    <a:pt x="915" y="1"/>
                  </a:moveTo>
                  <a:cubicBezTo>
                    <a:pt x="306" y="1"/>
                    <a:pt x="1" y="746"/>
                    <a:pt x="441" y="1186"/>
                  </a:cubicBezTo>
                  <a:cubicBezTo>
                    <a:pt x="580" y="1325"/>
                    <a:pt x="749" y="1386"/>
                    <a:pt x="915" y="1386"/>
                  </a:cubicBezTo>
                  <a:cubicBezTo>
                    <a:pt x="1277" y="1386"/>
                    <a:pt x="1626" y="1096"/>
                    <a:pt x="1626" y="678"/>
                  </a:cubicBezTo>
                  <a:cubicBezTo>
                    <a:pt x="1626" y="306"/>
                    <a:pt x="1288"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7" name="Google Shape;21517;p136"/>
            <p:cNvSpPr/>
            <p:nvPr/>
          </p:nvSpPr>
          <p:spPr>
            <a:xfrm>
              <a:off x="1437000" y="2379050"/>
              <a:ext cx="40675" cy="34875"/>
            </a:xfrm>
            <a:custGeom>
              <a:avLst/>
              <a:gdLst/>
              <a:ahLst/>
              <a:cxnLst/>
              <a:rect l="l" t="t" r="r" b="b"/>
              <a:pathLst>
                <a:path w="1627" h="1395" extrusionOk="0">
                  <a:moveTo>
                    <a:pt x="915" y="1"/>
                  </a:moveTo>
                  <a:cubicBezTo>
                    <a:pt x="305" y="1"/>
                    <a:pt x="1" y="746"/>
                    <a:pt x="407" y="1186"/>
                  </a:cubicBezTo>
                  <a:cubicBezTo>
                    <a:pt x="551" y="1330"/>
                    <a:pt x="731" y="1394"/>
                    <a:pt x="908" y="1394"/>
                  </a:cubicBezTo>
                  <a:cubicBezTo>
                    <a:pt x="1273" y="1394"/>
                    <a:pt x="1626" y="1122"/>
                    <a:pt x="1626" y="712"/>
                  </a:cubicBezTo>
                  <a:cubicBezTo>
                    <a:pt x="1626" y="305"/>
                    <a:pt x="1321"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8" name="Google Shape;21518;p136"/>
            <p:cNvSpPr/>
            <p:nvPr/>
          </p:nvSpPr>
          <p:spPr>
            <a:xfrm>
              <a:off x="1416675" y="1822625"/>
              <a:ext cx="40675" cy="34950"/>
            </a:xfrm>
            <a:custGeom>
              <a:avLst/>
              <a:gdLst/>
              <a:ahLst/>
              <a:cxnLst/>
              <a:rect l="l" t="t" r="r" b="b"/>
              <a:pathLst>
                <a:path w="1627" h="1398" extrusionOk="0">
                  <a:moveTo>
                    <a:pt x="909" y="1"/>
                  </a:moveTo>
                  <a:cubicBezTo>
                    <a:pt x="749" y="1"/>
                    <a:pt x="584" y="56"/>
                    <a:pt x="441" y="178"/>
                  </a:cubicBezTo>
                  <a:cubicBezTo>
                    <a:pt x="1" y="619"/>
                    <a:pt x="306" y="1364"/>
                    <a:pt x="915" y="1397"/>
                  </a:cubicBezTo>
                  <a:cubicBezTo>
                    <a:pt x="1288" y="1397"/>
                    <a:pt x="1592" y="1093"/>
                    <a:pt x="1626" y="720"/>
                  </a:cubicBezTo>
                  <a:cubicBezTo>
                    <a:pt x="1626" y="295"/>
                    <a:pt x="1280" y="1"/>
                    <a:pt x="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9" name="Google Shape;21519;p136"/>
            <p:cNvSpPr/>
            <p:nvPr/>
          </p:nvSpPr>
          <p:spPr>
            <a:xfrm>
              <a:off x="1481025" y="2393450"/>
              <a:ext cx="40650" cy="34850"/>
            </a:xfrm>
            <a:custGeom>
              <a:avLst/>
              <a:gdLst/>
              <a:ahLst/>
              <a:cxnLst/>
              <a:rect l="l" t="t" r="r" b="b"/>
              <a:pathLst>
                <a:path w="1626" h="1394" extrusionOk="0">
                  <a:moveTo>
                    <a:pt x="949" y="0"/>
                  </a:moveTo>
                  <a:cubicBezTo>
                    <a:pt x="339" y="0"/>
                    <a:pt x="0" y="745"/>
                    <a:pt x="441" y="1186"/>
                  </a:cubicBezTo>
                  <a:cubicBezTo>
                    <a:pt x="574" y="1330"/>
                    <a:pt x="746" y="1394"/>
                    <a:pt x="919" y="1394"/>
                  </a:cubicBezTo>
                  <a:cubicBezTo>
                    <a:pt x="1273" y="1394"/>
                    <a:pt x="1626" y="1122"/>
                    <a:pt x="1626" y="711"/>
                  </a:cubicBezTo>
                  <a:cubicBezTo>
                    <a:pt x="1626" y="339"/>
                    <a:pt x="1321" y="34"/>
                    <a:pt x="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0" name="Google Shape;21520;p136"/>
            <p:cNvSpPr/>
            <p:nvPr/>
          </p:nvSpPr>
          <p:spPr>
            <a:xfrm>
              <a:off x="1273025" y="1974375"/>
              <a:ext cx="41250" cy="34650"/>
            </a:xfrm>
            <a:custGeom>
              <a:avLst/>
              <a:gdLst/>
              <a:ahLst/>
              <a:cxnLst/>
              <a:rect l="l" t="t" r="r" b="b"/>
              <a:pathLst>
                <a:path w="1650" h="1386" extrusionOk="0">
                  <a:moveTo>
                    <a:pt x="701" y="1"/>
                  </a:moveTo>
                  <a:cubicBezTo>
                    <a:pt x="329" y="1"/>
                    <a:pt x="24" y="305"/>
                    <a:pt x="24" y="678"/>
                  </a:cubicBezTo>
                  <a:cubicBezTo>
                    <a:pt x="1" y="1096"/>
                    <a:pt x="343" y="1386"/>
                    <a:pt x="702" y="1386"/>
                  </a:cubicBezTo>
                  <a:cubicBezTo>
                    <a:pt x="868" y="1386"/>
                    <a:pt x="1037" y="1325"/>
                    <a:pt x="1175" y="1186"/>
                  </a:cubicBezTo>
                  <a:cubicBezTo>
                    <a:pt x="1649" y="746"/>
                    <a:pt x="1345" y="1"/>
                    <a:pt x="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1" name="Google Shape;21521;p136"/>
            <p:cNvSpPr/>
            <p:nvPr/>
          </p:nvSpPr>
          <p:spPr>
            <a:xfrm>
              <a:off x="1258375" y="2020100"/>
              <a:ext cx="40650" cy="34650"/>
            </a:xfrm>
            <a:custGeom>
              <a:avLst/>
              <a:gdLst/>
              <a:ahLst/>
              <a:cxnLst/>
              <a:rect l="l" t="t" r="r" b="b"/>
              <a:pathLst>
                <a:path w="1626" h="1386" extrusionOk="0">
                  <a:moveTo>
                    <a:pt x="711" y="0"/>
                  </a:moveTo>
                  <a:cubicBezTo>
                    <a:pt x="339" y="0"/>
                    <a:pt x="34" y="305"/>
                    <a:pt x="0" y="678"/>
                  </a:cubicBezTo>
                  <a:cubicBezTo>
                    <a:pt x="0" y="1095"/>
                    <a:pt x="350" y="1386"/>
                    <a:pt x="712" y="1386"/>
                  </a:cubicBezTo>
                  <a:cubicBezTo>
                    <a:pt x="878" y="1386"/>
                    <a:pt x="1047" y="1324"/>
                    <a:pt x="1186" y="1186"/>
                  </a:cubicBezTo>
                  <a:cubicBezTo>
                    <a:pt x="1626" y="745"/>
                    <a:pt x="1321"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2" name="Google Shape;21522;p136"/>
            <p:cNvSpPr/>
            <p:nvPr/>
          </p:nvSpPr>
          <p:spPr>
            <a:xfrm>
              <a:off x="1753900" y="1880400"/>
              <a:ext cx="41225" cy="34675"/>
            </a:xfrm>
            <a:custGeom>
              <a:avLst/>
              <a:gdLst/>
              <a:ahLst/>
              <a:cxnLst/>
              <a:rect l="l" t="t" r="r" b="b"/>
              <a:pathLst>
                <a:path w="1649" h="1387" extrusionOk="0">
                  <a:moveTo>
                    <a:pt x="701" y="1"/>
                  </a:moveTo>
                  <a:cubicBezTo>
                    <a:pt x="328" y="1"/>
                    <a:pt x="24" y="306"/>
                    <a:pt x="24" y="678"/>
                  </a:cubicBezTo>
                  <a:cubicBezTo>
                    <a:pt x="0" y="1096"/>
                    <a:pt x="359" y="1386"/>
                    <a:pt x="728" y="1386"/>
                  </a:cubicBezTo>
                  <a:cubicBezTo>
                    <a:pt x="898" y="1386"/>
                    <a:pt x="1070" y="1325"/>
                    <a:pt x="1209" y="1186"/>
                  </a:cubicBezTo>
                  <a:cubicBezTo>
                    <a:pt x="1649" y="746"/>
                    <a:pt x="1344" y="1"/>
                    <a:pt x="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3" name="Google Shape;21523;p136"/>
            <p:cNvSpPr/>
            <p:nvPr/>
          </p:nvSpPr>
          <p:spPr>
            <a:xfrm>
              <a:off x="1696900" y="2361275"/>
              <a:ext cx="34750" cy="34950"/>
            </a:xfrm>
            <a:custGeom>
              <a:avLst/>
              <a:gdLst/>
              <a:ahLst/>
              <a:cxnLst/>
              <a:rect l="l" t="t" r="r" b="b"/>
              <a:pathLst>
                <a:path w="1390" h="1398" extrusionOk="0">
                  <a:moveTo>
                    <a:pt x="695" y="1"/>
                  </a:moveTo>
                  <a:cubicBezTo>
                    <a:pt x="348" y="1"/>
                    <a:pt x="1" y="238"/>
                    <a:pt x="1" y="712"/>
                  </a:cubicBezTo>
                  <a:cubicBezTo>
                    <a:pt x="1" y="1169"/>
                    <a:pt x="348" y="1397"/>
                    <a:pt x="695" y="1397"/>
                  </a:cubicBezTo>
                  <a:cubicBezTo>
                    <a:pt x="1042" y="1397"/>
                    <a:pt x="1389" y="1169"/>
                    <a:pt x="1389" y="712"/>
                  </a:cubicBezTo>
                  <a:cubicBezTo>
                    <a:pt x="1389" y="238"/>
                    <a:pt x="1042" y="1"/>
                    <a:pt x="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4" name="Google Shape;21524;p136"/>
            <p:cNvSpPr/>
            <p:nvPr/>
          </p:nvSpPr>
          <p:spPr>
            <a:xfrm>
              <a:off x="1238050" y="2064850"/>
              <a:ext cx="40650" cy="34000"/>
            </a:xfrm>
            <a:custGeom>
              <a:avLst/>
              <a:gdLst/>
              <a:ahLst/>
              <a:cxnLst/>
              <a:rect l="l" t="t" r="r" b="b"/>
              <a:pathLst>
                <a:path w="1626" h="1360" extrusionOk="0">
                  <a:moveTo>
                    <a:pt x="911" y="0"/>
                  </a:moveTo>
                  <a:cubicBezTo>
                    <a:pt x="743" y="0"/>
                    <a:pt x="574" y="64"/>
                    <a:pt x="441" y="208"/>
                  </a:cubicBezTo>
                  <a:cubicBezTo>
                    <a:pt x="1" y="649"/>
                    <a:pt x="305" y="1360"/>
                    <a:pt x="949" y="1360"/>
                  </a:cubicBezTo>
                  <a:cubicBezTo>
                    <a:pt x="1321" y="1360"/>
                    <a:pt x="1592" y="1055"/>
                    <a:pt x="1626" y="682"/>
                  </a:cubicBezTo>
                  <a:cubicBezTo>
                    <a:pt x="1603" y="272"/>
                    <a:pt x="1258" y="0"/>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5" name="Google Shape;21525;p136"/>
            <p:cNvSpPr/>
            <p:nvPr/>
          </p:nvSpPr>
          <p:spPr>
            <a:xfrm>
              <a:off x="1357425" y="1853775"/>
              <a:ext cx="40650" cy="34275"/>
            </a:xfrm>
            <a:custGeom>
              <a:avLst/>
              <a:gdLst/>
              <a:ahLst/>
              <a:cxnLst/>
              <a:rect l="l" t="t" r="r" b="b"/>
              <a:pathLst>
                <a:path w="1626" h="1371" extrusionOk="0">
                  <a:moveTo>
                    <a:pt x="913" y="0"/>
                  </a:moveTo>
                  <a:cubicBezTo>
                    <a:pt x="747" y="0"/>
                    <a:pt x="579" y="58"/>
                    <a:pt x="441" y="185"/>
                  </a:cubicBezTo>
                  <a:cubicBezTo>
                    <a:pt x="0" y="626"/>
                    <a:pt x="305" y="1371"/>
                    <a:pt x="915" y="1371"/>
                  </a:cubicBezTo>
                  <a:cubicBezTo>
                    <a:pt x="1287" y="1371"/>
                    <a:pt x="1592" y="1066"/>
                    <a:pt x="1626" y="693"/>
                  </a:cubicBezTo>
                  <a:cubicBezTo>
                    <a:pt x="1626" y="275"/>
                    <a:pt x="1275"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6" name="Google Shape;21526;p136"/>
            <p:cNvSpPr/>
            <p:nvPr/>
          </p:nvSpPr>
          <p:spPr>
            <a:xfrm>
              <a:off x="1391525" y="2364625"/>
              <a:ext cx="40425" cy="34050"/>
            </a:xfrm>
            <a:custGeom>
              <a:avLst/>
              <a:gdLst/>
              <a:ahLst/>
              <a:cxnLst/>
              <a:rect l="l" t="t" r="r" b="b"/>
              <a:pathLst>
                <a:path w="1617" h="1362" extrusionOk="0">
                  <a:moveTo>
                    <a:pt x="865" y="1"/>
                  </a:moveTo>
                  <a:cubicBezTo>
                    <a:pt x="283" y="1"/>
                    <a:pt x="1" y="723"/>
                    <a:pt x="431" y="1153"/>
                  </a:cubicBezTo>
                  <a:cubicBezTo>
                    <a:pt x="575" y="1297"/>
                    <a:pt x="752" y="1362"/>
                    <a:pt x="924" y="1362"/>
                  </a:cubicBezTo>
                  <a:cubicBezTo>
                    <a:pt x="1279" y="1362"/>
                    <a:pt x="1616" y="1089"/>
                    <a:pt x="1616" y="679"/>
                  </a:cubicBezTo>
                  <a:cubicBezTo>
                    <a:pt x="1583" y="307"/>
                    <a:pt x="1278" y="2"/>
                    <a:pt x="905" y="2"/>
                  </a:cubicBezTo>
                  <a:cubicBezTo>
                    <a:pt x="892" y="1"/>
                    <a:pt x="878"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7" name="Google Shape;21527;p136"/>
            <p:cNvSpPr/>
            <p:nvPr/>
          </p:nvSpPr>
          <p:spPr>
            <a:xfrm>
              <a:off x="1631950" y="2392575"/>
              <a:ext cx="40425" cy="34625"/>
            </a:xfrm>
            <a:custGeom>
              <a:avLst/>
              <a:gdLst/>
              <a:ahLst/>
              <a:cxnLst/>
              <a:rect l="l" t="t" r="r" b="b"/>
              <a:pathLst>
                <a:path w="1617" h="1385" extrusionOk="0">
                  <a:moveTo>
                    <a:pt x="899" y="0"/>
                  </a:moveTo>
                  <a:cubicBezTo>
                    <a:pt x="315" y="0"/>
                    <a:pt x="1" y="722"/>
                    <a:pt x="431" y="1153"/>
                  </a:cubicBezTo>
                  <a:cubicBezTo>
                    <a:pt x="581" y="1314"/>
                    <a:pt x="765" y="1385"/>
                    <a:pt x="944" y="1385"/>
                  </a:cubicBezTo>
                  <a:cubicBezTo>
                    <a:pt x="1292" y="1385"/>
                    <a:pt x="1617" y="1115"/>
                    <a:pt x="1617" y="713"/>
                  </a:cubicBezTo>
                  <a:cubicBezTo>
                    <a:pt x="1617" y="306"/>
                    <a:pt x="1312" y="1"/>
                    <a:pt x="939" y="1"/>
                  </a:cubicBezTo>
                  <a:cubicBezTo>
                    <a:pt x="926" y="1"/>
                    <a:pt x="913"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8" name="Google Shape;21528;p136"/>
            <p:cNvSpPr/>
            <p:nvPr/>
          </p:nvSpPr>
          <p:spPr>
            <a:xfrm>
              <a:off x="1532675" y="2408675"/>
              <a:ext cx="40650" cy="34050"/>
            </a:xfrm>
            <a:custGeom>
              <a:avLst/>
              <a:gdLst/>
              <a:ahLst/>
              <a:cxnLst/>
              <a:rect l="l" t="t" r="r" b="b"/>
              <a:pathLst>
                <a:path w="1626" h="1362" extrusionOk="0">
                  <a:moveTo>
                    <a:pt x="711" y="1"/>
                  </a:moveTo>
                  <a:cubicBezTo>
                    <a:pt x="305" y="1"/>
                    <a:pt x="0" y="306"/>
                    <a:pt x="34" y="712"/>
                  </a:cubicBezTo>
                  <a:cubicBezTo>
                    <a:pt x="34" y="1098"/>
                    <a:pt x="353" y="1362"/>
                    <a:pt x="696" y="1362"/>
                  </a:cubicBezTo>
                  <a:cubicBezTo>
                    <a:pt x="865" y="1362"/>
                    <a:pt x="1040" y="1298"/>
                    <a:pt x="1185" y="1152"/>
                  </a:cubicBezTo>
                  <a:cubicBezTo>
                    <a:pt x="1626" y="746"/>
                    <a:pt x="1287"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9" name="Google Shape;21529;p136"/>
            <p:cNvSpPr/>
            <p:nvPr/>
          </p:nvSpPr>
          <p:spPr>
            <a:xfrm>
              <a:off x="1287650" y="1929450"/>
              <a:ext cx="40175" cy="33600"/>
            </a:xfrm>
            <a:custGeom>
              <a:avLst/>
              <a:gdLst/>
              <a:ahLst/>
              <a:cxnLst/>
              <a:rect l="l" t="t" r="r" b="b"/>
              <a:pathLst>
                <a:path w="1607" h="1344" extrusionOk="0">
                  <a:moveTo>
                    <a:pt x="697" y="0"/>
                  </a:moveTo>
                  <a:cubicBezTo>
                    <a:pt x="353" y="0"/>
                    <a:pt x="80" y="261"/>
                    <a:pt x="48" y="612"/>
                  </a:cubicBezTo>
                  <a:cubicBezTo>
                    <a:pt x="0" y="1047"/>
                    <a:pt x="347" y="1344"/>
                    <a:pt x="722" y="1344"/>
                  </a:cubicBezTo>
                  <a:cubicBezTo>
                    <a:pt x="874" y="1344"/>
                    <a:pt x="1030" y="1295"/>
                    <a:pt x="1166" y="1188"/>
                  </a:cubicBezTo>
                  <a:cubicBezTo>
                    <a:pt x="1606" y="782"/>
                    <a:pt x="1335" y="37"/>
                    <a:pt x="760" y="3"/>
                  </a:cubicBezTo>
                  <a:cubicBezTo>
                    <a:pt x="738" y="1"/>
                    <a:pt x="718"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0" name="Google Shape;21530;p136"/>
            <p:cNvSpPr/>
            <p:nvPr/>
          </p:nvSpPr>
          <p:spPr>
            <a:xfrm>
              <a:off x="1757850" y="2332500"/>
              <a:ext cx="38975" cy="33450"/>
            </a:xfrm>
            <a:custGeom>
              <a:avLst/>
              <a:gdLst/>
              <a:ahLst/>
              <a:cxnLst/>
              <a:rect l="l" t="t" r="r" b="b"/>
              <a:pathLst>
                <a:path w="1559" h="1338" extrusionOk="0">
                  <a:moveTo>
                    <a:pt x="644" y="0"/>
                  </a:moveTo>
                  <a:cubicBezTo>
                    <a:pt x="272" y="0"/>
                    <a:pt x="1" y="305"/>
                    <a:pt x="1" y="677"/>
                  </a:cubicBezTo>
                  <a:cubicBezTo>
                    <a:pt x="1" y="1071"/>
                    <a:pt x="333" y="1338"/>
                    <a:pt x="684" y="1338"/>
                  </a:cubicBezTo>
                  <a:cubicBezTo>
                    <a:pt x="846" y="1338"/>
                    <a:pt x="1013" y="1280"/>
                    <a:pt x="1152" y="1152"/>
                  </a:cubicBezTo>
                  <a:cubicBezTo>
                    <a:pt x="1559" y="711"/>
                    <a:pt x="1254"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1" name="Google Shape;21531;p136"/>
            <p:cNvSpPr/>
            <p:nvPr/>
          </p:nvSpPr>
          <p:spPr>
            <a:xfrm>
              <a:off x="1477650" y="1793200"/>
              <a:ext cx="39800" cy="34025"/>
            </a:xfrm>
            <a:custGeom>
              <a:avLst/>
              <a:gdLst/>
              <a:ahLst/>
              <a:cxnLst/>
              <a:rect l="l" t="t" r="r" b="b"/>
              <a:pathLst>
                <a:path w="1592" h="1361" extrusionOk="0">
                  <a:moveTo>
                    <a:pt x="914" y="1"/>
                  </a:moveTo>
                  <a:cubicBezTo>
                    <a:pt x="305" y="1"/>
                    <a:pt x="0" y="712"/>
                    <a:pt x="440" y="1152"/>
                  </a:cubicBezTo>
                  <a:cubicBezTo>
                    <a:pt x="573" y="1296"/>
                    <a:pt x="742" y="1360"/>
                    <a:pt x="910" y="1360"/>
                  </a:cubicBezTo>
                  <a:cubicBezTo>
                    <a:pt x="1254" y="1360"/>
                    <a:pt x="1592" y="1088"/>
                    <a:pt x="1592" y="678"/>
                  </a:cubicBezTo>
                  <a:cubicBezTo>
                    <a:pt x="1592" y="306"/>
                    <a:pt x="1287" y="35"/>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2" name="Google Shape;21532;p136"/>
            <p:cNvSpPr/>
            <p:nvPr/>
          </p:nvSpPr>
          <p:spPr>
            <a:xfrm>
              <a:off x="1225350" y="2110675"/>
              <a:ext cx="38975" cy="33475"/>
            </a:xfrm>
            <a:custGeom>
              <a:avLst/>
              <a:gdLst/>
              <a:ahLst/>
              <a:cxnLst/>
              <a:rect l="l" t="t" r="r" b="b"/>
              <a:pathLst>
                <a:path w="1559" h="1339" extrusionOk="0">
                  <a:moveTo>
                    <a:pt x="881" y="1"/>
                  </a:moveTo>
                  <a:cubicBezTo>
                    <a:pt x="305" y="1"/>
                    <a:pt x="1" y="712"/>
                    <a:pt x="407" y="1152"/>
                  </a:cubicBezTo>
                  <a:cubicBezTo>
                    <a:pt x="546" y="1281"/>
                    <a:pt x="713" y="1338"/>
                    <a:pt x="876" y="1338"/>
                  </a:cubicBezTo>
                  <a:cubicBezTo>
                    <a:pt x="1226" y="1338"/>
                    <a:pt x="1558" y="1071"/>
                    <a:pt x="1558" y="678"/>
                  </a:cubicBezTo>
                  <a:cubicBezTo>
                    <a:pt x="1558" y="306"/>
                    <a:pt x="1254"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3" name="Google Shape;21533;p136"/>
            <p:cNvSpPr/>
            <p:nvPr/>
          </p:nvSpPr>
          <p:spPr>
            <a:xfrm>
              <a:off x="1840825" y="2211850"/>
              <a:ext cx="38975" cy="33475"/>
            </a:xfrm>
            <a:custGeom>
              <a:avLst/>
              <a:gdLst/>
              <a:ahLst/>
              <a:cxnLst/>
              <a:rect l="l" t="t" r="r" b="b"/>
              <a:pathLst>
                <a:path w="1559" h="1339" extrusionOk="0">
                  <a:moveTo>
                    <a:pt x="876" y="1"/>
                  </a:moveTo>
                  <a:cubicBezTo>
                    <a:pt x="713" y="1"/>
                    <a:pt x="546" y="58"/>
                    <a:pt x="407" y="187"/>
                  </a:cubicBezTo>
                  <a:cubicBezTo>
                    <a:pt x="1" y="593"/>
                    <a:pt x="305" y="1304"/>
                    <a:pt x="881" y="1338"/>
                  </a:cubicBezTo>
                  <a:cubicBezTo>
                    <a:pt x="1254" y="1338"/>
                    <a:pt x="1558" y="1033"/>
                    <a:pt x="1558" y="661"/>
                  </a:cubicBezTo>
                  <a:cubicBezTo>
                    <a:pt x="1558" y="268"/>
                    <a:pt x="1226"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4" name="Google Shape;21534;p136"/>
            <p:cNvSpPr/>
            <p:nvPr/>
          </p:nvSpPr>
          <p:spPr>
            <a:xfrm>
              <a:off x="1824975" y="1956575"/>
              <a:ext cx="38725" cy="33225"/>
            </a:xfrm>
            <a:custGeom>
              <a:avLst/>
              <a:gdLst/>
              <a:ahLst/>
              <a:cxnLst/>
              <a:rect l="l" t="t" r="r" b="b"/>
              <a:pathLst>
                <a:path w="1549" h="1329" extrusionOk="0">
                  <a:moveTo>
                    <a:pt x="866" y="0"/>
                  </a:moveTo>
                  <a:cubicBezTo>
                    <a:pt x="283" y="0"/>
                    <a:pt x="0" y="722"/>
                    <a:pt x="398" y="1119"/>
                  </a:cubicBezTo>
                  <a:cubicBezTo>
                    <a:pt x="532" y="1264"/>
                    <a:pt x="703" y="1329"/>
                    <a:pt x="872" y="1329"/>
                  </a:cubicBezTo>
                  <a:cubicBezTo>
                    <a:pt x="1215" y="1329"/>
                    <a:pt x="1549" y="1064"/>
                    <a:pt x="1549" y="679"/>
                  </a:cubicBezTo>
                  <a:cubicBezTo>
                    <a:pt x="1549" y="306"/>
                    <a:pt x="1244" y="2"/>
                    <a:pt x="906" y="2"/>
                  </a:cubicBezTo>
                  <a:cubicBezTo>
                    <a:pt x="892" y="1"/>
                    <a:pt x="879"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5" name="Google Shape;21535;p136"/>
            <p:cNvSpPr/>
            <p:nvPr/>
          </p:nvSpPr>
          <p:spPr>
            <a:xfrm>
              <a:off x="1856075" y="2166500"/>
              <a:ext cx="38950" cy="32675"/>
            </a:xfrm>
            <a:custGeom>
              <a:avLst/>
              <a:gdLst/>
              <a:ahLst/>
              <a:cxnLst/>
              <a:rect l="l" t="t" r="r" b="b"/>
              <a:pathLst>
                <a:path w="1558" h="1307" extrusionOk="0">
                  <a:moveTo>
                    <a:pt x="937" y="0"/>
                  </a:moveTo>
                  <a:cubicBezTo>
                    <a:pt x="919" y="0"/>
                    <a:pt x="900" y="1"/>
                    <a:pt x="881" y="3"/>
                  </a:cubicBezTo>
                  <a:cubicBezTo>
                    <a:pt x="305" y="3"/>
                    <a:pt x="0" y="680"/>
                    <a:pt x="407" y="1120"/>
                  </a:cubicBezTo>
                  <a:cubicBezTo>
                    <a:pt x="535" y="1249"/>
                    <a:pt x="695" y="1306"/>
                    <a:pt x="853" y="1306"/>
                  </a:cubicBezTo>
                  <a:cubicBezTo>
                    <a:pt x="1196" y="1306"/>
                    <a:pt x="1535" y="1040"/>
                    <a:pt x="1558" y="646"/>
                  </a:cubicBezTo>
                  <a:cubicBezTo>
                    <a:pt x="1558" y="293"/>
                    <a:pt x="1283"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6" name="Google Shape;21536;p136"/>
            <p:cNvSpPr/>
            <p:nvPr/>
          </p:nvSpPr>
          <p:spPr>
            <a:xfrm>
              <a:off x="1351500" y="2350225"/>
              <a:ext cx="40675" cy="33200"/>
            </a:xfrm>
            <a:custGeom>
              <a:avLst/>
              <a:gdLst/>
              <a:ahLst/>
              <a:cxnLst/>
              <a:rect l="l" t="t" r="r" b="b"/>
              <a:pathLst>
                <a:path w="1627" h="1328" extrusionOk="0">
                  <a:moveTo>
                    <a:pt x="773" y="0"/>
                  </a:moveTo>
                  <a:cubicBezTo>
                    <a:pt x="753" y="0"/>
                    <a:pt x="733" y="1"/>
                    <a:pt x="711" y="2"/>
                  </a:cubicBezTo>
                  <a:cubicBezTo>
                    <a:pt x="339" y="2"/>
                    <a:pt x="34" y="273"/>
                    <a:pt x="34" y="646"/>
                  </a:cubicBezTo>
                  <a:cubicBezTo>
                    <a:pt x="0" y="1018"/>
                    <a:pt x="305" y="1323"/>
                    <a:pt x="644" y="1323"/>
                  </a:cubicBezTo>
                  <a:cubicBezTo>
                    <a:pt x="675" y="1326"/>
                    <a:pt x="705" y="1328"/>
                    <a:pt x="735" y="1328"/>
                  </a:cubicBezTo>
                  <a:cubicBezTo>
                    <a:pt x="1575" y="1328"/>
                    <a:pt x="1626"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7" name="Google Shape;21537;p136"/>
            <p:cNvSpPr/>
            <p:nvPr/>
          </p:nvSpPr>
          <p:spPr>
            <a:xfrm>
              <a:off x="1634250" y="1792350"/>
              <a:ext cx="38975" cy="33475"/>
            </a:xfrm>
            <a:custGeom>
              <a:avLst/>
              <a:gdLst/>
              <a:ahLst/>
              <a:cxnLst/>
              <a:rect l="l" t="t" r="r" b="b"/>
              <a:pathLst>
                <a:path w="1559" h="1339" extrusionOk="0">
                  <a:moveTo>
                    <a:pt x="678" y="1"/>
                  </a:moveTo>
                  <a:cubicBezTo>
                    <a:pt x="306" y="1"/>
                    <a:pt x="1" y="306"/>
                    <a:pt x="35" y="678"/>
                  </a:cubicBezTo>
                  <a:cubicBezTo>
                    <a:pt x="35" y="1072"/>
                    <a:pt x="367" y="1338"/>
                    <a:pt x="707" y="1338"/>
                  </a:cubicBezTo>
                  <a:cubicBezTo>
                    <a:pt x="864" y="1338"/>
                    <a:pt x="1024" y="1281"/>
                    <a:pt x="1152" y="1152"/>
                  </a:cubicBezTo>
                  <a:cubicBezTo>
                    <a:pt x="1559" y="712"/>
                    <a:pt x="1254"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8" name="Google Shape;21538;p136"/>
            <p:cNvSpPr/>
            <p:nvPr/>
          </p:nvSpPr>
          <p:spPr>
            <a:xfrm>
              <a:off x="1240825" y="2216475"/>
              <a:ext cx="37875" cy="32375"/>
            </a:xfrm>
            <a:custGeom>
              <a:avLst/>
              <a:gdLst/>
              <a:ahLst/>
              <a:cxnLst/>
              <a:rect l="l" t="t" r="r" b="b"/>
              <a:pathLst>
                <a:path w="1515" h="1295" extrusionOk="0">
                  <a:moveTo>
                    <a:pt x="832" y="1"/>
                  </a:moveTo>
                  <a:cubicBezTo>
                    <a:pt x="282" y="1"/>
                    <a:pt x="1" y="688"/>
                    <a:pt x="398" y="1085"/>
                  </a:cubicBezTo>
                  <a:cubicBezTo>
                    <a:pt x="532" y="1231"/>
                    <a:pt x="699" y="1295"/>
                    <a:pt x="863" y="1295"/>
                  </a:cubicBezTo>
                  <a:cubicBezTo>
                    <a:pt x="1196" y="1295"/>
                    <a:pt x="1515" y="1031"/>
                    <a:pt x="1515" y="645"/>
                  </a:cubicBezTo>
                  <a:cubicBezTo>
                    <a:pt x="1515" y="273"/>
                    <a:pt x="1244" y="2"/>
                    <a:pt x="872" y="2"/>
                  </a:cubicBezTo>
                  <a:cubicBezTo>
                    <a:pt x="858" y="1"/>
                    <a:pt x="845" y="1"/>
                    <a:pt x="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9" name="Google Shape;21539;p136"/>
            <p:cNvSpPr/>
            <p:nvPr/>
          </p:nvSpPr>
          <p:spPr>
            <a:xfrm>
              <a:off x="1271925" y="2276225"/>
              <a:ext cx="38100" cy="32650"/>
            </a:xfrm>
            <a:custGeom>
              <a:avLst/>
              <a:gdLst/>
              <a:ahLst/>
              <a:cxnLst/>
              <a:rect l="l" t="t" r="r" b="b"/>
              <a:pathLst>
                <a:path w="1524" h="1306" extrusionOk="0">
                  <a:moveTo>
                    <a:pt x="848" y="0"/>
                  </a:moveTo>
                  <a:cubicBezTo>
                    <a:pt x="692" y="0"/>
                    <a:pt x="534" y="58"/>
                    <a:pt x="406" y="185"/>
                  </a:cubicBezTo>
                  <a:cubicBezTo>
                    <a:pt x="0" y="592"/>
                    <a:pt x="271" y="1303"/>
                    <a:pt x="847" y="1303"/>
                  </a:cubicBezTo>
                  <a:cubicBezTo>
                    <a:pt x="866" y="1305"/>
                    <a:pt x="885" y="1306"/>
                    <a:pt x="903" y="1306"/>
                  </a:cubicBezTo>
                  <a:cubicBezTo>
                    <a:pt x="1246" y="1306"/>
                    <a:pt x="1492" y="1015"/>
                    <a:pt x="1524" y="693"/>
                  </a:cubicBezTo>
                  <a:cubicBezTo>
                    <a:pt x="1524" y="275"/>
                    <a:pt x="1189" y="0"/>
                    <a:pt x="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0" name="Google Shape;21540;p136"/>
            <p:cNvSpPr/>
            <p:nvPr/>
          </p:nvSpPr>
          <p:spPr>
            <a:xfrm>
              <a:off x="1794500" y="1896475"/>
              <a:ext cx="37875" cy="32375"/>
            </a:xfrm>
            <a:custGeom>
              <a:avLst/>
              <a:gdLst/>
              <a:ahLst/>
              <a:cxnLst/>
              <a:rect l="l" t="t" r="r" b="b"/>
              <a:pathLst>
                <a:path w="1515" h="1295" extrusionOk="0">
                  <a:moveTo>
                    <a:pt x="832" y="0"/>
                  </a:moveTo>
                  <a:cubicBezTo>
                    <a:pt x="282" y="0"/>
                    <a:pt x="1" y="688"/>
                    <a:pt x="397" y="1085"/>
                  </a:cubicBezTo>
                  <a:cubicBezTo>
                    <a:pt x="532" y="1230"/>
                    <a:pt x="699" y="1294"/>
                    <a:pt x="863" y="1294"/>
                  </a:cubicBezTo>
                  <a:cubicBezTo>
                    <a:pt x="1196" y="1294"/>
                    <a:pt x="1515" y="1030"/>
                    <a:pt x="1515" y="645"/>
                  </a:cubicBezTo>
                  <a:cubicBezTo>
                    <a:pt x="1515" y="272"/>
                    <a:pt x="1244" y="1"/>
                    <a:pt x="872" y="1"/>
                  </a:cubicBezTo>
                  <a:cubicBezTo>
                    <a:pt x="858" y="0"/>
                    <a:pt x="845"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1" name="Google Shape;21541;p136"/>
            <p:cNvSpPr/>
            <p:nvPr/>
          </p:nvSpPr>
          <p:spPr>
            <a:xfrm>
              <a:off x="1299000" y="1885475"/>
              <a:ext cx="43200" cy="32200"/>
            </a:xfrm>
            <a:custGeom>
              <a:avLst/>
              <a:gdLst/>
              <a:ahLst/>
              <a:cxnLst/>
              <a:rect l="l" t="t" r="r" b="b"/>
              <a:pathLst>
                <a:path w="1728" h="1288" extrusionOk="0">
                  <a:moveTo>
                    <a:pt x="847" y="1"/>
                  </a:moveTo>
                  <a:cubicBezTo>
                    <a:pt x="1" y="1"/>
                    <a:pt x="1" y="1288"/>
                    <a:pt x="847" y="1288"/>
                  </a:cubicBezTo>
                  <a:cubicBezTo>
                    <a:pt x="1728" y="1288"/>
                    <a:pt x="1728" y="1"/>
                    <a:pt x="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2" name="Google Shape;21542;p136"/>
            <p:cNvSpPr/>
            <p:nvPr/>
          </p:nvSpPr>
          <p:spPr>
            <a:xfrm>
              <a:off x="1673200" y="1807175"/>
              <a:ext cx="38975" cy="33475"/>
            </a:xfrm>
            <a:custGeom>
              <a:avLst/>
              <a:gdLst/>
              <a:ahLst/>
              <a:cxnLst/>
              <a:rect l="l" t="t" r="r" b="b"/>
              <a:pathLst>
                <a:path w="1559" h="1339" extrusionOk="0">
                  <a:moveTo>
                    <a:pt x="853" y="1"/>
                  </a:moveTo>
                  <a:cubicBezTo>
                    <a:pt x="695" y="1"/>
                    <a:pt x="536" y="58"/>
                    <a:pt x="407" y="187"/>
                  </a:cubicBezTo>
                  <a:cubicBezTo>
                    <a:pt x="1" y="627"/>
                    <a:pt x="305" y="1304"/>
                    <a:pt x="881" y="1338"/>
                  </a:cubicBezTo>
                  <a:cubicBezTo>
                    <a:pt x="1254" y="1338"/>
                    <a:pt x="1558" y="1033"/>
                    <a:pt x="1524" y="661"/>
                  </a:cubicBezTo>
                  <a:cubicBezTo>
                    <a:pt x="1524" y="268"/>
                    <a:pt x="1193" y="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3" name="Google Shape;21543;p136"/>
            <p:cNvSpPr/>
            <p:nvPr/>
          </p:nvSpPr>
          <p:spPr>
            <a:xfrm>
              <a:off x="1583700" y="1777950"/>
              <a:ext cx="37875" cy="32600"/>
            </a:xfrm>
            <a:custGeom>
              <a:avLst/>
              <a:gdLst/>
              <a:ahLst/>
              <a:cxnLst/>
              <a:rect l="l" t="t" r="r" b="b"/>
              <a:pathLst>
                <a:path w="1515" h="1304" extrusionOk="0">
                  <a:moveTo>
                    <a:pt x="832" y="0"/>
                  </a:moveTo>
                  <a:cubicBezTo>
                    <a:pt x="282" y="0"/>
                    <a:pt x="0" y="688"/>
                    <a:pt x="397" y="1085"/>
                  </a:cubicBezTo>
                  <a:cubicBezTo>
                    <a:pt x="525" y="1236"/>
                    <a:pt x="693" y="1303"/>
                    <a:pt x="859" y="1303"/>
                  </a:cubicBezTo>
                  <a:cubicBezTo>
                    <a:pt x="1178" y="1303"/>
                    <a:pt x="1493" y="1057"/>
                    <a:pt x="1515" y="679"/>
                  </a:cubicBezTo>
                  <a:cubicBezTo>
                    <a:pt x="1515" y="306"/>
                    <a:pt x="1244" y="1"/>
                    <a:pt x="871" y="1"/>
                  </a:cubicBezTo>
                  <a:cubicBezTo>
                    <a:pt x="858" y="0"/>
                    <a:pt x="845"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4" name="Google Shape;21544;p136"/>
            <p:cNvSpPr/>
            <p:nvPr/>
          </p:nvSpPr>
          <p:spPr>
            <a:xfrm>
              <a:off x="1871300" y="2121700"/>
              <a:ext cx="38125" cy="32800"/>
            </a:xfrm>
            <a:custGeom>
              <a:avLst/>
              <a:gdLst/>
              <a:ahLst/>
              <a:cxnLst/>
              <a:rect l="l" t="t" r="r" b="b"/>
              <a:pathLst>
                <a:path w="1525" h="1312" extrusionOk="0">
                  <a:moveTo>
                    <a:pt x="881" y="0"/>
                  </a:moveTo>
                  <a:cubicBezTo>
                    <a:pt x="306" y="0"/>
                    <a:pt x="1" y="711"/>
                    <a:pt x="407" y="1118"/>
                  </a:cubicBezTo>
                  <a:cubicBezTo>
                    <a:pt x="530" y="1252"/>
                    <a:pt x="690" y="1312"/>
                    <a:pt x="849" y="1312"/>
                  </a:cubicBezTo>
                  <a:cubicBezTo>
                    <a:pt x="1171" y="1312"/>
                    <a:pt x="1491" y="1063"/>
                    <a:pt x="1491" y="677"/>
                  </a:cubicBezTo>
                  <a:cubicBezTo>
                    <a:pt x="1525" y="305"/>
                    <a:pt x="1220"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5" name="Google Shape;21545;p136"/>
            <p:cNvSpPr/>
            <p:nvPr/>
          </p:nvSpPr>
          <p:spPr>
            <a:xfrm>
              <a:off x="1577525" y="2425400"/>
              <a:ext cx="33900" cy="32400"/>
            </a:xfrm>
            <a:custGeom>
              <a:avLst/>
              <a:gdLst/>
              <a:ahLst/>
              <a:cxnLst/>
              <a:rect l="l" t="t" r="r" b="b"/>
              <a:pathLst>
                <a:path w="1356" h="1296" extrusionOk="0">
                  <a:moveTo>
                    <a:pt x="678" y="1"/>
                  </a:moveTo>
                  <a:cubicBezTo>
                    <a:pt x="373" y="1"/>
                    <a:pt x="69" y="195"/>
                    <a:pt x="35" y="585"/>
                  </a:cubicBezTo>
                  <a:cubicBezTo>
                    <a:pt x="1" y="1059"/>
                    <a:pt x="340" y="1296"/>
                    <a:pt x="678" y="1296"/>
                  </a:cubicBezTo>
                  <a:cubicBezTo>
                    <a:pt x="1017" y="1296"/>
                    <a:pt x="1356" y="1059"/>
                    <a:pt x="1322" y="585"/>
                  </a:cubicBezTo>
                  <a:cubicBezTo>
                    <a:pt x="1288" y="195"/>
                    <a:pt x="98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6" name="Google Shape;21546;p136"/>
            <p:cNvSpPr/>
            <p:nvPr/>
          </p:nvSpPr>
          <p:spPr>
            <a:xfrm>
              <a:off x="1828125" y="2256300"/>
              <a:ext cx="38125" cy="32600"/>
            </a:xfrm>
            <a:custGeom>
              <a:avLst/>
              <a:gdLst/>
              <a:ahLst/>
              <a:cxnLst/>
              <a:rect l="l" t="t" r="r" b="b"/>
              <a:pathLst>
                <a:path w="1525" h="1304" extrusionOk="0">
                  <a:moveTo>
                    <a:pt x="881" y="0"/>
                  </a:moveTo>
                  <a:cubicBezTo>
                    <a:pt x="272" y="0"/>
                    <a:pt x="1" y="712"/>
                    <a:pt x="407" y="1118"/>
                  </a:cubicBezTo>
                  <a:cubicBezTo>
                    <a:pt x="536" y="1247"/>
                    <a:pt x="695" y="1304"/>
                    <a:pt x="853" y="1304"/>
                  </a:cubicBezTo>
                  <a:cubicBezTo>
                    <a:pt x="1193" y="1304"/>
                    <a:pt x="1525" y="1037"/>
                    <a:pt x="1525" y="644"/>
                  </a:cubicBezTo>
                  <a:cubicBezTo>
                    <a:pt x="1525" y="305"/>
                    <a:pt x="1220"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7" name="Google Shape;21547;p136"/>
            <p:cNvSpPr/>
            <p:nvPr/>
          </p:nvSpPr>
          <p:spPr>
            <a:xfrm>
              <a:off x="1862000" y="2016075"/>
              <a:ext cx="33025" cy="32400"/>
            </a:xfrm>
            <a:custGeom>
              <a:avLst/>
              <a:gdLst/>
              <a:ahLst/>
              <a:cxnLst/>
              <a:rect l="l" t="t" r="r" b="b"/>
              <a:pathLst>
                <a:path w="1321" h="1296" extrusionOk="0">
                  <a:moveTo>
                    <a:pt x="648" y="1"/>
                  </a:moveTo>
                  <a:cubicBezTo>
                    <a:pt x="322" y="1"/>
                    <a:pt x="0" y="212"/>
                    <a:pt x="0" y="635"/>
                  </a:cubicBezTo>
                  <a:cubicBezTo>
                    <a:pt x="0" y="1076"/>
                    <a:pt x="330" y="1296"/>
                    <a:pt x="661" y="1296"/>
                  </a:cubicBezTo>
                  <a:cubicBezTo>
                    <a:pt x="991" y="1296"/>
                    <a:pt x="1321" y="1076"/>
                    <a:pt x="1321" y="635"/>
                  </a:cubicBezTo>
                  <a:cubicBezTo>
                    <a:pt x="1304" y="212"/>
                    <a:pt x="974"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8" name="Google Shape;21548;p136"/>
            <p:cNvSpPr/>
            <p:nvPr/>
          </p:nvSpPr>
          <p:spPr>
            <a:xfrm>
              <a:off x="1720600" y="1822700"/>
              <a:ext cx="42700" cy="32400"/>
            </a:xfrm>
            <a:custGeom>
              <a:avLst/>
              <a:gdLst/>
              <a:ahLst/>
              <a:cxnLst/>
              <a:rect l="l" t="t" r="r" b="b"/>
              <a:pathLst>
                <a:path w="1708" h="1296" extrusionOk="0">
                  <a:moveTo>
                    <a:pt x="903" y="1"/>
                  </a:moveTo>
                  <a:cubicBezTo>
                    <a:pt x="874" y="1"/>
                    <a:pt x="845" y="3"/>
                    <a:pt x="814" y="6"/>
                  </a:cubicBezTo>
                  <a:cubicBezTo>
                    <a:pt x="1" y="40"/>
                    <a:pt x="1" y="1225"/>
                    <a:pt x="814" y="1293"/>
                  </a:cubicBezTo>
                  <a:cubicBezTo>
                    <a:pt x="835" y="1294"/>
                    <a:pt x="855" y="1295"/>
                    <a:pt x="875" y="1295"/>
                  </a:cubicBezTo>
                  <a:cubicBezTo>
                    <a:pt x="1698" y="1295"/>
                    <a:pt x="1708"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9" name="Google Shape;21549;p136"/>
            <p:cNvSpPr/>
            <p:nvPr/>
          </p:nvSpPr>
          <p:spPr>
            <a:xfrm>
              <a:off x="1302400" y="2335825"/>
              <a:ext cx="38125" cy="32250"/>
            </a:xfrm>
            <a:custGeom>
              <a:avLst/>
              <a:gdLst/>
              <a:ahLst/>
              <a:cxnLst/>
              <a:rect l="l" t="t" r="r" b="b"/>
              <a:pathLst>
                <a:path w="1525" h="1290" extrusionOk="0">
                  <a:moveTo>
                    <a:pt x="876" y="1"/>
                  </a:moveTo>
                  <a:cubicBezTo>
                    <a:pt x="724" y="1"/>
                    <a:pt x="569" y="54"/>
                    <a:pt x="440" y="172"/>
                  </a:cubicBezTo>
                  <a:cubicBezTo>
                    <a:pt x="0" y="578"/>
                    <a:pt x="305" y="1289"/>
                    <a:pt x="881" y="1289"/>
                  </a:cubicBezTo>
                  <a:cubicBezTo>
                    <a:pt x="1219" y="1289"/>
                    <a:pt x="1490" y="1019"/>
                    <a:pt x="1524" y="646"/>
                  </a:cubicBezTo>
                  <a:cubicBezTo>
                    <a:pt x="1524" y="252"/>
                    <a:pt x="1207"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0" name="Google Shape;21550;p136"/>
            <p:cNvSpPr/>
            <p:nvPr/>
          </p:nvSpPr>
          <p:spPr>
            <a:xfrm>
              <a:off x="1813975" y="2302825"/>
              <a:ext cx="37025" cy="31200"/>
            </a:xfrm>
            <a:custGeom>
              <a:avLst/>
              <a:gdLst/>
              <a:ahLst/>
              <a:cxnLst/>
              <a:rect l="l" t="t" r="r" b="b"/>
              <a:pathLst>
                <a:path w="1481" h="1248" extrusionOk="0">
                  <a:moveTo>
                    <a:pt x="830" y="1"/>
                  </a:moveTo>
                  <a:cubicBezTo>
                    <a:pt x="281" y="1"/>
                    <a:pt x="0" y="655"/>
                    <a:pt x="364" y="1052"/>
                  </a:cubicBezTo>
                  <a:cubicBezTo>
                    <a:pt x="499" y="1187"/>
                    <a:pt x="668" y="1247"/>
                    <a:pt x="834" y="1247"/>
                  </a:cubicBezTo>
                  <a:cubicBezTo>
                    <a:pt x="1165" y="1247"/>
                    <a:pt x="1481" y="1007"/>
                    <a:pt x="1481" y="645"/>
                  </a:cubicBezTo>
                  <a:cubicBezTo>
                    <a:pt x="1481" y="273"/>
                    <a:pt x="1210" y="2"/>
                    <a:pt x="871" y="2"/>
                  </a:cubicBezTo>
                  <a:cubicBezTo>
                    <a:pt x="858" y="1"/>
                    <a:pt x="844"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1" name="Google Shape;21551;p136"/>
            <p:cNvSpPr/>
            <p:nvPr/>
          </p:nvSpPr>
          <p:spPr>
            <a:xfrm>
              <a:off x="1679350" y="2408650"/>
              <a:ext cx="37050" cy="31775"/>
            </a:xfrm>
            <a:custGeom>
              <a:avLst/>
              <a:gdLst/>
              <a:ahLst/>
              <a:cxnLst/>
              <a:rect l="l" t="t" r="r" b="b"/>
              <a:pathLst>
                <a:path w="1482" h="1271" extrusionOk="0">
                  <a:moveTo>
                    <a:pt x="831" y="1"/>
                  </a:moveTo>
                  <a:cubicBezTo>
                    <a:pt x="282" y="1"/>
                    <a:pt x="1" y="655"/>
                    <a:pt x="364" y="1052"/>
                  </a:cubicBezTo>
                  <a:cubicBezTo>
                    <a:pt x="504" y="1203"/>
                    <a:pt x="675" y="1270"/>
                    <a:pt x="841" y="1270"/>
                  </a:cubicBezTo>
                  <a:cubicBezTo>
                    <a:pt x="1160" y="1270"/>
                    <a:pt x="1459" y="1023"/>
                    <a:pt x="1482" y="645"/>
                  </a:cubicBezTo>
                  <a:cubicBezTo>
                    <a:pt x="1482" y="307"/>
                    <a:pt x="1211" y="36"/>
                    <a:pt x="872" y="2"/>
                  </a:cubicBezTo>
                  <a:cubicBezTo>
                    <a:pt x="858" y="1"/>
                    <a:pt x="844" y="1"/>
                    <a:pt x="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2" name="Google Shape;21552;p136"/>
            <p:cNvSpPr/>
            <p:nvPr/>
          </p:nvSpPr>
          <p:spPr>
            <a:xfrm>
              <a:off x="1538600" y="1763575"/>
              <a:ext cx="36425" cy="31975"/>
            </a:xfrm>
            <a:custGeom>
              <a:avLst/>
              <a:gdLst/>
              <a:ahLst/>
              <a:cxnLst/>
              <a:rect l="l" t="t" r="r" b="b"/>
              <a:pathLst>
                <a:path w="1457" h="1279" extrusionOk="0">
                  <a:moveTo>
                    <a:pt x="847" y="1"/>
                  </a:moveTo>
                  <a:cubicBezTo>
                    <a:pt x="271" y="1"/>
                    <a:pt x="0" y="678"/>
                    <a:pt x="373" y="1084"/>
                  </a:cubicBezTo>
                  <a:cubicBezTo>
                    <a:pt x="507" y="1218"/>
                    <a:pt x="670" y="1279"/>
                    <a:pt x="829" y="1279"/>
                  </a:cubicBezTo>
                  <a:cubicBezTo>
                    <a:pt x="1152" y="1279"/>
                    <a:pt x="1456" y="1030"/>
                    <a:pt x="1456" y="644"/>
                  </a:cubicBezTo>
                  <a:cubicBezTo>
                    <a:pt x="1456" y="305"/>
                    <a:pt x="1185" y="1"/>
                    <a:pt x="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3" name="Google Shape;21553;p136"/>
            <p:cNvSpPr/>
            <p:nvPr/>
          </p:nvSpPr>
          <p:spPr>
            <a:xfrm>
              <a:off x="1379425" y="1810775"/>
              <a:ext cx="39075" cy="31675"/>
            </a:xfrm>
            <a:custGeom>
              <a:avLst/>
              <a:gdLst/>
              <a:ahLst/>
              <a:cxnLst/>
              <a:rect l="l" t="t" r="r" b="b"/>
              <a:pathLst>
                <a:path w="1563" h="1267" extrusionOk="0">
                  <a:moveTo>
                    <a:pt x="763" y="0"/>
                  </a:moveTo>
                  <a:cubicBezTo>
                    <a:pt x="725" y="0"/>
                    <a:pt x="686" y="3"/>
                    <a:pt x="644" y="9"/>
                  </a:cubicBezTo>
                  <a:cubicBezTo>
                    <a:pt x="272" y="9"/>
                    <a:pt x="1" y="280"/>
                    <a:pt x="1" y="619"/>
                  </a:cubicBezTo>
                  <a:cubicBezTo>
                    <a:pt x="1" y="957"/>
                    <a:pt x="272" y="1262"/>
                    <a:pt x="644" y="1262"/>
                  </a:cubicBezTo>
                  <a:cubicBezTo>
                    <a:pt x="676" y="1265"/>
                    <a:pt x="706" y="1267"/>
                    <a:pt x="735" y="1267"/>
                  </a:cubicBezTo>
                  <a:cubicBezTo>
                    <a:pt x="1553" y="1267"/>
                    <a:pt x="1562"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4" name="Google Shape;21554;p136"/>
            <p:cNvSpPr/>
            <p:nvPr/>
          </p:nvSpPr>
          <p:spPr>
            <a:xfrm>
              <a:off x="1211800" y="2157250"/>
              <a:ext cx="37275" cy="31975"/>
            </a:xfrm>
            <a:custGeom>
              <a:avLst/>
              <a:gdLst/>
              <a:ahLst/>
              <a:cxnLst/>
              <a:rect l="l" t="t" r="r" b="b"/>
              <a:pathLst>
                <a:path w="1491" h="1279" extrusionOk="0">
                  <a:moveTo>
                    <a:pt x="847" y="0"/>
                  </a:moveTo>
                  <a:cubicBezTo>
                    <a:pt x="306" y="0"/>
                    <a:pt x="1" y="678"/>
                    <a:pt x="407" y="1084"/>
                  </a:cubicBezTo>
                  <a:cubicBezTo>
                    <a:pt x="541" y="1218"/>
                    <a:pt x="705" y="1278"/>
                    <a:pt x="864" y="1278"/>
                  </a:cubicBezTo>
                  <a:cubicBezTo>
                    <a:pt x="1187" y="1278"/>
                    <a:pt x="1491" y="1029"/>
                    <a:pt x="1491" y="644"/>
                  </a:cubicBezTo>
                  <a:cubicBezTo>
                    <a:pt x="1491" y="305"/>
                    <a:pt x="122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5" name="Google Shape;21555;p136"/>
            <p:cNvSpPr/>
            <p:nvPr/>
          </p:nvSpPr>
          <p:spPr>
            <a:xfrm>
              <a:off x="1738400" y="2377500"/>
              <a:ext cx="37275" cy="32050"/>
            </a:xfrm>
            <a:custGeom>
              <a:avLst/>
              <a:gdLst/>
              <a:ahLst/>
              <a:cxnLst/>
              <a:rect l="l" t="t" r="r" b="b"/>
              <a:pathLst>
                <a:path w="1491" h="1282" extrusionOk="0">
                  <a:moveTo>
                    <a:pt x="823" y="1"/>
                  </a:moveTo>
                  <a:cubicBezTo>
                    <a:pt x="677" y="1"/>
                    <a:pt x="529" y="52"/>
                    <a:pt x="406" y="164"/>
                  </a:cubicBezTo>
                  <a:cubicBezTo>
                    <a:pt x="0" y="571"/>
                    <a:pt x="271" y="1282"/>
                    <a:pt x="847" y="1282"/>
                  </a:cubicBezTo>
                  <a:cubicBezTo>
                    <a:pt x="1185" y="1282"/>
                    <a:pt x="1456" y="1011"/>
                    <a:pt x="1490" y="672"/>
                  </a:cubicBezTo>
                  <a:cubicBezTo>
                    <a:pt x="1490" y="271"/>
                    <a:pt x="1161"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6" name="Google Shape;21556;p136"/>
            <p:cNvSpPr/>
            <p:nvPr/>
          </p:nvSpPr>
          <p:spPr>
            <a:xfrm>
              <a:off x="1433625" y="1779675"/>
              <a:ext cx="37000" cy="31775"/>
            </a:xfrm>
            <a:custGeom>
              <a:avLst/>
              <a:gdLst/>
              <a:ahLst/>
              <a:cxnLst/>
              <a:rect l="l" t="t" r="r" b="b"/>
              <a:pathLst>
                <a:path w="1480" h="1271" extrusionOk="0">
                  <a:moveTo>
                    <a:pt x="813" y="0"/>
                  </a:moveTo>
                  <a:cubicBezTo>
                    <a:pt x="271" y="34"/>
                    <a:pt x="0" y="711"/>
                    <a:pt x="406" y="1084"/>
                  </a:cubicBezTo>
                  <a:cubicBezTo>
                    <a:pt x="536" y="1214"/>
                    <a:pt x="694" y="1271"/>
                    <a:pt x="847" y="1271"/>
                  </a:cubicBezTo>
                  <a:cubicBezTo>
                    <a:pt x="1173" y="1271"/>
                    <a:pt x="1479" y="1012"/>
                    <a:pt x="1456" y="643"/>
                  </a:cubicBezTo>
                  <a:cubicBezTo>
                    <a:pt x="1456" y="271"/>
                    <a:pt x="1185"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7" name="Google Shape;21557;p136"/>
            <p:cNvSpPr/>
            <p:nvPr/>
          </p:nvSpPr>
          <p:spPr>
            <a:xfrm>
              <a:off x="1765475" y="1838075"/>
              <a:ext cx="36425" cy="30950"/>
            </a:xfrm>
            <a:custGeom>
              <a:avLst/>
              <a:gdLst/>
              <a:ahLst/>
              <a:cxnLst/>
              <a:rect l="l" t="t" r="r" b="b"/>
              <a:pathLst>
                <a:path w="1457" h="1238" extrusionOk="0">
                  <a:moveTo>
                    <a:pt x="847" y="1"/>
                  </a:moveTo>
                  <a:cubicBezTo>
                    <a:pt x="306" y="1"/>
                    <a:pt x="1" y="644"/>
                    <a:pt x="407" y="1050"/>
                  </a:cubicBezTo>
                  <a:cubicBezTo>
                    <a:pt x="537" y="1180"/>
                    <a:pt x="691" y="1238"/>
                    <a:pt x="841" y="1238"/>
                  </a:cubicBezTo>
                  <a:cubicBezTo>
                    <a:pt x="1159" y="1238"/>
                    <a:pt x="1457" y="979"/>
                    <a:pt x="1457" y="610"/>
                  </a:cubicBezTo>
                  <a:cubicBezTo>
                    <a:pt x="1457" y="272"/>
                    <a:pt x="1186" y="1"/>
                    <a:pt x="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8" name="Google Shape;21558;p136"/>
            <p:cNvSpPr/>
            <p:nvPr/>
          </p:nvSpPr>
          <p:spPr>
            <a:xfrm>
              <a:off x="1888250" y="2076750"/>
              <a:ext cx="40975" cy="31475"/>
            </a:xfrm>
            <a:custGeom>
              <a:avLst/>
              <a:gdLst/>
              <a:ahLst/>
              <a:cxnLst/>
              <a:rect l="l" t="t" r="r" b="b"/>
              <a:pathLst>
                <a:path w="1639" h="1259" extrusionOk="0">
                  <a:moveTo>
                    <a:pt x="840" y="1"/>
                  </a:moveTo>
                  <a:cubicBezTo>
                    <a:pt x="820" y="1"/>
                    <a:pt x="800" y="2"/>
                    <a:pt x="779" y="3"/>
                  </a:cubicBezTo>
                  <a:cubicBezTo>
                    <a:pt x="0" y="71"/>
                    <a:pt x="0" y="1188"/>
                    <a:pt x="779" y="1256"/>
                  </a:cubicBezTo>
                  <a:cubicBezTo>
                    <a:pt x="800" y="1258"/>
                    <a:pt x="820" y="1259"/>
                    <a:pt x="840" y="1259"/>
                  </a:cubicBezTo>
                  <a:cubicBezTo>
                    <a:pt x="1639" y="1259"/>
                    <a:pt x="1639" y="1"/>
                    <a:pt x="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9" name="Google Shape;21559;p136"/>
            <p:cNvSpPr/>
            <p:nvPr/>
          </p:nvSpPr>
          <p:spPr>
            <a:xfrm>
              <a:off x="1619875" y="2439950"/>
              <a:ext cx="35575" cy="30450"/>
            </a:xfrm>
            <a:custGeom>
              <a:avLst/>
              <a:gdLst/>
              <a:ahLst/>
              <a:cxnLst/>
              <a:rect l="l" t="t" r="r" b="b"/>
              <a:pathLst>
                <a:path w="1423" h="1218" extrusionOk="0">
                  <a:moveTo>
                    <a:pt x="836" y="0"/>
                  </a:moveTo>
                  <a:cubicBezTo>
                    <a:pt x="817" y="0"/>
                    <a:pt x="798" y="1"/>
                    <a:pt x="779" y="3"/>
                  </a:cubicBezTo>
                  <a:cubicBezTo>
                    <a:pt x="237" y="3"/>
                    <a:pt x="0" y="680"/>
                    <a:pt x="407" y="1053"/>
                  </a:cubicBezTo>
                  <a:cubicBezTo>
                    <a:pt x="521" y="1167"/>
                    <a:pt x="662" y="1218"/>
                    <a:pt x="801" y="1218"/>
                  </a:cubicBezTo>
                  <a:cubicBezTo>
                    <a:pt x="1115" y="1218"/>
                    <a:pt x="1422" y="964"/>
                    <a:pt x="1422" y="612"/>
                  </a:cubicBezTo>
                  <a:cubicBezTo>
                    <a:pt x="1422" y="261"/>
                    <a:pt x="1151"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0" name="Google Shape;21560;p136"/>
            <p:cNvSpPr/>
            <p:nvPr/>
          </p:nvSpPr>
          <p:spPr>
            <a:xfrm>
              <a:off x="1211800" y="2007400"/>
              <a:ext cx="35600" cy="30575"/>
            </a:xfrm>
            <a:custGeom>
              <a:avLst/>
              <a:gdLst/>
              <a:ahLst/>
              <a:cxnLst/>
              <a:rect l="l" t="t" r="r" b="b"/>
              <a:pathLst>
                <a:path w="1424" h="1223" extrusionOk="0">
                  <a:moveTo>
                    <a:pt x="780" y="0"/>
                  </a:moveTo>
                  <a:cubicBezTo>
                    <a:pt x="272" y="0"/>
                    <a:pt x="1" y="644"/>
                    <a:pt x="373" y="1050"/>
                  </a:cubicBezTo>
                  <a:cubicBezTo>
                    <a:pt x="492" y="1169"/>
                    <a:pt x="638" y="1222"/>
                    <a:pt x="783" y="1222"/>
                  </a:cubicBezTo>
                  <a:cubicBezTo>
                    <a:pt x="1091" y="1222"/>
                    <a:pt x="1389" y="979"/>
                    <a:pt x="1389" y="610"/>
                  </a:cubicBezTo>
                  <a:cubicBezTo>
                    <a:pt x="1423" y="271"/>
                    <a:pt x="1118"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1" name="Google Shape;21561;p136"/>
            <p:cNvSpPr/>
            <p:nvPr/>
          </p:nvSpPr>
          <p:spPr>
            <a:xfrm>
              <a:off x="1425150" y="2426475"/>
              <a:ext cx="40650" cy="30500"/>
            </a:xfrm>
            <a:custGeom>
              <a:avLst/>
              <a:gdLst/>
              <a:ahLst/>
              <a:cxnLst/>
              <a:rect l="l" t="t" r="r" b="b"/>
              <a:pathLst>
                <a:path w="1626" h="1220" extrusionOk="0">
                  <a:moveTo>
                    <a:pt x="813" y="0"/>
                  </a:moveTo>
                  <a:cubicBezTo>
                    <a:pt x="0" y="0"/>
                    <a:pt x="0" y="1219"/>
                    <a:pt x="813" y="1219"/>
                  </a:cubicBezTo>
                  <a:cubicBezTo>
                    <a:pt x="1626" y="1219"/>
                    <a:pt x="1626"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2" name="Google Shape;21562;p136"/>
            <p:cNvSpPr/>
            <p:nvPr/>
          </p:nvSpPr>
          <p:spPr>
            <a:xfrm>
              <a:off x="1315325" y="1841400"/>
              <a:ext cx="35300" cy="30000"/>
            </a:xfrm>
            <a:custGeom>
              <a:avLst/>
              <a:gdLst/>
              <a:ahLst/>
              <a:cxnLst/>
              <a:rect l="l" t="t" r="r" b="b"/>
              <a:pathLst>
                <a:path w="1412" h="1200" extrusionOk="0">
                  <a:moveTo>
                    <a:pt x="855" y="0"/>
                  </a:moveTo>
                  <a:cubicBezTo>
                    <a:pt x="838" y="0"/>
                    <a:pt x="821" y="1"/>
                    <a:pt x="804" y="3"/>
                  </a:cubicBezTo>
                  <a:cubicBezTo>
                    <a:pt x="790" y="2"/>
                    <a:pt x="777" y="2"/>
                    <a:pt x="763" y="2"/>
                  </a:cubicBezTo>
                  <a:cubicBezTo>
                    <a:pt x="249" y="2"/>
                    <a:pt x="1" y="623"/>
                    <a:pt x="364" y="1019"/>
                  </a:cubicBezTo>
                  <a:cubicBezTo>
                    <a:pt x="488" y="1143"/>
                    <a:pt x="642" y="1200"/>
                    <a:pt x="793" y="1200"/>
                  </a:cubicBezTo>
                  <a:cubicBezTo>
                    <a:pt x="1094" y="1200"/>
                    <a:pt x="1380" y="974"/>
                    <a:pt x="1380" y="613"/>
                  </a:cubicBezTo>
                  <a:cubicBezTo>
                    <a:pt x="1412" y="291"/>
                    <a:pt x="1169"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3" name="Google Shape;21563;p136"/>
            <p:cNvSpPr/>
            <p:nvPr/>
          </p:nvSpPr>
          <p:spPr>
            <a:xfrm>
              <a:off x="1379425" y="2412850"/>
              <a:ext cx="35325" cy="29800"/>
            </a:xfrm>
            <a:custGeom>
              <a:avLst/>
              <a:gdLst/>
              <a:ahLst/>
              <a:cxnLst/>
              <a:rect l="l" t="t" r="r" b="b"/>
              <a:pathLst>
                <a:path w="1413" h="1192" extrusionOk="0">
                  <a:moveTo>
                    <a:pt x="865" y="0"/>
                  </a:moveTo>
                  <a:cubicBezTo>
                    <a:pt x="848" y="0"/>
                    <a:pt x="831" y="1"/>
                    <a:pt x="814" y="3"/>
                  </a:cubicBezTo>
                  <a:cubicBezTo>
                    <a:pt x="272" y="3"/>
                    <a:pt x="1" y="647"/>
                    <a:pt x="373" y="1019"/>
                  </a:cubicBezTo>
                  <a:cubicBezTo>
                    <a:pt x="503" y="1138"/>
                    <a:pt x="657" y="1191"/>
                    <a:pt x="805" y="1191"/>
                  </a:cubicBezTo>
                  <a:cubicBezTo>
                    <a:pt x="1121" y="1191"/>
                    <a:pt x="1412" y="948"/>
                    <a:pt x="1389" y="579"/>
                  </a:cubicBezTo>
                  <a:cubicBezTo>
                    <a:pt x="1389" y="260"/>
                    <a:pt x="1148"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4" name="Google Shape;21564;p136"/>
            <p:cNvSpPr/>
            <p:nvPr/>
          </p:nvSpPr>
          <p:spPr>
            <a:xfrm>
              <a:off x="1873000" y="1972675"/>
              <a:ext cx="34725" cy="29775"/>
            </a:xfrm>
            <a:custGeom>
              <a:avLst/>
              <a:gdLst/>
              <a:ahLst/>
              <a:cxnLst/>
              <a:rect l="l" t="t" r="r" b="b"/>
              <a:pathLst>
                <a:path w="1389" h="1191" extrusionOk="0">
                  <a:moveTo>
                    <a:pt x="779" y="1"/>
                  </a:moveTo>
                  <a:cubicBezTo>
                    <a:pt x="238" y="1"/>
                    <a:pt x="0" y="644"/>
                    <a:pt x="373" y="1017"/>
                  </a:cubicBezTo>
                  <a:cubicBezTo>
                    <a:pt x="493" y="1137"/>
                    <a:pt x="641" y="1190"/>
                    <a:pt x="787" y="1190"/>
                  </a:cubicBezTo>
                  <a:cubicBezTo>
                    <a:pt x="1093" y="1190"/>
                    <a:pt x="1389" y="955"/>
                    <a:pt x="1389" y="611"/>
                  </a:cubicBezTo>
                  <a:cubicBezTo>
                    <a:pt x="1389" y="272"/>
                    <a:pt x="1118" y="1"/>
                    <a:pt x="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5" name="Google Shape;21565;p136"/>
            <p:cNvSpPr/>
            <p:nvPr/>
          </p:nvSpPr>
          <p:spPr>
            <a:xfrm>
              <a:off x="1800200" y="2349325"/>
              <a:ext cx="34725" cy="29750"/>
            </a:xfrm>
            <a:custGeom>
              <a:avLst/>
              <a:gdLst/>
              <a:ahLst/>
              <a:cxnLst/>
              <a:rect l="l" t="t" r="r" b="b"/>
              <a:pathLst>
                <a:path w="1389" h="1190" extrusionOk="0">
                  <a:moveTo>
                    <a:pt x="787" y="0"/>
                  </a:moveTo>
                  <a:cubicBezTo>
                    <a:pt x="641" y="0"/>
                    <a:pt x="493" y="54"/>
                    <a:pt x="373" y="174"/>
                  </a:cubicBezTo>
                  <a:cubicBezTo>
                    <a:pt x="0" y="546"/>
                    <a:pt x="271" y="1190"/>
                    <a:pt x="779" y="1190"/>
                  </a:cubicBezTo>
                  <a:cubicBezTo>
                    <a:pt x="1118" y="1190"/>
                    <a:pt x="1389" y="919"/>
                    <a:pt x="1389" y="580"/>
                  </a:cubicBezTo>
                  <a:cubicBezTo>
                    <a:pt x="1389" y="236"/>
                    <a:pt x="1093"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6" name="Google Shape;21566;p136"/>
            <p:cNvSpPr/>
            <p:nvPr/>
          </p:nvSpPr>
          <p:spPr>
            <a:xfrm>
              <a:off x="1226200" y="1961675"/>
              <a:ext cx="35575" cy="30575"/>
            </a:xfrm>
            <a:custGeom>
              <a:avLst/>
              <a:gdLst/>
              <a:ahLst/>
              <a:cxnLst/>
              <a:rect l="l" t="t" r="r" b="b"/>
              <a:pathLst>
                <a:path w="1423" h="1223" extrusionOk="0">
                  <a:moveTo>
                    <a:pt x="813" y="1"/>
                  </a:moveTo>
                  <a:cubicBezTo>
                    <a:pt x="271" y="1"/>
                    <a:pt x="0" y="644"/>
                    <a:pt x="373" y="1051"/>
                  </a:cubicBezTo>
                  <a:cubicBezTo>
                    <a:pt x="492" y="1169"/>
                    <a:pt x="642" y="1223"/>
                    <a:pt x="790" y="1223"/>
                  </a:cubicBezTo>
                  <a:cubicBezTo>
                    <a:pt x="1109" y="1223"/>
                    <a:pt x="1423" y="979"/>
                    <a:pt x="1423" y="610"/>
                  </a:cubicBezTo>
                  <a:cubicBezTo>
                    <a:pt x="1423" y="272"/>
                    <a:pt x="1152"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7" name="Google Shape;21567;p136"/>
            <p:cNvSpPr/>
            <p:nvPr/>
          </p:nvSpPr>
          <p:spPr>
            <a:xfrm>
              <a:off x="1196800" y="2053075"/>
              <a:ext cx="35350" cy="29775"/>
            </a:xfrm>
            <a:custGeom>
              <a:avLst/>
              <a:gdLst/>
              <a:ahLst/>
              <a:cxnLst/>
              <a:rect l="l" t="t" r="r" b="b"/>
              <a:pathLst>
                <a:path w="1414" h="1191" extrusionOk="0">
                  <a:moveTo>
                    <a:pt x="797" y="1"/>
                  </a:moveTo>
                  <a:cubicBezTo>
                    <a:pt x="281" y="1"/>
                    <a:pt x="1" y="622"/>
                    <a:pt x="364" y="1018"/>
                  </a:cubicBezTo>
                  <a:cubicBezTo>
                    <a:pt x="493" y="1137"/>
                    <a:pt x="647" y="1190"/>
                    <a:pt x="796" y="1190"/>
                  </a:cubicBezTo>
                  <a:cubicBezTo>
                    <a:pt x="1115" y="1190"/>
                    <a:pt x="1413" y="947"/>
                    <a:pt x="1413" y="578"/>
                  </a:cubicBezTo>
                  <a:cubicBezTo>
                    <a:pt x="1380" y="239"/>
                    <a:pt x="1143" y="2"/>
                    <a:pt x="838" y="2"/>
                  </a:cubicBezTo>
                  <a:cubicBezTo>
                    <a:pt x="824" y="1"/>
                    <a:pt x="810" y="1"/>
                    <a:pt x="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8" name="Google Shape;21568;p136"/>
            <p:cNvSpPr/>
            <p:nvPr/>
          </p:nvSpPr>
          <p:spPr>
            <a:xfrm>
              <a:off x="1846750" y="1912500"/>
              <a:ext cx="35575" cy="29800"/>
            </a:xfrm>
            <a:custGeom>
              <a:avLst/>
              <a:gdLst/>
              <a:ahLst/>
              <a:cxnLst/>
              <a:rect l="l" t="t" r="r" b="b"/>
              <a:pathLst>
                <a:path w="1423" h="1192" extrusionOk="0">
                  <a:moveTo>
                    <a:pt x="553" y="1"/>
                  </a:moveTo>
                  <a:cubicBezTo>
                    <a:pt x="242" y="1"/>
                    <a:pt x="1" y="260"/>
                    <a:pt x="1" y="579"/>
                  </a:cubicBezTo>
                  <a:cubicBezTo>
                    <a:pt x="1" y="948"/>
                    <a:pt x="299" y="1192"/>
                    <a:pt x="607" y="1192"/>
                  </a:cubicBezTo>
                  <a:cubicBezTo>
                    <a:pt x="751" y="1192"/>
                    <a:pt x="898" y="1138"/>
                    <a:pt x="1017" y="1020"/>
                  </a:cubicBezTo>
                  <a:cubicBezTo>
                    <a:pt x="1423" y="647"/>
                    <a:pt x="1152" y="4"/>
                    <a:pt x="610" y="4"/>
                  </a:cubicBezTo>
                  <a:cubicBezTo>
                    <a:pt x="591" y="2"/>
                    <a:pt x="572"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9" name="Google Shape;21569;p136"/>
            <p:cNvSpPr/>
            <p:nvPr/>
          </p:nvSpPr>
          <p:spPr>
            <a:xfrm>
              <a:off x="1469175" y="2441700"/>
              <a:ext cx="40650" cy="30500"/>
            </a:xfrm>
            <a:custGeom>
              <a:avLst/>
              <a:gdLst/>
              <a:ahLst/>
              <a:cxnLst/>
              <a:rect l="l" t="t" r="r" b="b"/>
              <a:pathLst>
                <a:path w="1626" h="1220" extrusionOk="0">
                  <a:moveTo>
                    <a:pt x="813" y="1"/>
                  </a:moveTo>
                  <a:cubicBezTo>
                    <a:pt x="0" y="1"/>
                    <a:pt x="0" y="1220"/>
                    <a:pt x="813" y="1220"/>
                  </a:cubicBezTo>
                  <a:cubicBezTo>
                    <a:pt x="1626" y="1220"/>
                    <a:pt x="1626"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0" name="Google Shape;21570;p136"/>
            <p:cNvSpPr/>
            <p:nvPr/>
          </p:nvSpPr>
          <p:spPr>
            <a:xfrm>
              <a:off x="1497100" y="1750025"/>
              <a:ext cx="33050" cy="29650"/>
            </a:xfrm>
            <a:custGeom>
              <a:avLst/>
              <a:gdLst/>
              <a:ahLst/>
              <a:cxnLst/>
              <a:rect l="l" t="t" r="r" b="b"/>
              <a:pathLst>
                <a:path w="1322" h="1186" extrusionOk="0">
                  <a:moveTo>
                    <a:pt x="712" y="1"/>
                  </a:moveTo>
                  <a:cubicBezTo>
                    <a:pt x="1" y="68"/>
                    <a:pt x="1" y="1118"/>
                    <a:pt x="712" y="1186"/>
                  </a:cubicBezTo>
                  <a:cubicBezTo>
                    <a:pt x="1051" y="1186"/>
                    <a:pt x="1322" y="915"/>
                    <a:pt x="1322" y="576"/>
                  </a:cubicBezTo>
                  <a:cubicBezTo>
                    <a:pt x="1322" y="272"/>
                    <a:pt x="1051" y="1"/>
                    <a:pt x="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1" name="Google Shape;21571;p136"/>
            <p:cNvSpPr/>
            <p:nvPr/>
          </p:nvSpPr>
          <p:spPr>
            <a:xfrm>
              <a:off x="1232975" y="2263075"/>
              <a:ext cx="34725" cy="29750"/>
            </a:xfrm>
            <a:custGeom>
              <a:avLst/>
              <a:gdLst/>
              <a:ahLst/>
              <a:cxnLst/>
              <a:rect l="l" t="t" r="r" b="b"/>
              <a:pathLst>
                <a:path w="1389" h="1190" extrusionOk="0">
                  <a:moveTo>
                    <a:pt x="610" y="0"/>
                  </a:moveTo>
                  <a:cubicBezTo>
                    <a:pt x="271" y="0"/>
                    <a:pt x="0" y="271"/>
                    <a:pt x="0" y="610"/>
                  </a:cubicBezTo>
                  <a:cubicBezTo>
                    <a:pt x="0" y="954"/>
                    <a:pt x="280" y="1189"/>
                    <a:pt x="587" y="1189"/>
                  </a:cubicBezTo>
                  <a:cubicBezTo>
                    <a:pt x="733" y="1189"/>
                    <a:pt x="885" y="1136"/>
                    <a:pt x="1016" y="1016"/>
                  </a:cubicBezTo>
                  <a:cubicBezTo>
                    <a:pt x="1389" y="644"/>
                    <a:pt x="1118" y="0"/>
                    <a:pt x="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2" name="Google Shape;21572;p136"/>
            <p:cNvSpPr/>
            <p:nvPr/>
          </p:nvSpPr>
          <p:spPr>
            <a:xfrm>
              <a:off x="1241450" y="1917650"/>
              <a:ext cx="34725" cy="29950"/>
            </a:xfrm>
            <a:custGeom>
              <a:avLst/>
              <a:gdLst/>
              <a:ahLst/>
              <a:cxnLst/>
              <a:rect l="l" t="t" r="r" b="b"/>
              <a:pathLst>
                <a:path w="1389" h="1198" extrusionOk="0">
                  <a:moveTo>
                    <a:pt x="779" y="1"/>
                  </a:moveTo>
                  <a:cubicBezTo>
                    <a:pt x="271" y="1"/>
                    <a:pt x="0" y="644"/>
                    <a:pt x="373" y="1017"/>
                  </a:cubicBezTo>
                  <a:cubicBezTo>
                    <a:pt x="497" y="1141"/>
                    <a:pt x="651" y="1197"/>
                    <a:pt x="801" y="1197"/>
                  </a:cubicBezTo>
                  <a:cubicBezTo>
                    <a:pt x="1102" y="1197"/>
                    <a:pt x="1388" y="972"/>
                    <a:pt x="1388" y="610"/>
                  </a:cubicBezTo>
                  <a:cubicBezTo>
                    <a:pt x="1388" y="272"/>
                    <a:pt x="1118" y="1"/>
                    <a:pt x="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3" name="Google Shape;21573;p136"/>
            <p:cNvSpPr/>
            <p:nvPr/>
          </p:nvSpPr>
          <p:spPr>
            <a:xfrm>
              <a:off x="1515725" y="2456875"/>
              <a:ext cx="34475" cy="29725"/>
            </a:xfrm>
            <a:custGeom>
              <a:avLst/>
              <a:gdLst/>
              <a:ahLst/>
              <a:cxnLst/>
              <a:rect l="l" t="t" r="r" b="b"/>
              <a:pathLst>
                <a:path w="1379" h="1189" extrusionOk="0">
                  <a:moveTo>
                    <a:pt x="782" y="0"/>
                  </a:moveTo>
                  <a:cubicBezTo>
                    <a:pt x="639" y="0"/>
                    <a:pt x="492" y="54"/>
                    <a:pt x="373" y="172"/>
                  </a:cubicBezTo>
                  <a:cubicBezTo>
                    <a:pt x="1" y="545"/>
                    <a:pt x="238" y="1188"/>
                    <a:pt x="780" y="1188"/>
                  </a:cubicBezTo>
                  <a:cubicBezTo>
                    <a:pt x="1085" y="1188"/>
                    <a:pt x="1355" y="917"/>
                    <a:pt x="1355" y="613"/>
                  </a:cubicBezTo>
                  <a:cubicBezTo>
                    <a:pt x="1379" y="244"/>
                    <a:pt x="108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4" name="Google Shape;21574;p136"/>
            <p:cNvSpPr/>
            <p:nvPr/>
          </p:nvSpPr>
          <p:spPr>
            <a:xfrm>
              <a:off x="1199100" y="2202950"/>
              <a:ext cx="38125" cy="28825"/>
            </a:xfrm>
            <a:custGeom>
              <a:avLst/>
              <a:gdLst/>
              <a:ahLst/>
              <a:cxnLst/>
              <a:rect l="l" t="t" r="r" b="b"/>
              <a:pathLst>
                <a:path w="1525" h="1153" extrusionOk="0">
                  <a:moveTo>
                    <a:pt x="780" y="1"/>
                  </a:moveTo>
                  <a:cubicBezTo>
                    <a:pt x="1" y="1"/>
                    <a:pt x="1" y="1152"/>
                    <a:pt x="780" y="1152"/>
                  </a:cubicBezTo>
                  <a:cubicBezTo>
                    <a:pt x="1525" y="1152"/>
                    <a:pt x="1525"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5" name="Google Shape;21575;p136"/>
            <p:cNvSpPr/>
            <p:nvPr/>
          </p:nvSpPr>
          <p:spPr>
            <a:xfrm>
              <a:off x="1817125" y="1853325"/>
              <a:ext cx="33875" cy="29125"/>
            </a:xfrm>
            <a:custGeom>
              <a:avLst/>
              <a:gdLst/>
              <a:ahLst/>
              <a:cxnLst/>
              <a:rect l="l" t="t" r="r" b="b"/>
              <a:pathLst>
                <a:path w="1355" h="1165" extrusionOk="0">
                  <a:moveTo>
                    <a:pt x="576" y="0"/>
                  </a:moveTo>
                  <a:cubicBezTo>
                    <a:pt x="238" y="34"/>
                    <a:pt x="0" y="305"/>
                    <a:pt x="0" y="610"/>
                  </a:cubicBezTo>
                  <a:cubicBezTo>
                    <a:pt x="0" y="946"/>
                    <a:pt x="283" y="1164"/>
                    <a:pt x="572" y="1164"/>
                  </a:cubicBezTo>
                  <a:cubicBezTo>
                    <a:pt x="720" y="1164"/>
                    <a:pt x="868" y="1108"/>
                    <a:pt x="983" y="982"/>
                  </a:cubicBezTo>
                  <a:cubicBezTo>
                    <a:pt x="1355" y="610"/>
                    <a:pt x="108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6" name="Google Shape;21576;p136"/>
            <p:cNvSpPr/>
            <p:nvPr/>
          </p:nvSpPr>
          <p:spPr>
            <a:xfrm>
              <a:off x="1259225" y="2322325"/>
              <a:ext cx="33875" cy="29125"/>
            </a:xfrm>
            <a:custGeom>
              <a:avLst/>
              <a:gdLst/>
              <a:ahLst/>
              <a:cxnLst/>
              <a:rect l="l" t="t" r="r" b="b"/>
              <a:pathLst>
                <a:path w="1355" h="1165" extrusionOk="0">
                  <a:moveTo>
                    <a:pt x="779" y="1"/>
                  </a:moveTo>
                  <a:cubicBezTo>
                    <a:pt x="271" y="1"/>
                    <a:pt x="0" y="644"/>
                    <a:pt x="373" y="983"/>
                  </a:cubicBezTo>
                  <a:cubicBezTo>
                    <a:pt x="487" y="1108"/>
                    <a:pt x="636" y="1165"/>
                    <a:pt x="783" y="1165"/>
                  </a:cubicBezTo>
                  <a:cubicBezTo>
                    <a:pt x="1072" y="1165"/>
                    <a:pt x="1355" y="947"/>
                    <a:pt x="1355" y="610"/>
                  </a:cubicBezTo>
                  <a:cubicBezTo>
                    <a:pt x="1355" y="272"/>
                    <a:pt x="1084" y="35"/>
                    <a:pt x="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7" name="Google Shape;21577;p136"/>
            <p:cNvSpPr/>
            <p:nvPr/>
          </p:nvSpPr>
          <p:spPr>
            <a:xfrm>
              <a:off x="1907125" y="2032725"/>
              <a:ext cx="34475" cy="28400"/>
            </a:xfrm>
            <a:custGeom>
              <a:avLst/>
              <a:gdLst/>
              <a:ahLst/>
              <a:cxnLst/>
              <a:rect l="l" t="t" r="r" b="b"/>
              <a:pathLst>
                <a:path w="1379" h="1136" extrusionOk="0">
                  <a:moveTo>
                    <a:pt x="582" y="0"/>
                  </a:moveTo>
                  <a:cubicBezTo>
                    <a:pt x="299" y="0"/>
                    <a:pt x="56" y="258"/>
                    <a:pt x="24" y="545"/>
                  </a:cubicBezTo>
                  <a:cubicBezTo>
                    <a:pt x="0" y="897"/>
                    <a:pt x="286" y="1136"/>
                    <a:pt x="599" y="1136"/>
                  </a:cubicBezTo>
                  <a:cubicBezTo>
                    <a:pt x="738" y="1136"/>
                    <a:pt x="881" y="1089"/>
                    <a:pt x="1006" y="985"/>
                  </a:cubicBezTo>
                  <a:cubicBezTo>
                    <a:pt x="1378" y="647"/>
                    <a:pt x="1141" y="3"/>
                    <a:pt x="633" y="3"/>
                  </a:cubicBezTo>
                  <a:cubicBezTo>
                    <a:pt x="616" y="1"/>
                    <a:pt x="599"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8" name="Google Shape;21578;p136"/>
            <p:cNvSpPr/>
            <p:nvPr/>
          </p:nvSpPr>
          <p:spPr>
            <a:xfrm>
              <a:off x="1183025" y="2097875"/>
              <a:ext cx="33625" cy="28925"/>
            </a:xfrm>
            <a:custGeom>
              <a:avLst/>
              <a:gdLst/>
              <a:ahLst/>
              <a:cxnLst/>
              <a:rect l="l" t="t" r="r" b="b"/>
              <a:pathLst>
                <a:path w="1345" h="1157" extrusionOk="0">
                  <a:moveTo>
                    <a:pt x="752" y="1"/>
                  </a:moveTo>
                  <a:cubicBezTo>
                    <a:pt x="607" y="1"/>
                    <a:pt x="459" y="54"/>
                    <a:pt x="339" y="174"/>
                  </a:cubicBezTo>
                  <a:cubicBezTo>
                    <a:pt x="0" y="513"/>
                    <a:pt x="237" y="1156"/>
                    <a:pt x="745" y="1156"/>
                  </a:cubicBezTo>
                  <a:cubicBezTo>
                    <a:pt x="1084" y="1156"/>
                    <a:pt x="1321" y="919"/>
                    <a:pt x="1321" y="581"/>
                  </a:cubicBezTo>
                  <a:cubicBezTo>
                    <a:pt x="1344" y="236"/>
                    <a:pt x="1056" y="1"/>
                    <a:pt x="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9" name="Google Shape;21579;p136"/>
            <p:cNvSpPr/>
            <p:nvPr/>
          </p:nvSpPr>
          <p:spPr>
            <a:xfrm>
              <a:off x="1339650" y="2397950"/>
              <a:ext cx="33025" cy="28550"/>
            </a:xfrm>
            <a:custGeom>
              <a:avLst/>
              <a:gdLst/>
              <a:ahLst/>
              <a:cxnLst/>
              <a:rect l="l" t="t" r="r" b="b"/>
              <a:pathLst>
                <a:path w="1321" h="1142" extrusionOk="0">
                  <a:moveTo>
                    <a:pt x="578" y="1"/>
                  </a:moveTo>
                  <a:cubicBezTo>
                    <a:pt x="281" y="1"/>
                    <a:pt x="0" y="221"/>
                    <a:pt x="0" y="565"/>
                  </a:cubicBezTo>
                  <a:cubicBezTo>
                    <a:pt x="0" y="904"/>
                    <a:pt x="271" y="1141"/>
                    <a:pt x="576" y="1141"/>
                  </a:cubicBezTo>
                  <a:cubicBezTo>
                    <a:pt x="1084" y="1141"/>
                    <a:pt x="1321" y="531"/>
                    <a:pt x="982" y="159"/>
                  </a:cubicBezTo>
                  <a:cubicBezTo>
                    <a:pt x="863" y="50"/>
                    <a:pt x="718"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0" name="Google Shape;21580;p136"/>
            <p:cNvSpPr/>
            <p:nvPr/>
          </p:nvSpPr>
          <p:spPr>
            <a:xfrm>
              <a:off x="1646950" y="1749175"/>
              <a:ext cx="33050" cy="28275"/>
            </a:xfrm>
            <a:custGeom>
              <a:avLst/>
              <a:gdLst/>
              <a:ahLst/>
              <a:cxnLst/>
              <a:rect l="l" t="t" r="r" b="b"/>
              <a:pathLst>
                <a:path w="1322" h="1131" extrusionOk="0">
                  <a:moveTo>
                    <a:pt x="746" y="1"/>
                  </a:moveTo>
                  <a:cubicBezTo>
                    <a:pt x="238" y="1"/>
                    <a:pt x="1" y="610"/>
                    <a:pt x="339" y="949"/>
                  </a:cubicBezTo>
                  <a:cubicBezTo>
                    <a:pt x="454" y="1075"/>
                    <a:pt x="599" y="1131"/>
                    <a:pt x="742" y="1131"/>
                  </a:cubicBezTo>
                  <a:cubicBezTo>
                    <a:pt x="1024" y="1131"/>
                    <a:pt x="1299" y="913"/>
                    <a:pt x="1322" y="577"/>
                  </a:cubicBezTo>
                  <a:cubicBezTo>
                    <a:pt x="1322" y="272"/>
                    <a:pt x="1051"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1" name="Google Shape;21581;p136"/>
            <p:cNvSpPr/>
            <p:nvPr/>
          </p:nvSpPr>
          <p:spPr>
            <a:xfrm>
              <a:off x="1908825" y="2183500"/>
              <a:ext cx="33625" cy="28325"/>
            </a:xfrm>
            <a:custGeom>
              <a:avLst/>
              <a:gdLst/>
              <a:ahLst/>
              <a:cxnLst/>
              <a:rect l="l" t="t" r="r" b="b"/>
              <a:pathLst>
                <a:path w="1345" h="1133" extrusionOk="0">
                  <a:moveTo>
                    <a:pt x="599" y="0"/>
                  </a:moveTo>
                  <a:cubicBezTo>
                    <a:pt x="295" y="0"/>
                    <a:pt x="24" y="237"/>
                    <a:pt x="24" y="542"/>
                  </a:cubicBezTo>
                  <a:cubicBezTo>
                    <a:pt x="0" y="894"/>
                    <a:pt x="286" y="1132"/>
                    <a:pt x="588" y="1132"/>
                  </a:cubicBezTo>
                  <a:cubicBezTo>
                    <a:pt x="721" y="1132"/>
                    <a:pt x="858" y="1086"/>
                    <a:pt x="972" y="982"/>
                  </a:cubicBezTo>
                  <a:cubicBezTo>
                    <a:pt x="1344" y="610"/>
                    <a:pt x="1107" y="0"/>
                    <a:pt x="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2" name="Google Shape;21582;p136"/>
            <p:cNvSpPr/>
            <p:nvPr/>
          </p:nvSpPr>
          <p:spPr>
            <a:xfrm>
              <a:off x="1889925" y="2229200"/>
              <a:ext cx="33050" cy="28550"/>
            </a:xfrm>
            <a:custGeom>
              <a:avLst/>
              <a:gdLst/>
              <a:ahLst/>
              <a:cxnLst/>
              <a:rect l="l" t="t" r="r" b="b"/>
              <a:pathLst>
                <a:path w="1322" h="1142" extrusionOk="0">
                  <a:moveTo>
                    <a:pt x="746" y="1"/>
                  </a:moveTo>
                  <a:cubicBezTo>
                    <a:pt x="238" y="1"/>
                    <a:pt x="1" y="610"/>
                    <a:pt x="339" y="983"/>
                  </a:cubicBezTo>
                  <a:cubicBezTo>
                    <a:pt x="459" y="1092"/>
                    <a:pt x="603" y="1141"/>
                    <a:pt x="744" y="1141"/>
                  </a:cubicBezTo>
                  <a:cubicBezTo>
                    <a:pt x="1041" y="1141"/>
                    <a:pt x="1321" y="921"/>
                    <a:pt x="1321" y="576"/>
                  </a:cubicBezTo>
                  <a:cubicBezTo>
                    <a:pt x="1321" y="238"/>
                    <a:pt x="1084"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3" name="Google Shape;21583;p136"/>
            <p:cNvSpPr/>
            <p:nvPr/>
          </p:nvSpPr>
          <p:spPr>
            <a:xfrm>
              <a:off x="1690975" y="1763575"/>
              <a:ext cx="33050" cy="28350"/>
            </a:xfrm>
            <a:custGeom>
              <a:avLst/>
              <a:gdLst/>
              <a:ahLst/>
              <a:cxnLst/>
              <a:rect l="l" t="t" r="r" b="b"/>
              <a:pathLst>
                <a:path w="1322" h="1134" extrusionOk="0">
                  <a:moveTo>
                    <a:pt x="746" y="1"/>
                  </a:moveTo>
                  <a:cubicBezTo>
                    <a:pt x="238" y="1"/>
                    <a:pt x="1" y="610"/>
                    <a:pt x="373" y="983"/>
                  </a:cubicBezTo>
                  <a:cubicBezTo>
                    <a:pt x="478" y="1088"/>
                    <a:pt x="609" y="1134"/>
                    <a:pt x="740" y="1134"/>
                  </a:cubicBezTo>
                  <a:cubicBezTo>
                    <a:pt x="1031" y="1134"/>
                    <a:pt x="1321" y="904"/>
                    <a:pt x="1321" y="576"/>
                  </a:cubicBezTo>
                  <a:cubicBezTo>
                    <a:pt x="1321" y="238"/>
                    <a:pt x="1051"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4" name="Google Shape;21584;p136"/>
            <p:cNvSpPr/>
            <p:nvPr/>
          </p:nvSpPr>
          <p:spPr>
            <a:xfrm>
              <a:off x="1336250" y="1798300"/>
              <a:ext cx="32200" cy="27225"/>
            </a:xfrm>
            <a:custGeom>
              <a:avLst/>
              <a:gdLst/>
              <a:ahLst/>
              <a:cxnLst/>
              <a:rect l="l" t="t" r="r" b="b"/>
              <a:pathLst>
                <a:path w="1288" h="1089" extrusionOk="0">
                  <a:moveTo>
                    <a:pt x="543" y="0"/>
                  </a:moveTo>
                  <a:cubicBezTo>
                    <a:pt x="238" y="0"/>
                    <a:pt x="1" y="237"/>
                    <a:pt x="1" y="542"/>
                  </a:cubicBezTo>
                  <a:cubicBezTo>
                    <a:pt x="1" y="861"/>
                    <a:pt x="262" y="1089"/>
                    <a:pt x="537" y="1089"/>
                  </a:cubicBezTo>
                  <a:cubicBezTo>
                    <a:pt x="669" y="1089"/>
                    <a:pt x="805" y="1036"/>
                    <a:pt x="915" y="914"/>
                  </a:cubicBezTo>
                  <a:cubicBezTo>
                    <a:pt x="1288" y="576"/>
                    <a:pt x="1051"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5" name="Google Shape;21585;p136"/>
            <p:cNvSpPr/>
            <p:nvPr/>
          </p:nvSpPr>
          <p:spPr>
            <a:xfrm>
              <a:off x="1920400" y="2139475"/>
              <a:ext cx="32200" cy="27100"/>
            </a:xfrm>
            <a:custGeom>
              <a:avLst/>
              <a:gdLst/>
              <a:ahLst/>
              <a:cxnLst/>
              <a:rect l="l" t="t" r="r" b="b"/>
              <a:pathLst>
                <a:path w="1288" h="1084" extrusionOk="0">
                  <a:moveTo>
                    <a:pt x="712" y="0"/>
                  </a:moveTo>
                  <a:cubicBezTo>
                    <a:pt x="1" y="0"/>
                    <a:pt x="1" y="1084"/>
                    <a:pt x="712" y="1084"/>
                  </a:cubicBezTo>
                  <a:cubicBezTo>
                    <a:pt x="1017" y="1084"/>
                    <a:pt x="1288" y="847"/>
                    <a:pt x="1254" y="542"/>
                  </a:cubicBezTo>
                  <a:cubicBezTo>
                    <a:pt x="1288" y="237"/>
                    <a:pt x="1017" y="0"/>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6" name="Google Shape;21586;p136"/>
            <p:cNvSpPr/>
            <p:nvPr/>
          </p:nvSpPr>
          <p:spPr>
            <a:xfrm>
              <a:off x="1260900" y="1873625"/>
              <a:ext cx="29675" cy="27975"/>
            </a:xfrm>
            <a:custGeom>
              <a:avLst/>
              <a:gdLst/>
              <a:ahLst/>
              <a:cxnLst/>
              <a:rect l="l" t="t" r="r" b="b"/>
              <a:pathLst>
                <a:path w="1187" h="1119" extrusionOk="0">
                  <a:moveTo>
                    <a:pt x="593" y="1"/>
                  </a:moveTo>
                  <a:cubicBezTo>
                    <a:pt x="331" y="1"/>
                    <a:pt x="69" y="170"/>
                    <a:pt x="35" y="509"/>
                  </a:cubicBezTo>
                  <a:cubicBezTo>
                    <a:pt x="1" y="915"/>
                    <a:pt x="297" y="1118"/>
                    <a:pt x="593" y="1118"/>
                  </a:cubicBezTo>
                  <a:cubicBezTo>
                    <a:pt x="890" y="1118"/>
                    <a:pt x="1186" y="915"/>
                    <a:pt x="1152" y="509"/>
                  </a:cubicBezTo>
                  <a:cubicBezTo>
                    <a:pt x="1118" y="170"/>
                    <a:pt x="856"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7" name="Google Shape;21587;p136"/>
            <p:cNvSpPr/>
            <p:nvPr/>
          </p:nvSpPr>
          <p:spPr>
            <a:xfrm>
              <a:off x="1601475" y="1734750"/>
              <a:ext cx="32800" cy="27700"/>
            </a:xfrm>
            <a:custGeom>
              <a:avLst/>
              <a:gdLst/>
              <a:ahLst/>
              <a:cxnLst/>
              <a:rect l="l" t="t" r="r" b="b"/>
              <a:pathLst>
                <a:path w="1312" h="1108" extrusionOk="0">
                  <a:moveTo>
                    <a:pt x="730" y="1"/>
                  </a:moveTo>
                  <a:cubicBezTo>
                    <a:pt x="279" y="1"/>
                    <a:pt x="1" y="555"/>
                    <a:pt x="330" y="917"/>
                  </a:cubicBezTo>
                  <a:cubicBezTo>
                    <a:pt x="437" y="1048"/>
                    <a:pt x="583" y="1108"/>
                    <a:pt x="728" y="1108"/>
                  </a:cubicBezTo>
                  <a:cubicBezTo>
                    <a:pt x="993" y="1108"/>
                    <a:pt x="1256" y="907"/>
                    <a:pt x="1278" y="578"/>
                  </a:cubicBezTo>
                  <a:cubicBezTo>
                    <a:pt x="1312" y="273"/>
                    <a:pt x="1075" y="36"/>
                    <a:pt x="770" y="2"/>
                  </a:cubicBezTo>
                  <a:cubicBezTo>
                    <a:pt x="757" y="1"/>
                    <a:pt x="743"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8" name="Google Shape;21588;p136"/>
            <p:cNvSpPr/>
            <p:nvPr/>
          </p:nvSpPr>
          <p:spPr>
            <a:xfrm>
              <a:off x="1730775" y="2425550"/>
              <a:ext cx="33050" cy="27750"/>
            </a:xfrm>
            <a:custGeom>
              <a:avLst/>
              <a:gdLst/>
              <a:ahLst/>
              <a:cxnLst/>
              <a:rect l="l" t="t" r="r" b="b"/>
              <a:pathLst>
                <a:path w="1322" h="1110" extrusionOk="0">
                  <a:moveTo>
                    <a:pt x="524" y="0"/>
                  </a:moveTo>
                  <a:cubicBezTo>
                    <a:pt x="241" y="0"/>
                    <a:pt x="0" y="258"/>
                    <a:pt x="0" y="545"/>
                  </a:cubicBezTo>
                  <a:cubicBezTo>
                    <a:pt x="0" y="890"/>
                    <a:pt x="281" y="1110"/>
                    <a:pt x="567" y="1110"/>
                  </a:cubicBezTo>
                  <a:cubicBezTo>
                    <a:pt x="703" y="1110"/>
                    <a:pt x="840" y="1060"/>
                    <a:pt x="949" y="951"/>
                  </a:cubicBezTo>
                  <a:cubicBezTo>
                    <a:pt x="1321" y="613"/>
                    <a:pt x="1084" y="3"/>
                    <a:pt x="576" y="3"/>
                  </a:cubicBezTo>
                  <a:cubicBezTo>
                    <a:pt x="559" y="1"/>
                    <a:pt x="541"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9" name="Google Shape;21589;p136"/>
            <p:cNvSpPr/>
            <p:nvPr/>
          </p:nvSpPr>
          <p:spPr>
            <a:xfrm>
              <a:off x="1741775" y="1779450"/>
              <a:ext cx="27550" cy="26700"/>
            </a:xfrm>
            <a:custGeom>
              <a:avLst/>
              <a:gdLst/>
              <a:ahLst/>
              <a:cxnLst/>
              <a:rect l="l" t="t" r="r" b="b"/>
              <a:pathLst>
                <a:path w="1102" h="1068" extrusionOk="0">
                  <a:moveTo>
                    <a:pt x="548" y="0"/>
                  </a:moveTo>
                  <a:cubicBezTo>
                    <a:pt x="284" y="0"/>
                    <a:pt x="17" y="170"/>
                    <a:pt x="1" y="517"/>
                  </a:cubicBezTo>
                  <a:cubicBezTo>
                    <a:pt x="1" y="881"/>
                    <a:pt x="285" y="1068"/>
                    <a:pt x="562" y="1068"/>
                  </a:cubicBezTo>
                  <a:cubicBezTo>
                    <a:pt x="826" y="1068"/>
                    <a:pt x="1084" y="898"/>
                    <a:pt x="1084" y="551"/>
                  </a:cubicBezTo>
                  <a:cubicBezTo>
                    <a:pt x="1102" y="187"/>
                    <a:pt x="826"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0" name="Google Shape;21590;p136"/>
            <p:cNvSpPr/>
            <p:nvPr/>
          </p:nvSpPr>
          <p:spPr>
            <a:xfrm>
              <a:off x="1878925" y="2272375"/>
              <a:ext cx="29650" cy="27975"/>
            </a:xfrm>
            <a:custGeom>
              <a:avLst/>
              <a:gdLst/>
              <a:ahLst/>
              <a:cxnLst/>
              <a:rect l="l" t="t" r="r" b="b"/>
              <a:pathLst>
                <a:path w="1186" h="1119" extrusionOk="0">
                  <a:moveTo>
                    <a:pt x="593" y="1"/>
                  </a:moveTo>
                  <a:cubicBezTo>
                    <a:pt x="297" y="1"/>
                    <a:pt x="1" y="204"/>
                    <a:pt x="34" y="610"/>
                  </a:cubicBezTo>
                  <a:cubicBezTo>
                    <a:pt x="68" y="949"/>
                    <a:pt x="331" y="1118"/>
                    <a:pt x="593" y="1118"/>
                  </a:cubicBezTo>
                  <a:cubicBezTo>
                    <a:pt x="856" y="1118"/>
                    <a:pt x="1118" y="949"/>
                    <a:pt x="1152" y="610"/>
                  </a:cubicBezTo>
                  <a:cubicBezTo>
                    <a:pt x="1186" y="204"/>
                    <a:pt x="889"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1" name="Google Shape;21591;p136"/>
            <p:cNvSpPr/>
            <p:nvPr/>
          </p:nvSpPr>
          <p:spPr>
            <a:xfrm>
              <a:off x="1391275" y="1766975"/>
              <a:ext cx="33050" cy="27675"/>
            </a:xfrm>
            <a:custGeom>
              <a:avLst/>
              <a:gdLst/>
              <a:ahLst/>
              <a:cxnLst/>
              <a:rect l="l" t="t" r="r" b="b"/>
              <a:pathLst>
                <a:path w="1322" h="1107" extrusionOk="0">
                  <a:moveTo>
                    <a:pt x="746" y="0"/>
                  </a:moveTo>
                  <a:cubicBezTo>
                    <a:pt x="272" y="0"/>
                    <a:pt x="1" y="610"/>
                    <a:pt x="373" y="948"/>
                  </a:cubicBezTo>
                  <a:cubicBezTo>
                    <a:pt x="482" y="1057"/>
                    <a:pt x="619" y="1106"/>
                    <a:pt x="755" y="1106"/>
                  </a:cubicBezTo>
                  <a:cubicBezTo>
                    <a:pt x="1041" y="1106"/>
                    <a:pt x="1322" y="887"/>
                    <a:pt x="1322" y="542"/>
                  </a:cubicBezTo>
                  <a:cubicBezTo>
                    <a:pt x="1322" y="237"/>
                    <a:pt x="1051" y="0"/>
                    <a:pt x="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2" name="Google Shape;21592;p136"/>
            <p:cNvSpPr/>
            <p:nvPr/>
          </p:nvSpPr>
          <p:spPr>
            <a:xfrm>
              <a:off x="1667525" y="2456900"/>
              <a:ext cx="31950" cy="26900"/>
            </a:xfrm>
            <a:custGeom>
              <a:avLst/>
              <a:gdLst/>
              <a:ahLst/>
              <a:cxnLst/>
              <a:rect l="l" t="t" r="r" b="b"/>
              <a:pathLst>
                <a:path w="1278" h="1076" extrusionOk="0">
                  <a:moveTo>
                    <a:pt x="696" y="1"/>
                  </a:moveTo>
                  <a:cubicBezTo>
                    <a:pt x="247" y="1"/>
                    <a:pt x="0" y="555"/>
                    <a:pt x="329" y="916"/>
                  </a:cubicBezTo>
                  <a:cubicBezTo>
                    <a:pt x="439" y="1027"/>
                    <a:pt x="578" y="1076"/>
                    <a:pt x="715" y="1076"/>
                  </a:cubicBezTo>
                  <a:cubicBezTo>
                    <a:pt x="1000" y="1076"/>
                    <a:pt x="1277" y="864"/>
                    <a:pt x="1277" y="544"/>
                  </a:cubicBezTo>
                  <a:cubicBezTo>
                    <a:pt x="1277" y="239"/>
                    <a:pt x="1040" y="2"/>
                    <a:pt x="736" y="2"/>
                  </a:cubicBezTo>
                  <a:cubicBezTo>
                    <a:pt x="722" y="1"/>
                    <a:pt x="709"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3" name="Google Shape;21593;p136"/>
            <p:cNvSpPr/>
            <p:nvPr/>
          </p:nvSpPr>
          <p:spPr>
            <a:xfrm>
              <a:off x="1565675" y="2471300"/>
              <a:ext cx="32825" cy="27500"/>
            </a:xfrm>
            <a:custGeom>
              <a:avLst/>
              <a:gdLst/>
              <a:ahLst/>
              <a:cxnLst/>
              <a:rect l="l" t="t" r="r" b="b"/>
              <a:pathLst>
                <a:path w="1313" h="1100" extrusionOk="0">
                  <a:moveTo>
                    <a:pt x="583" y="0"/>
                  </a:moveTo>
                  <a:cubicBezTo>
                    <a:pt x="570" y="0"/>
                    <a:pt x="556" y="1"/>
                    <a:pt x="543" y="2"/>
                  </a:cubicBezTo>
                  <a:cubicBezTo>
                    <a:pt x="238" y="2"/>
                    <a:pt x="1" y="239"/>
                    <a:pt x="1" y="578"/>
                  </a:cubicBezTo>
                  <a:cubicBezTo>
                    <a:pt x="1" y="890"/>
                    <a:pt x="266" y="1099"/>
                    <a:pt x="553" y="1099"/>
                  </a:cubicBezTo>
                  <a:cubicBezTo>
                    <a:pt x="701" y="1099"/>
                    <a:pt x="856" y="1043"/>
                    <a:pt x="983" y="916"/>
                  </a:cubicBezTo>
                  <a:cubicBezTo>
                    <a:pt x="1312" y="587"/>
                    <a:pt x="1065"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4" name="Google Shape;21594;p136"/>
            <p:cNvSpPr/>
            <p:nvPr/>
          </p:nvSpPr>
          <p:spPr>
            <a:xfrm>
              <a:off x="1791725" y="2395075"/>
              <a:ext cx="32200" cy="26925"/>
            </a:xfrm>
            <a:custGeom>
              <a:avLst/>
              <a:gdLst/>
              <a:ahLst/>
              <a:cxnLst/>
              <a:rect l="l" t="t" r="r" b="b"/>
              <a:pathLst>
                <a:path w="1288" h="1077" extrusionOk="0">
                  <a:moveTo>
                    <a:pt x="491" y="0"/>
                  </a:moveTo>
                  <a:cubicBezTo>
                    <a:pt x="211" y="0"/>
                    <a:pt x="1" y="257"/>
                    <a:pt x="1" y="545"/>
                  </a:cubicBezTo>
                  <a:cubicBezTo>
                    <a:pt x="1" y="865"/>
                    <a:pt x="263" y="1077"/>
                    <a:pt x="537" y="1077"/>
                  </a:cubicBezTo>
                  <a:cubicBezTo>
                    <a:pt x="670" y="1077"/>
                    <a:pt x="805" y="1028"/>
                    <a:pt x="915" y="917"/>
                  </a:cubicBezTo>
                  <a:cubicBezTo>
                    <a:pt x="1287" y="579"/>
                    <a:pt x="1050" y="3"/>
                    <a:pt x="542" y="3"/>
                  </a:cubicBezTo>
                  <a:cubicBezTo>
                    <a:pt x="525" y="1"/>
                    <a:pt x="508" y="0"/>
                    <a:pt x="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5" name="Google Shape;21595;p136"/>
            <p:cNvSpPr/>
            <p:nvPr/>
          </p:nvSpPr>
          <p:spPr>
            <a:xfrm>
              <a:off x="1455625" y="1736475"/>
              <a:ext cx="32200" cy="26875"/>
            </a:xfrm>
            <a:custGeom>
              <a:avLst/>
              <a:gdLst/>
              <a:ahLst/>
              <a:cxnLst/>
              <a:rect l="l" t="t" r="r" b="b"/>
              <a:pathLst>
                <a:path w="1288" h="1075" extrusionOk="0">
                  <a:moveTo>
                    <a:pt x="542" y="1"/>
                  </a:moveTo>
                  <a:cubicBezTo>
                    <a:pt x="271" y="1"/>
                    <a:pt x="34" y="238"/>
                    <a:pt x="1" y="543"/>
                  </a:cubicBezTo>
                  <a:cubicBezTo>
                    <a:pt x="1" y="863"/>
                    <a:pt x="263" y="1075"/>
                    <a:pt x="537" y="1075"/>
                  </a:cubicBezTo>
                  <a:cubicBezTo>
                    <a:pt x="670" y="1075"/>
                    <a:pt x="805" y="1025"/>
                    <a:pt x="915" y="915"/>
                  </a:cubicBezTo>
                  <a:cubicBezTo>
                    <a:pt x="1287" y="577"/>
                    <a:pt x="1016"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6" name="Google Shape;21596;p136"/>
            <p:cNvSpPr/>
            <p:nvPr/>
          </p:nvSpPr>
          <p:spPr>
            <a:xfrm>
              <a:off x="1169475" y="2144825"/>
              <a:ext cx="31350" cy="26825"/>
            </a:xfrm>
            <a:custGeom>
              <a:avLst/>
              <a:gdLst/>
              <a:ahLst/>
              <a:cxnLst/>
              <a:rect l="l" t="t" r="r" b="b"/>
              <a:pathLst>
                <a:path w="1254" h="1073" extrusionOk="0">
                  <a:moveTo>
                    <a:pt x="712" y="0"/>
                  </a:moveTo>
                  <a:cubicBezTo>
                    <a:pt x="581" y="0"/>
                    <a:pt x="448" y="50"/>
                    <a:pt x="339" y="159"/>
                  </a:cubicBezTo>
                  <a:cubicBezTo>
                    <a:pt x="1" y="497"/>
                    <a:pt x="238" y="1073"/>
                    <a:pt x="712" y="1073"/>
                  </a:cubicBezTo>
                  <a:cubicBezTo>
                    <a:pt x="983" y="1073"/>
                    <a:pt x="1220" y="836"/>
                    <a:pt x="1254" y="565"/>
                  </a:cubicBezTo>
                  <a:cubicBezTo>
                    <a:pt x="1254" y="220"/>
                    <a:pt x="988" y="0"/>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7" name="Google Shape;21597;p136"/>
            <p:cNvSpPr/>
            <p:nvPr/>
          </p:nvSpPr>
          <p:spPr>
            <a:xfrm>
              <a:off x="1292225" y="2384125"/>
              <a:ext cx="31350" cy="26875"/>
            </a:xfrm>
            <a:custGeom>
              <a:avLst/>
              <a:gdLst/>
              <a:ahLst/>
              <a:cxnLst/>
              <a:rect l="l" t="t" r="r" b="b"/>
              <a:pathLst>
                <a:path w="1254" h="1075" extrusionOk="0">
                  <a:moveTo>
                    <a:pt x="712" y="1"/>
                  </a:moveTo>
                  <a:cubicBezTo>
                    <a:pt x="238" y="1"/>
                    <a:pt x="1" y="577"/>
                    <a:pt x="339" y="915"/>
                  </a:cubicBezTo>
                  <a:cubicBezTo>
                    <a:pt x="450" y="1025"/>
                    <a:pt x="585" y="1075"/>
                    <a:pt x="717" y="1075"/>
                  </a:cubicBezTo>
                  <a:cubicBezTo>
                    <a:pt x="992" y="1075"/>
                    <a:pt x="1254" y="863"/>
                    <a:pt x="1254" y="543"/>
                  </a:cubicBezTo>
                  <a:cubicBezTo>
                    <a:pt x="1220" y="238"/>
                    <a:pt x="983" y="1"/>
                    <a:pt x="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8" name="Google Shape;21598;p136"/>
            <p:cNvSpPr/>
            <p:nvPr/>
          </p:nvSpPr>
          <p:spPr>
            <a:xfrm>
              <a:off x="1866225" y="2319800"/>
              <a:ext cx="31350" cy="26850"/>
            </a:xfrm>
            <a:custGeom>
              <a:avLst/>
              <a:gdLst/>
              <a:ahLst/>
              <a:cxnLst/>
              <a:rect l="l" t="t" r="r" b="b"/>
              <a:pathLst>
                <a:path w="1254" h="1074" extrusionOk="0">
                  <a:moveTo>
                    <a:pt x="509" y="0"/>
                  </a:moveTo>
                  <a:cubicBezTo>
                    <a:pt x="238" y="0"/>
                    <a:pt x="1" y="237"/>
                    <a:pt x="1" y="542"/>
                  </a:cubicBezTo>
                  <a:cubicBezTo>
                    <a:pt x="1" y="862"/>
                    <a:pt x="263" y="1074"/>
                    <a:pt x="537" y="1074"/>
                  </a:cubicBezTo>
                  <a:cubicBezTo>
                    <a:pt x="670" y="1074"/>
                    <a:pt x="805" y="1025"/>
                    <a:pt x="915" y="915"/>
                  </a:cubicBezTo>
                  <a:cubicBezTo>
                    <a:pt x="1254" y="576"/>
                    <a:pt x="983"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9" name="Google Shape;21599;p136"/>
            <p:cNvSpPr/>
            <p:nvPr/>
          </p:nvSpPr>
          <p:spPr>
            <a:xfrm>
              <a:off x="1558075" y="1720400"/>
              <a:ext cx="29650" cy="26275"/>
            </a:xfrm>
            <a:custGeom>
              <a:avLst/>
              <a:gdLst/>
              <a:ahLst/>
              <a:cxnLst/>
              <a:rect l="l" t="t" r="r" b="b"/>
              <a:pathLst>
                <a:path w="1186" h="1051" extrusionOk="0">
                  <a:moveTo>
                    <a:pt x="644" y="1"/>
                  </a:moveTo>
                  <a:cubicBezTo>
                    <a:pt x="0" y="68"/>
                    <a:pt x="0" y="1016"/>
                    <a:pt x="644" y="1050"/>
                  </a:cubicBezTo>
                  <a:cubicBezTo>
                    <a:pt x="948" y="1050"/>
                    <a:pt x="1185" y="813"/>
                    <a:pt x="1185" y="542"/>
                  </a:cubicBezTo>
                  <a:cubicBezTo>
                    <a:pt x="1185" y="238"/>
                    <a:pt x="948"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0" name="Google Shape;21600;p136"/>
            <p:cNvSpPr/>
            <p:nvPr/>
          </p:nvSpPr>
          <p:spPr>
            <a:xfrm>
              <a:off x="1892725" y="1928675"/>
              <a:ext cx="31100" cy="26650"/>
            </a:xfrm>
            <a:custGeom>
              <a:avLst/>
              <a:gdLst/>
              <a:ahLst/>
              <a:cxnLst/>
              <a:rect l="l" t="t" r="r" b="b"/>
              <a:pathLst>
                <a:path w="1244" h="1066" extrusionOk="0">
                  <a:moveTo>
                    <a:pt x="566" y="0"/>
                  </a:moveTo>
                  <a:cubicBezTo>
                    <a:pt x="261" y="0"/>
                    <a:pt x="24" y="237"/>
                    <a:pt x="24" y="508"/>
                  </a:cubicBezTo>
                  <a:cubicBezTo>
                    <a:pt x="1" y="835"/>
                    <a:pt x="268" y="1066"/>
                    <a:pt x="547" y="1066"/>
                  </a:cubicBezTo>
                  <a:cubicBezTo>
                    <a:pt x="672" y="1066"/>
                    <a:pt x="800" y="1019"/>
                    <a:pt x="905" y="914"/>
                  </a:cubicBezTo>
                  <a:cubicBezTo>
                    <a:pt x="1243" y="610"/>
                    <a:pt x="1040" y="34"/>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1" name="Google Shape;21601;p136"/>
            <p:cNvSpPr/>
            <p:nvPr/>
          </p:nvSpPr>
          <p:spPr>
            <a:xfrm>
              <a:off x="1787500" y="1794900"/>
              <a:ext cx="25425" cy="25425"/>
            </a:xfrm>
            <a:custGeom>
              <a:avLst/>
              <a:gdLst/>
              <a:ahLst/>
              <a:cxnLst/>
              <a:rect l="l" t="t" r="r" b="b"/>
              <a:pathLst>
                <a:path w="1017" h="1017" extrusionOk="0">
                  <a:moveTo>
                    <a:pt x="508" y="1"/>
                  </a:moveTo>
                  <a:cubicBezTo>
                    <a:pt x="254" y="1"/>
                    <a:pt x="0" y="170"/>
                    <a:pt x="0" y="509"/>
                  </a:cubicBezTo>
                  <a:cubicBezTo>
                    <a:pt x="0" y="847"/>
                    <a:pt x="254" y="1016"/>
                    <a:pt x="508" y="1016"/>
                  </a:cubicBezTo>
                  <a:cubicBezTo>
                    <a:pt x="762" y="1016"/>
                    <a:pt x="1016" y="847"/>
                    <a:pt x="1016" y="509"/>
                  </a:cubicBezTo>
                  <a:cubicBezTo>
                    <a:pt x="1016" y="170"/>
                    <a:pt x="762" y="1"/>
                    <a:pt x="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2" name="Google Shape;21602;p136"/>
            <p:cNvSpPr/>
            <p:nvPr/>
          </p:nvSpPr>
          <p:spPr>
            <a:xfrm>
              <a:off x="1936500" y="2094550"/>
              <a:ext cx="29650" cy="25475"/>
            </a:xfrm>
            <a:custGeom>
              <a:avLst/>
              <a:gdLst/>
              <a:ahLst/>
              <a:cxnLst/>
              <a:rect l="l" t="t" r="r" b="b"/>
              <a:pathLst>
                <a:path w="1186" h="1019" extrusionOk="0">
                  <a:moveTo>
                    <a:pt x="658" y="1"/>
                  </a:moveTo>
                  <a:cubicBezTo>
                    <a:pt x="536" y="1"/>
                    <a:pt x="411" y="43"/>
                    <a:pt x="305" y="138"/>
                  </a:cubicBezTo>
                  <a:cubicBezTo>
                    <a:pt x="0" y="476"/>
                    <a:pt x="203" y="1018"/>
                    <a:pt x="678" y="1018"/>
                  </a:cubicBezTo>
                  <a:cubicBezTo>
                    <a:pt x="948" y="1018"/>
                    <a:pt x="1186" y="815"/>
                    <a:pt x="1186" y="510"/>
                  </a:cubicBezTo>
                  <a:cubicBezTo>
                    <a:pt x="1186" y="207"/>
                    <a:pt x="929"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3" name="Google Shape;21603;p136"/>
            <p:cNvSpPr/>
            <p:nvPr/>
          </p:nvSpPr>
          <p:spPr>
            <a:xfrm>
              <a:off x="1612250" y="2486575"/>
              <a:ext cx="29650" cy="25475"/>
            </a:xfrm>
            <a:custGeom>
              <a:avLst/>
              <a:gdLst/>
              <a:ahLst/>
              <a:cxnLst/>
              <a:rect l="l" t="t" r="r" b="b"/>
              <a:pathLst>
                <a:path w="1186" h="1019" extrusionOk="0">
                  <a:moveTo>
                    <a:pt x="542" y="0"/>
                  </a:moveTo>
                  <a:cubicBezTo>
                    <a:pt x="237" y="0"/>
                    <a:pt x="0" y="204"/>
                    <a:pt x="0" y="508"/>
                  </a:cubicBezTo>
                  <a:cubicBezTo>
                    <a:pt x="0" y="811"/>
                    <a:pt x="257" y="1018"/>
                    <a:pt x="528" y="1018"/>
                  </a:cubicBezTo>
                  <a:cubicBezTo>
                    <a:pt x="650" y="1018"/>
                    <a:pt x="775" y="976"/>
                    <a:pt x="881" y="881"/>
                  </a:cubicBezTo>
                  <a:cubicBezTo>
                    <a:pt x="1186" y="542"/>
                    <a:pt x="982"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4" name="Google Shape;21604;p136"/>
            <p:cNvSpPr/>
            <p:nvPr/>
          </p:nvSpPr>
          <p:spPr>
            <a:xfrm>
              <a:off x="1863675" y="1870250"/>
              <a:ext cx="29675" cy="25475"/>
            </a:xfrm>
            <a:custGeom>
              <a:avLst/>
              <a:gdLst/>
              <a:ahLst/>
              <a:cxnLst/>
              <a:rect l="l" t="t" r="r" b="b"/>
              <a:pathLst>
                <a:path w="1187" h="1019" extrusionOk="0">
                  <a:moveTo>
                    <a:pt x="509" y="0"/>
                  </a:moveTo>
                  <a:cubicBezTo>
                    <a:pt x="238" y="0"/>
                    <a:pt x="1" y="237"/>
                    <a:pt x="1" y="508"/>
                  </a:cubicBezTo>
                  <a:cubicBezTo>
                    <a:pt x="1" y="811"/>
                    <a:pt x="258" y="1018"/>
                    <a:pt x="528" y="1018"/>
                  </a:cubicBezTo>
                  <a:cubicBezTo>
                    <a:pt x="651" y="1018"/>
                    <a:pt x="776" y="976"/>
                    <a:pt x="881" y="881"/>
                  </a:cubicBezTo>
                  <a:cubicBezTo>
                    <a:pt x="1186" y="542"/>
                    <a:pt x="949"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5" name="Google Shape;21605;p136"/>
            <p:cNvSpPr/>
            <p:nvPr/>
          </p:nvSpPr>
          <p:spPr>
            <a:xfrm>
              <a:off x="1273600" y="1828775"/>
              <a:ext cx="29675" cy="25200"/>
            </a:xfrm>
            <a:custGeom>
              <a:avLst/>
              <a:gdLst/>
              <a:ahLst/>
              <a:cxnLst/>
              <a:rect l="l" t="t" r="r" b="b"/>
              <a:pathLst>
                <a:path w="1187" h="1008" extrusionOk="0">
                  <a:moveTo>
                    <a:pt x="678" y="0"/>
                  </a:moveTo>
                  <a:cubicBezTo>
                    <a:pt x="238" y="0"/>
                    <a:pt x="1" y="542"/>
                    <a:pt x="339" y="847"/>
                  </a:cubicBezTo>
                  <a:cubicBezTo>
                    <a:pt x="440" y="958"/>
                    <a:pt x="566" y="1007"/>
                    <a:pt x="690" y="1007"/>
                  </a:cubicBezTo>
                  <a:cubicBezTo>
                    <a:pt x="942" y="1007"/>
                    <a:pt x="1186" y="803"/>
                    <a:pt x="1186" y="508"/>
                  </a:cubicBezTo>
                  <a:cubicBezTo>
                    <a:pt x="1186" y="203"/>
                    <a:pt x="949" y="0"/>
                    <a:pt x="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6" name="Google Shape;21606;p136"/>
            <p:cNvSpPr/>
            <p:nvPr/>
          </p:nvSpPr>
          <p:spPr>
            <a:xfrm>
              <a:off x="1920400" y="1989625"/>
              <a:ext cx="28825" cy="25200"/>
            </a:xfrm>
            <a:custGeom>
              <a:avLst/>
              <a:gdLst/>
              <a:ahLst/>
              <a:cxnLst/>
              <a:rect l="l" t="t" r="r" b="b"/>
              <a:pathLst>
                <a:path w="1153" h="1008" extrusionOk="0">
                  <a:moveTo>
                    <a:pt x="678" y="0"/>
                  </a:moveTo>
                  <a:cubicBezTo>
                    <a:pt x="238" y="0"/>
                    <a:pt x="1" y="542"/>
                    <a:pt x="306" y="847"/>
                  </a:cubicBezTo>
                  <a:cubicBezTo>
                    <a:pt x="406" y="958"/>
                    <a:pt x="532" y="1007"/>
                    <a:pt x="656" y="1007"/>
                  </a:cubicBezTo>
                  <a:cubicBezTo>
                    <a:pt x="908" y="1007"/>
                    <a:pt x="1152" y="804"/>
                    <a:pt x="1152" y="508"/>
                  </a:cubicBezTo>
                  <a:cubicBezTo>
                    <a:pt x="1152" y="237"/>
                    <a:pt x="949" y="0"/>
                    <a:pt x="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7" name="Google Shape;21607;p136"/>
            <p:cNvSpPr/>
            <p:nvPr/>
          </p:nvSpPr>
          <p:spPr>
            <a:xfrm>
              <a:off x="1216300" y="2310400"/>
              <a:ext cx="29350" cy="24050"/>
            </a:xfrm>
            <a:custGeom>
              <a:avLst/>
              <a:gdLst/>
              <a:ahLst/>
              <a:cxnLst/>
              <a:rect l="l" t="t" r="r" b="b"/>
              <a:pathLst>
                <a:path w="1174" h="962" extrusionOk="0">
                  <a:moveTo>
                    <a:pt x="719" y="0"/>
                  </a:moveTo>
                  <a:cubicBezTo>
                    <a:pt x="702" y="0"/>
                    <a:pt x="685" y="2"/>
                    <a:pt x="667" y="4"/>
                  </a:cubicBezTo>
                  <a:cubicBezTo>
                    <a:pt x="654" y="3"/>
                    <a:pt x="641" y="2"/>
                    <a:pt x="628" y="2"/>
                  </a:cubicBezTo>
                  <a:cubicBezTo>
                    <a:pt x="213" y="2"/>
                    <a:pt x="0" y="521"/>
                    <a:pt x="329" y="816"/>
                  </a:cubicBezTo>
                  <a:cubicBezTo>
                    <a:pt x="429" y="917"/>
                    <a:pt x="551" y="962"/>
                    <a:pt x="670" y="962"/>
                  </a:cubicBezTo>
                  <a:cubicBezTo>
                    <a:pt x="913" y="962"/>
                    <a:pt x="1141" y="773"/>
                    <a:pt x="1141" y="478"/>
                  </a:cubicBezTo>
                  <a:cubicBezTo>
                    <a:pt x="1173" y="224"/>
                    <a:pt x="968" y="0"/>
                    <a:pt x="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8" name="Google Shape;21608;p136"/>
            <p:cNvSpPr/>
            <p:nvPr/>
          </p:nvSpPr>
          <p:spPr>
            <a:xfrm>
              <a:off x="1191050" y="2251125"/>
              <a:ext cx="25025" cy="24475"/>
            </a:xfrm>
            <a:custGeom>
              <a:avLst/>
              <a:gdLst/>
              <a:ahLst/>
              <a:cxnLst/>
              <a:rect l="l" t="t" r="r" b="b"/>
              <a:pathLst>
                <a:path w="1001" h="979" extrusionOk="0">
                  <a:moveTo>
                    <a:pt x="441" y="1"/>
                  </a:moveTo>
                  <a:cubicBezTo>
                    <a:pt x="196" y="1"/>
                    <a:pt x="18" y="225"/>
                    <a:pt x="18" y="478"/>
                  </a:cubicBezTo>
                  <a:cubicBezTo>
                    <a:pt x="1" y="808"/>
                    <a:pt x="251" y="978"/>
                    <a:pt x="503" y="978"/>
                  </a:cubicBezTo>
                  <a:cubicBezTo>
                    <a:pt x="742" y="978"/>
                    <a:pt x="984" y="825"/>
                    <a:pt x="1000" y="512"/>
                  </a:cubicBezTo>
                  <a:cubicBezTo>
                    <a:pt x="1000" y="207"/>
                    <a:pt x="763" y="4"/>
                    <a:pt x="492" y="4"/>
                  </a:cubicBezTo>
                  <a:cubicBezTo>
                    <a:pt x="475" y="2"/>
                    <a:pt x="458"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9" name="Google Shape;21609;p136"/>
            <p:cNvSpPr/>
            <p:nvPr/>
          </p:nvSpPr>
          <p:spPr>
            <a:xfrm>
              <a:off x="1852675" y="2367150"/>
              <a:ext cx="27725" cy="24025"/>
            </a:xfrm>
            <a:custGeom>
              <a:avLst/>
              <a:gdLst/>
              <a:ahLst/>
              <a:cxnLst/>
              <a:rect l="l" t="t" r="r" b="b"/>
              <a:pathLst>
                <a:path w="1109" h="961" extrusionOk="0">
                  <a:moveTo>
                    <a:pt x="513" y="1"/>
                  </a:moveTo>
                  <a:cubicBezTo>
                    <a:pt x="501" y="1"/>
                    <a:pt x="488" y="1"/>
                    <a:pt x="475" y="3"/>
                  </a:cubicBezTo>
                  <a:cubicBezTo>
                    <a:pt x="204" y="3"/>
                    <a:pt x="1" y="206"/>
                    <a:pt x="1" y="477"/>
                  </a:cubicBezTo>
                  <a:cubicBezTo>
                    <a:pt x="1" y="772"/>
                    <a:pt x="230" y="961"/>
                    <a:pt x="472" y="961"/>
                  </a:cubicBezTo>
                  <a:cubicBezTo>
                    <a:pt x="591" y="961"/>
                    <a:pt x="713" y="916"/>
                    <a:pt x="813" y="815"/>
                  </a:cubicBezTo>
                  <a:cubicBezTo>
                    <a:pt x="1109" y="487"/>
                    <a:pt x="896" y="1"/>
                    <a:pt x="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0" name="Google Shape;21610;p136"/>
            <p:cNvSpPr/>
            <p:nvPr/>
          </p:nvSpPr>
          <p:spPr>
            <a:xfrm>
              <a:off x="1517425" y="1709275"/>
              <a:ext cx="24575" cy="23000"/>
            </a:xfrm>
            <a:custGeom>
              <a:avLst/>
              <a:gdLst/>
              <a:ahLst/>
              <a:cxnLst/>
              <a:rect l="l" t="t" r="r" b="b"/>
              <a:pathLst>
                <a:path w="983" h="920" extrusionOk="0">
                  <a:moveTo>
                    <a:pt x="507" y="1"/>
                  </a:moveTo>
                  <a:cubicBezTo>
                    <a:pt x="282" y="1"/>
                    <a:pt x="51" y="145"/>
                    <a:pt x="1" y="446"/>
                  </a:cubicBezTo>
                  <a:cubicBezTo>
                    <a:pt x="1" y="683"/>
                    <a:pt x="238" y="920"/>
                    <a:pt x="475" y="920"/>
                  </a:cubicBezTo>
                  <a:cubicBezTo>
                    <a:pt x="746" y="920"/>
                    <a:pt x="983" y="716"/>
                    <a:pt x="983" y="446"/>
                  </a:cubicBezTo>
                  <a:cubicBezTo>
                    <a:pt x="966" y="154"/>
                    <a:pt x="739" y="1"/>
                    <a:pt x="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1" name="Google Shape;21611;p136"/>
            <p:cNvSpPr/>
            <p:nvPr/>
          </p:nvSpPr>
          <p:spPr>
            <a:xfrm>
              <a:off x="1183875" y="1949825"/>
              <a:ext cx="28800" cy="24825"/>
            </a:xfrm>
            <a:custGeom>
              <a:avLst/>
              <a:gdLst/>
              <a:ahLst/>
              <a:cxnLst/>
              <a:rect l="l" t="t" r="r" b="b"/>
              <a:pathLst>
                <a:path w="1152" h="993" extrusionOk="0">
                  <a:moveTo>
                    <a:pt x="678" y="1"/>
                  </a:moveTo>
                  <a:cubicBezTo>
                    <a:pt x="237" y="1"/>
                    <a:pt x="0" y="509"/>
                    <a:pt x="305" y="847"/>
                  </a:cubicBezTo>
                  <a:cubicBezTo>
                    <a:pt x="405" y="947"/>
                    <a:pt x="531" y="993"/>
                    <a:pt x="655" y="993"/>
                  </a:cubicBezTo>
                  <a:cubicBezTo>
                    <a:pt x="908" y="993"/>
                    <a:pt x="1152" y="804"/>
                    <a:pt x="1152" y="509"/>
                  </a:cubicBezTo>
                  <a:cubicBezTo>
                    <a:pt x="1152" y="238"/>
                    <a:pt x="948" y="35"/>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2" name="Google Shape;21612;p136"/>
            <p:cNvSpPr/>
            <p:nvPr/>
          </p:nvSpPr>
          <p:spPr>
            <a:xfrm>
              <a:off x="1414150" y="2474650"/>
              <a:ext cx="28800" cy="24050"/>
            </a:xfrm>
            <a:custGeom>
              <a:avLst/>
              <a:gdLst/>
              <a:ahLst/>
              <a:cxnLst/>
              <a:rect l="l" t="t" r="r" b="b"/>
              <a:pathLst>
                <a:path w="1152" h="962" extrusionOk="0">
                  <a:moveTo>
                    <a:pt x="695" y="0"/>
                  </a:moveTo>
                  <a:cubicBezTo>
                    <a:pt x="678" y="0"/>
                    <a:pt x="661" y="1"/>
                    <a:pt x="644" y="3"/>
                  </a:cubicBezTo>
                  <a:cubicBezTo>
                    <a:pt x="203" y="3"/>
                    <a:pt x="0" y="545"/>
                    <a:pt x="305" y="816"/>
                  </a:cubicBezTo>
                  <a:cubicBezTo>
                    <a:pt x="405" y="916"/>
                    <a:pt x="531" y="962"/>
                    <a:pt x="655" y="962"/>
                  </a:cubicBezTo>
                  <a:cubicBezTo>
                    <a:pt x="908" y="962"/>
                    <a:pt x="1152" y="773"/>
                    <a:pt x="1152" y="477"/>
                  </a:cubicBezTo>
                  <a:cubicBezTo>
                    <a:pt x="1152" y="224"/>
                    <a:pt x="944" y="0"/>
                    <a:pt x="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3" name="Google Shape;21613;p136"/>
            <p:cNvSpPr/>
            <p:nvPr/>
          </p:nvSpPr>
          <p:spPr>
            <a:xfrm>
              <a:off x="1462400" y="2488850"/>
              <a:ext cx="28575" cy="24025"/>
            </a:xfrm>
            <a:custGeom>
              <a:avLst/>
              <a:gdLst/>
              <a:ahLst/>
              <a:cxnLst/>
              <a:rect l="l" t="t" r="r" b="b"/>
              <a:pathLst>
                <a:path w="1143" h="961" extrusionOk="0">
                  <a:moveTo>
                    <a:pt x="520" y="1"/>
                  </a:moveTo>
                  <a:cubicBezTo>
                    <a:pt x="275" y="1"/>
                    <a:pt x="23" y="190"/>
                    <a:pt x="0" y="485"/>
                  </a:cubicBezTo>
                  <a:cubicBezTo>
                    <a:pt x="0" y="722"/>
                    <a:pt x="204" y="959"/>
                    <a:pt x="475" y="959"/>
                  </a:cubicBezTo>
                  <a:cubicBezTo>
                    <a:pt x="489" y="960"/>
                    <a:pt x="502" y="961"/>
                    <a:pt x="516" y="961"/>
                  </a:cubicBezTo>
                  <a:cubicBezTo>
                    <a:pt x="929" y="961"/>
                    <a:pt x="1142" y="474"/>
                    <a:pt x="847" y="146"/>
                  </a:cubicBezTo>
                  <a:cubicBezTo>
                    <a:pt x="758" y="46"/>
                    <a:pt x="640" y="1"/>
                    <a:pt x="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4" name="Google Shape;21614;p136"/>
            <p:cNvSpPr/>
            <p:nvPr/>
          </p:nvSpPr>
          <p:spPr>
            <a:xfrm>
              <a:off x="1169475" y="1995550"/>
              <a:ext cx="28800" cy="24625"/>
            </a:xfrm>
            <a:custGeom>
              <a:avLst/>
              <a:gdLst/>
              <a:ahLst/>
              <a:cxnLst/>
              <a:rect l="l" t="t" r="r" b="b"/>
              <a:pathLst>
                <a:path w="1152" h="985" extrusionOk="0">
                  <a:moveTo>
                    <a:pt x="644" y="0"/>
                  </a:moveTo>
                  <a:cubicBezTo>
                    <a:pt x="238" y="0"/>
                    <a:pt x="1" y="542"/>
                    <a:pt x="305" y="847"/>
                  </a:cubicBezTo>
                  <a:cubicBezTo>
                    <a:pt x="400" y="942"/>
                    <a:pt x="518" y="984"/>
                    <a:pt x="636" y="984"/>
                  </a:cubicBezTo>
                  <a:cubicBezTo>
                    <a:pt x="895" y="984"/>
                    <a:pt x="1152" y="777"/>
                    <a:pt x="1152" y="474"/>
                  </a:cubicBezTo>
                  <a:cubicBezTo>
                    <a:pt x="1118" y="237"/>
                    <a:pt x="915"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5" name="Google Shape;21615;p136"/>
            <p:cNvSpPr/>
            <p:nvPr/>
          </p:nvSpPr>
          <p:spPr>
            <a:xfrm>
              <a:off x="1368075" y="2459400"/>
              <a:ext cx="30850" cy="23875"/>
            </a:xfrm>
            <a:custGeom>
              <a:avLst/>
              <a:gdLst/>
              <a:ahLst/>
              <a:cxnLst/>
              <a:rect l="l" t="t" r="r" b="b"/>
              <a:pathLst>
                <a:path w="1234" h="955" extrusionOk="0">
                  <a:moveTo>
                    <a:pt x="598" y="1"/>
                  </a:moveTo>
                  <a:cubicBezTo>
                    <a:pt x="1" y="1"/>
                    <a:pt x="1" y="955"/>
                    <a:pt x="598" y="955"/>
                  </a:cubicBezTo>
                  <a:cubicBezTo>
                    <a:pt x="618" y="955"/>
                    <a:pt x="637" y="954"/>
                    <a:pt x="658" y="952"/>
                  </a:cubicBezTo>
                  <a:cubicBezTo>
                    <a:pt x="1234" y="918"/>
                    <a:pt x="1234" y="71"/>
                    <a:pt x="658" y="4"/>
                  </a:cubicBezTo>
                  <a:cubicBezTo>
                    <a:pt x="637" y="2"/>
                    <a:pt x="618" y="1"/>
                    <a:pt x="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6" name="Google Shape;21616;p136"/>
            <p:cNvSpPr/>
            <p:nvPr/>
          </p:nvSpPr>
          <p:spPr>
            <a:xfrm>
              <a:off x="1508950" y="2504350"/>
              <a:ext cx="22900" cy="23100"/>
            </a:xfrm>
            <a:custGeom>
              <a:avLst/>
              <a:gdLst/>
              <a:ahLst/>
              <a:cxnLst/>
              <a:rect l="l" t="t" r="r" b="b"/>
              <a:pathLst>
                <a:path w="916" h="924" extrusionOk="0">
                  <a:moveTo>
                    <a:pt x="475" y="1"/>
                  </a:moveTo>
                  <a:cubicBezTo>
                    <a:pt x="204" y="1"/>
                    <a:pt x="1" y="204"/>
                    <a:pt x="1" y="441"/>
                  </a:cubicBezTo>
                  <a:cubicBezTo>
                    <a:pt x="1" y="762"/>
                    <a:pt x="230" y="923"/>
                    <a:pt x="458" y="923"/>
                  </a:cubicBezTo>
                  <a:cubicBezTo>
                    <a:pt x="687" y="923"/>
                    <a:pt x="915" y="762"/>
                    <a:pt x="915" y="441"/>
                  </a:cubicBezTo>
                  <a:cubicBezTo>
                    <a:pt x="915" y="204"/>
                    <a:pt x="712"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7" name="Google Shape;21617;p136"/>
            <p:cNvSpPr/>
            <p:nvPr/>
          </p:nvSpPr>
          <p:spPr>
            <a:xfrm>
              <a:off x="1159325" y="2040425"/>
              <a:ext cx="27950" cy="23800"/>
            </a:xfrm>
            <a:custGeom>
              <a:avLst/>
              <a:gdLst/>
              <a:ahLst/>
              <a:cxnLst/>
              <a:rect l="l" t="t" r="r" b="b"/>
              <a:pathLst>
                <a:path w="1118" h="952" extrusionOk="0">
                  <a:moveTo>
                    <a:pt x="474" y="0"/>
                  </a:moveTo>
                  <a:cubicBezTo>
                    <a:pt x="203" y="0"/>
                    <a:pt x="0" y="203"/>
                    <a:pt x="0" y="474"/>
                  </a:cubicBezTo>
                  <a:cubicBezTo>
                    <a:pt x="0" y="752"/>
                    <a:pt x="238" y="951"/>
                    <a:pt x="486" y="951"/>
                  </a:cubicBezTo>
                  <a:cubicBezTo>
                    <a:pt x="600" y="951"/>
                    <a:pt x="717" y="909"/>
                    <a:pt x="813" y="813"/>
                  </a:cubicBezTo>
                  <a:cubicBezTo>
                    <a:pt x="1118" y="508"/>
                    <a:pt x="881"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8" name="Google Shape;21618;p136"/>
            <p:cNvSpPr/>
            <p:nvPr/>
          </p:nvSpPr>
          <p:spPr>
            <a:xfrm>
              <a:off x="1204175" y="1906375"/>
              <a:ext cx="27125" cy="23150"/>
            </a:xfrm>
            <a:custGeom>
              <a:avLst/>
              <a:gdLst/>
              <a:ahLst/>
              <a:cxnLst/>
              <a:rect l="l" t="t" r="r" b="b"/>
              <a:pathLst>
                <a:path w="1085" h="926" extrusionOk="0">
                  <a:moveTo>
                    <a:pt x="458" y="0"/>
                  </a:moveTo>
                  <a:cubicBezTo>
                    <a:pt x="227" y="0"/>
                    <a:pt x="1" y="181"/>
                    <a:pt x="1" y="452"/>
                  </a:cubicBezTo>
                  <a:cubicBezTo>
                    <a:pt x="1" y="689"/>
                    <a:pt x="204" y="926"/>
                    <a:pt x="441" y="926"/>
                  </a:cubicBezTo>
                  <a:cubicBezTo>
                    <a:pt x="848" y="926"/>
                    <a:pt x="1085" y="418"/>
                    <a:pt x="780" y="147"/>
                  </a:cubicBezTo>
                  <a:cubicBezTo>
                    <a:pt x="690" y="45"/>
                    <a:pt x="573" y="0"/>
                    <a:pt x="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9" name="Google Shape;21619;p136"/>
            <p:cNvSpPr/>
            <p:nvPr/>
          </p:nvSpPr>
          <p:spPr>
            <a:xfrm>
              <a:off x="1718350" y="2473775"/>
              <a:ext cx="26850" cy="22675"/>
            </a:xfrm>
            <a:custGeom>
              <a:avLst/>
              <a:gdLst/>
              <a:ahLst/>
              <a:cxnLst/>
              <a:rect l="l" t="t" r="r" b="b"/>
              <a:pathLst>
                <a:path w="1074" h="907" extrusionOk="0">
                  <a:moveTo>
                    <a:pt x="412" y="1"/>
                  </a:moveTo>
                  <a:cubicBezTo>
                    <a:pt x="198" y="1"/>
                    <a:pt x="23" y="194"/>
                    <a:pt x="23" y="445"/>
                  </a:cubicBezTo>
                  <a:cubicBezTo>
                    <a:pt x="0" y="723"/>
                    <a:pt x="232" y="907"/>
                    <a:pt x="478" y="907"/>
                  </a:cubicBezTo>
                  <a:cubicBezTo>
                    <a:pt x="591" y="907"/>
                    <a:pt x="706" y="868"/>
                    <a:pt x="802" y="783"/>
                  </a:cubicBezTo>
                  <a:cubicBezTo>
                    <a:pt x="1073" y="479"/>
                    <a:pt x="904" y="4"/>
                    <a:pt x="463" y="4"/>
                  </a:cubicBezTo>
                  <a:cubicBezTo>
                    <a:pt x="446" y="2"/>
                    <a:pt x="429"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0" name="Google Shape;21620;p136"/>
            <p:cNvSpPr/>
            <p:nvPr/>
          </p:nvSpPr>
          <p:spPr>
            <a:xfrm>
              <a:off x="1156775" y="2191025"/>
              <a:ext cx="27125" cy="22975"/>
            </a:xfrm>
            <a:custGeom>
              <a:avLst/>
              <a:gdLst/>
              <a:ahLst/>
              <a:cxnLst/>
              <a:rect l="l" t="t" r="r" b="b"/>
              <a:pathLst>
                <a:path w="1085" h="919" extrusionOk="0">
                  <a:moveTo>
                    <a:pt x="624" y="1"/>
                  </a:moveTo>
                  <a:cubicBezTo>
                    <a:pt x="515" y="1"/>
                    <a:pt x="402" y="43"/>
                    <a:pt x="305" y="139"/>
                  </a:cubicBezTo>
                  <a:cubicBezTo>
                    <a:pt x="1" y="410"/>
                    <a:pt x="204" y="918"/>
                    <a:pt x="610" y="918"/>
                  </a:cubicBezTo>
                  <a:cubicBezTo>
                    <a:pt x="881" y="918"/>
                    <a:pt x="1084" y="715"/>
                    <a:pt x="1084" y="478"/>
                  </a:cubicBezTo>
                  <a:cubicBezTo>
                    <a:pt x="1084" y="200"/>
                    <a:pt x="862"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1" name="Google Shape;21621;p136"/>
            <p:cNvSpPr/>
            <p:nvPr/>
          </p:nvSpPr>
          <p:spPr>
            <a:xfrm>
              <a:off x="1248200" y="2371150"/>
              <a:ext cx="27125" cy="23175"/>
            </a:xfrm>
            <a:custGeom>
              <a:avLst/>
              <a:gdLst/>
              <a:ahLst/>
              <a:cxnLst/>
              <a:rect l="l" t="t" r="r" b="b"/>
              <a:pathLst>
                <a:path w="1085" h="927" extrusionOk="0">
                  <a:moveTo>
                    <a:pt x="628" y="1"/>
                  </a:moveTo>
                  <a:cubicBezTo>
                    <a:pt x="513" y="1"/>
                    <a:pt x="396" y="46"/>
                    <a:pt x="306" y="147"/>
                  </a:cubicBezTo>
                  <a:cubicBezTo>
                    <a:pt x="1" y="452"/>
                    <a:pt x="204" y="926"/>
                    <a:pt x="644" y="926"/>
                  </a:cubicBezTo>
                  <a:cubicBezTo>
                    <a:pt x="881" y="926"/>
                    <a:pt x="1085" y="723"/>
                    <a:pt x="1085" y="452"/>
                  </a:cubicBezTo>
                  <a:cubicBezTo>
                    <a:pt x="1085" y="181"/>
                    <a:pt x="859"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2" name="Google Shape;21622;p136"/>
            <p:cNvSpPr/>
            <p:nvPr/>
          </p:nvSpPr>
          <p:spPr>
            <a:xfrm>
              <a:off x="1834900" y="1811200"/>
              <a:ext cx="22050" cy="22250"/>
            </a:xfrm>
            <a:custGeom>
              <a:avLst/>
              <a:gdLst/>
              <a:ahLst/>
              <a:cxnLst/>
              <a:rect l="l" t="t" r="r" b="b"/>
              <a:pathLst>
                <a:path w="882" h="890" extrusionOk="0">
                  <a:moveTo>
                    <a:pt x="441" y="0"/>
                  </a:moveTo>
                  <a:cubicBezTo>
                    <a:pt x="221" y="0"/>
                    <a:pt x="1" y="144"/>
                    <a:pt x="1" y="432"/>
                  </a:cubicBezTo>
                  <a:cubicBezTo>
                    <a:pt x="1" y="737"/>
                    <a:pt x="221" y="889"/>
                    <a:pt x="441" y="889"/>
                  </a:cubicBezTo>
                  <a:cubicBezTo>
                    <a:pt x="661" y="889"/>
                    <a:pt x="881" y="737"/>
                    <a:pt x="881" y="432"/>
                  </a:cubicBezTo>
                  <a:cubicBezTo>
                    <a:pt x="881" y="144"/>
                    <a:pt x="661"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3" name="Google Shape;21623;p136"/>
            <p:cNvSpPr/>
            <p:nvPr/>
          </p:nvSpPr>
          <p:spPr>
            <a:xfrm>
              <a:off x="1953650" y="2050525"/>
              <a:ext cx="26050" cy="22375"/>
            </a:xfrm>
            <a:custGeom>
              <a:avLst/>
              <a:gdLst/>
              <a:ahLst/>
              <a:cxnLst/>
              <a:rect l="l" t="t" r="r" b="b"/>
              <a:pathLst>
                <a:path w="1042" h="895" extrusionOk="0">
                  <a:moveTo>
                    <a:pt x="563" y="1"/>
                  </a:moveTo>
                  <a:cubicBezTo>
                    <a:pt x="182" y="1"/>
                    <a:pt x="0" y="485"/>
                    <a:pt x="262" y="747"/>
                  </a:cubicBezTo>
                  <a:cubicBezTo>
                    <a:pt x="353" y="849"/>
                    <a:pt x="466" y="894"/>
                    <a:pt x="577" y="894"/>
                  </a:cubicBezTo>
                  <a:cubicBezTo>
                    <a:pt x="801" y="894"/>
                    <a:pt x="1019" y="714"/>
                    <a:pt x="1041" y="443"/>
                  </a:cubicBezTo>
                  <a:cubicBezTo>
                    <a:pt x="1041" y="206"/>
                    <a:pt x="838" y="2"/>
                    <a:pt x="601" y="2"/>
                  </a:cubicBezTo>
                  <a:cubicBezTo>
                    <a:pt x="588" y="1"/>
                    <a:pt x="575" y="1"/>
                    <a:pt x="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4" name="Google Shape;21624;p136"/>
            <p:cNvSpPr/>
            <p:nvPr/>
          </p:nvSpPr>
          <p:spPr>
            <a:xfrm>
              <a:off x="1775875" y="2443325"/>
              <a:ext cx="26025" cy="22025"/>
            </a:xfrm>
            <a:custGeom>
              <a:avLst/>
              <a:gdLst/>
              <a:ahLst/>
              <a:cxnLst/>
              <a:rect l="l" t="t" r="r" b="b"/>
              <a:pathLst>
                <a:path w="1041" h="881" extrusionOk="0">
                  <a:moveTo>
                    <a:pt x="646" y="0"/>
                  </a:moveTo>
                  <a:cubicBezTo>
                    <a:pt x="631" y="0"/>
                    <a:pt x="616" y="1"/>
                    <a:pt x="601" y="3"/>
                  </a:cubicBezTo>
                  <a:cubicBezTo>
                    <a:pt x="587" y="2"/>
                    <a:pt x="573" y="2"/>
                    <a:pt x="560" y="2"/>
                  </a:cubicBezTo>
                  <a:cubicBezTo>
                    <a:pt x="181" y="2"/>
                    <a:pt x="0" y="454"/>
                    <a:pt x="262" y="748"/>
                  </a:cubicBezTo>
                  <a:cubicBezTo>
                    <a:pt x="352" y="839"/>
                    <a:pt x="469" y="880"/>
                    <a:pt x="584" y="880"/>
                  </a:cubicBezTo>
                  <a:cubicBezTo>
                    <a:pt x="815" y="880"/>
                    <a:pt x="1041" y="714"/>
                    <a:pt x="1041" y="444"/>
                  </a:cubicBezTo>
                  <a:cubicBezTo>
                    <a:pt x="1041" y="222"/>
                    <a:pt x="863"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5" name="Google Shape;21625;p136"/>
            <p:cNvSpPr/>
            <p:nvPr/>
          </p:nvSpPr>
          <p:spPr>
            <a:xfrm>
              <a:off x="1352600" y="1755025"/>
              <a:ext cx="26850" cy="22200"/>
            </a:xfrm>
            <a:custGeom>
              <a:avLst/>
              <a:gdLst/>
              <a:ahLst/>
              <a:cxnLst/>
              <a:rect l="l" t="t" r="r" b="b"/>
              <a:pathLst>
                <a:path w="1074" h="888" extrusionOk="0">
                  <a:moveTo>
                    <a:pt x="412" y="0"/>
                  </a:moveTo>
                  <a:cubicBezTo>
                    <a:pt x="198" y="0"/>
                    <a:pt x="24" y="191"/>
                    <a:pt x="24" y="410"/>
                  </a:cubicBezTo>
                  <a:cubicBezTo>
                    <a:pt x="1" y="688"/>
                    <a:pt x="232" y="887"/>
                    <a:pt x="466" y="887"/>
                  </a:cubicBezTo>
                  <a:cubicBezTo>
                    <a:pt x="575" y="887"/>
                    <a:pt x="684" y="845"/>
                    <a:pt x="769" y="749"/>
                  </a:cubicBezTo>
                  <a:cubicBezTo>
                    <a:pt x="1074" y="478"/>
                    <a:pt x="871" y="4"/>
                    <a:pt x="464" y="4"/>
                  </a:cubicBezTo>
                  <a:cubicBezTo>
                    <a:pt x="447" y="1"/>
                    <a:pt x="429"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6" name="Google Shape;21626;p136"/>
            <p:cNvSpPr/>
            <p:nvPr/>
          </p:nvSpPr>
          <p:spPr>
            <a:xfrm>
              <a:off x="1414150" y="1724625"/>
              <a:ext cx="25425" cy="21125"/>
            </a:xfrm>
            <a:custGeom>
              <a:avLst/>
              <a:gdLst/>
              <a:ahLst/>
              <a:cxnLst/>
              <a:rect l="l" t="t" r="r" b="b"/>
              <a:pathLst>
                <a:path w="1017" h="845" extrusionOk="0">
                  <a:moveTo>
                    <a:pt x="440" y="1"/>
                  </a:moveTo>
                  <a:cubicBezTo>
                    <a:pt x="203" y="1"/>
                    <a:pt x="0" y="204"/>
                    <a:pt x="0" y="441"/>
                  </a:cubicBezTo>
                  <a:cubicBezTo>
                    <a:pt x="0" y="687"/>
                    <a:pt x="208" y="845"/>
                    <a:pt x="427" y="845"/>
                  </a:cubicBezTo>
                  <a:cubicBezTo>
                    <a:pt x="539" y="845"/>
                    <a:pt x="654" y="804"/>
                    <a:pt x="745" y="712"/>
                  </a:cubicBezTo>
                  <a:cubicBezTo>
                    <a:pt x="1016" y="441"/>
                    <a:pt x="813"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7" name="Google Shape;21627;p136"/>
            <p:cNvSpPr/>
            <p:nvPr/>
          </p:nvSpPr>
          <p:spPr>
            <a:xfrm>
              <a:off x="1142375" y="2086975"/>
              <a:ext cx="24575" cy="21125"/>
            </a:xfrm>
            <a:custGeom>
              <a:avLst/>
              <a:gdLst/>
              <a:ahLst/>
              <a:cxnLst/>
              <a:rect l="l" t="t" r="r" b="b"/>
              <a:pathLst>
                <a:path w="983" h="845" extrusionOk="0">
                  <a:moveTo>
                    <a:pt x="577" y="1"/>
                  </a:moveTo>
                  <a:cubicBezTo>
                    <a:pt x="170" y="1"/>
                    <a:pt x="1" y="441"/>
                    <a:pt x="272" y="712"/>
                  </a:cubicBezTo>
                  <a:cubicBezTo>
                    <a:pt x="364" y="803"/>
                    <a:pt x="475" y="845"/>
                    <a:pt x="582" y="845"/>
                  </a:cubicBezTo>
                  <a:cubicBezTo>
                    <a:pt x="790" y="845"/>
                    <a:pt x="983" y="687"/>
                    <a:pt x="983" y="441"/>
                  </a:cubicBezTo>
                  <a:cubicBezTo>
                    <a:pt x="983" y="204"/>
                    <a:pt x="814"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8" name="Google Shape;21628;p136"/>
            <p:cNvSpPr/>
            <p:nvPr/>
          </p:nvSpPr>
          <p:spPr>
            <a:xfrm>
              <a:off x="1324400" y="2445925"/>
              <a:ext cx="29650" cy="22050"/>
            </a:xfrm>
            <a:custGeom>
              <a:avLst/>
              <a:gdLst/>
              <a:ahLst/>
              <a:cxnLst/>
              <a:rect l="l" t="t" r="r" b="b"/>
              <a:pathLst>
                <a:path w="1186" h="882" extrusionOk="0">
                  <a:moveTo>
                    <a:pt x="610" y="1"/>
                  </a:moveTo>
                  <a:cubicBezTo>
                    <a:pt x="1" y="1"/>
                    <a:pt x="1" y="881"/>
                    <a:pt x="610" y="881"/>
                  </a:cubicBezTo>
                  <a:cubicBezTo>
                    <a:pt x="1186" y="881"/>
                    <a:pt x="1186" y="1"/>
                    <a:pt x="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9" name="Google Shape;21629;p136"/>
            <p:cNvSpPr/>
            <p:nvPr/>
          </p:nvSpPr>
          <p:spPr>
            <a:xfrm>
              <a:off x="1666425" y="1708550"/>
              <a:ext cx="27975" cy="21200"/>
            </a:xfrm>
            <a:custGeom>
              <a:avLst/>
              <a:gdLst/>
              <a:ahLst/>
              <a:cxnLst/>
              <a:rect l="l" t="t" r="r" b="b"/>
              <a:pathLst>
                <a:path w="1119" h="848" extrusionOk="0">
                  <a:moveTo>
                    <a:pt x="543" y="0"/>
                  </a:moveTo>
                  <a:cubicBezTo>
                    <a:pt x="1" y="0"/>
                    <a:pt x="1" y="847"/>
                    <a:pt x="543" y="847"/>
                  </a:cubicBezTo>
                  <a:cubicBezTo>
                    <a:pt x="1118" y="847"/>
                    <a:pt x="1118"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0" name="Google Shape;21630;p136"/>
            <p:cNvSpPr/>
            <p:nvPr/>
          </p:nvSpPr>
          <p:spPr>
            <a:xfrm>
              <a:off x="1552150" y="2520425"/>
              <a:ext cx="25400" cy="21200"/>
            </a:xfrm>
            <a:custGeom>
              <a:avLst/>
              <a:gdLst/>
              <a:ahLst/>
              <a:cxnLst/>
              <a:rect l="l" t="t" r="r" b="b"/>
              <a:pathLst>
                <a:path w="1016" h="848" extrusionOk="0">
                  <a:moveTo>
                    <a:pt x="576" y="1"/>
                  </a:moveTo>
                  <a:cubicBezTo>
                    <a:pt x="0" y="1"/>
                    <a:pt x="0" y="848"/>
                    <a:pt x="576" y="848"/>
                  </a:cubicBezTo>
                  <a:cubicBezTo>
                    <a:pt x="813" y="848"/>
                    <a:pt x="1016" y="644"/>
                    <a:pt x="1016" y="407"/>
                  </a:cubicBezTo>
                  <a:cubicBezTo>
                    <a:pt x="1016" y="170"/>
                    <a:pt x="813"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1" name="Google Shape;21631;p136"/>
            <p:cNvSpPr/>
            <p:nvPr/>
          </p:nvSpPr>
          <p:spPr>
            <a:xfrm>
              <a:off x="1660500" y="2504350"/>
              <a:ext cx="21200" cy="20975"/>
            </a:xfrm>
            <a:custGeom>
              <a:avLst/>
              <a:gdLst/>
              <a:ahLst/>
              <a:cxnLst/>
              <a:rect l="l" t="t" r="r" b="b"/>
              <a:pathLst>
                <a:path w="848" h="839" extrusionOk="0">
                  <a:moveTo>
                    <a:pt x="424" y="1"/>
                  </a:moveTo>
                  <a:cubicBezTo>
                    <a:pt x="212" y="1"/>
                    <a:pt x="1" y="136"/>
                    <a:pt x="1" y="407"/>
                  </a:cubicBezTo>
                  <a:cubicBezTo>
                    <a:pt x="1" y="695"/>
                    <a:pt x="212" y="839"/>
                    <a:pt x="424" y="839"/>
                  </a:cubicBezTo>
                  <a:cubicBezTo>
                    <a:pt x="636" y="839"/>
                    <a:pt x="847" y="695"/>
                    <a:pt x="847" y="407"/>
                  </a:cubicBezTo>
                  <a:cubicBezTo>
                    <a:pt x="847" y="136"/>
                    <a:pt x="636"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2" name="Google Shape;21632;p136"/>
            <p:cNvSpPr/>
            <p:nvPr/>
          </p:nvSpPr>
          <p:spPr>
            <a:xfrm>
              <a:off x="1289700" y="1786250"/>
              <a:ext cx="25425" cy="21375"/>
            </a:xfrm>
            <a:custGeom>
              <a:avLst/>
              <a:gdLst/>
              <a:ahLst/>
              <a:cxnLst/>
              <a:rect l="l" t="t" r="r" b="b"/>
              <a:pathLst>
                <a:path w="1017" h="855" extrusionOk="0">
                  <a:moveTo>
                    <a:pt x="568" y="0"/>
                  </a:moveTo>
                  <a:cubicBezTo>
                    <a:pt x="463" y="0"/>
                    <a:pt x="357" y="34"/>
                    <a:pt x="271" y="110"/>
                  </a:cubicBezTo>
                  <a:cubicBezTo>
                    <a:pt x="0" y="380"/>
                    <a:pt x="203" y="855"/>
                    <a:pt x="576" y="855"/>
                  </a:cubicBezTo>
                  <a:cubicBezTo>
                    <a:pt x="813" y="855"/>
                    <a:pt x="1016" y="651"/>
                    <a:pt x="1016" y="414"/>
                  </a:cubicBezTo>
                  <a:cubicBezTo>
                    <a:pt x="1016" y="160"/>
                    <a:pt x="795"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3" name="Google Shape;21633;p136"/>
            <p:cNvSpPr/>
            <p:nvPr/>
          </p:nvSpPr>
          <p:spPr>
            <a:xfrm>
              <a:off x="1944125" y="2246975"/>
              <a:ext cx="21175" cy="21200"/>
            </a:xfrm>
            <a:custGeom>
              <a:avLst/>
              <a:gdLst/>
              <a:ahLst/>
              <a:cxnLst/>
              <a:rect l="l" t="t" r="r" b="b"/>
              <a:pathLst>
                <a:path w="847" h="848" extrusionOk="0">
                  <a:moveTo>
                    <a:pt x="406" y="1"/>
                  </a:moveTo>
                  <a:cubicBezTo>
                    <a:pt x="169" y="1"/>
                    <a:pt x="0" y="204"/>
                    <a:pt x="0" y="441"/>
                  </a:cubicBezTo>
                  <a:cubicBezTo>
                    <a:pt x="0" y="678"/>
                    <a:pt x="169" y="847"/>
                    <a:pt x="406" y="847"/>
                  </a:cubicBezTo>
                  <a:cubicBezTo>
                    <a:pt x="643" y="847"/>
                    <a:pt x="847" y="678"/>
                    <a:pt x="847" y="441"/>
                  </a:cubicBezTo>
                  <a:cubicBezTo>
                    <a:pt x="847" y="204"/>
                    <a:pt x="643"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4" name="Google Shape;21634;p136"/>
            <p:cNvSpPr/>
            <p:nvPr/>
          </p:nvSpPr>
          <p:spPr>
            <a:xfrm>
              <a:off x="1713850" y="1723150"/>
              <a:ext cx="21175" cy="20975"/>
            </a:xfrm>
            <a:custGeom>
              <a:avLst/>
              <a:gdLst/>
              <a:ahLst/>
              <a:cxnLst/>
              <a:rect l="l" t="t" r="r" b="b"/>
              <a:pathLst>
                <a:path w="847" h="839" extrusionOk="0">
                  <a:moveTo>
                    <a:pt x="423" y="1"/>
                  </a:moveTo>
                  <a:cubicBezTo>
                    <a:pt x="212" y="1"/>
                    <a:pt x="0" y="145"/>
                    <a:pt x="0" y="432"/>
                  </a:cubicBezTo>
                  <a:cubicBezTo>
                    <a:pt x="0" y="669"/>
                    <a:pt x="203" y="839"/>
                    <a:pt x="440" y="839"/>
                  </a:cubicBezTo>
                  <a:cubicBezTo>
                    <a:pt x="677" y="839"/>
                    <a:pt x="847" y="669"/>
                    <a:pt x="847" y="432"/>
                  </a:cubicBezTo>
                  <a:cubicBezTo>
                    <a:pt x="847" y="145"/>
                    <a:pt x="63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5" name="Google Shape;21635;p136"/>
            <p:cNvSpPr/>
            <p:nvPr/>
          </p:nvSpPr>
          <p:spPr>
            <a:xfrm>
              <a:off x="1219425" y="1862625"/>
              <a:ext cx="24575" cy="20925"/>
            </a:xfrm>
            <a:custGeom>
              <a:avLst/>
              <a:gdLst/>
              <a:ahLst/>
              <a:cxnLst/>
              <a:rect l="l" t="t" r="r" b="b"/>
              <a:pathLst>
                <a:path w="983" h="837" extrusionOk="0">
                  <a:moveTo>
                    <a:pt x="441" y="1"/>
                  </a:moveTo>
                  <a:cubicBezTo>
                    <a:pt x="204" y="1"/>
                    <a:pt x="1" y="170"/>
                    <a:pt x="1" y="407"/>
                  </a:cubicBezTo>
                  <a:cubicBezTo>
                    <a:pt x="1" y="661"/>
                    <a:pt x="221" y="836"/>
                    <a:pt x="436" y="836"/>
                  </a:cubicBezTo>
                  <a:cubicBezTo>
                    <a:pt x="537" y="836"/>
                    <a:pt x="636" y="798"/>
                    <a:pt x="712" y="712"/>
                  </a:cubicBezTo>
                  <a:cubicBezTo>
                    <a:pt x="983" y="441"/>
                    <a:pt x="813"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6" name="Google Shape;21636;p136"/>
            <p:cNvSpPr/>
            <p:nvPr/>
          </p:nvSpPr>
          <p:spPr>
            <a:xfrm>
              <a:off x="1959350" y="2202125"/>
              <a:ext cx="24575" cy="21175"/>
            </a:xfrm>
            <a:custGeom>
              <a:avLst/>
              <a:gdLst/>
              <a:ahLst/>
              <a:cxnLst/>
              <a:rect l="l" t="t" r="r" b="b"/>
              <a:pathLst>
                <a:path w="983" h="847" extrusionOk="0">
                  <a:moveTo>
                    <a:pt x="407" y="0"/>
                  </a:moveTo>
                  <a:cubicBezTo>
                    <a:pt x="170" y="0"/>
                    <a:pt x="1" y="169"/>
                    <a:pt x="1" y="406"/>
                  </a:cubicBezTo>
                  <a:cubicBezTo>
                    <a:pt x="1" y="644"/>
                    <a:pt x="204" y="813"/>
                    <a:pt x="407" y="813"/>
                  </a:cubicBezTo>
                  <a:lnTo>
                    <a:pt x="407" y="847"/>
                  </a:lnTo>
                  <a:cubicBezTo>
                    <a:pt x="983" y="847"/>
                    <a:pt x="983"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7" name="Google Shape;21637;p136"/>
            <p:cNvSpPr/>
            <p:nvPr/>
          </p:nvSpPr>
          <p:spPr>
            <a:xfrm>
              <a:off x="1938175" y="1947275"/>
              <a:ext cx="26875" cy="19500"/>
            </a:xfrm>
            <a:custGeom>
              <a:avLst/>
              <a:gdLst/>
              <a:ahLst/>
              <a:cxnLst/>
              <a:rect l="l" t="t" r="r" b="b"/>
              <a:pathLst>
                <a:path w="1075" h="780" extrusionOk="0">
                  <a:moveTo>
                    <a:pt x="573" y="0"/>
                  </a:moveTo>
                  <a:cubicBezTo>
                    <a:pt x="563" y="0"/>
                    <a:pt x="553" y="0"/>
                    <a:pt x="543" y="1"/>
                  </a:cubicBezTo>
                  <a:cubicBezTo>
                    <a:pt x="1" y="1"/>
                    <a:pt x="35" y="780"/>
                    <a:pt x="577" y="780"/>
                  </a:cubicBezTo>
                  <a:cubicBezTo>
                    <a:pt x="1074" y="780"/>
                    <a:pt x="1052"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8" name="Google Shape;21638;p136"/>
            <p:cNvSpPr/>
            <p:nvPr/>
          </p:nvSpPr>
          <p:spPr>
            <a:xfrm>
              <a:off x="1928875" y="2293125"/>
              <a:ext cx="21625" cy="19700"/>
            </a:xfrm>
            <a:custGeom>
              <a:avLst/>
              <a:gdLst/>
              <a:ahLst/>
              <a:cxnLst/>
              <a:rect l="l" t="t" r="r" b="b"/>
              <a:pathLst>
                <a:path w="865" h="788" extrusionOk="0">
                  <a:moveTo>
                    <a:pt x="441" y="0"/>
                  </a:moveTo>
                  <a:cubicBezTo>
                    <a:pt x="254" y="0"/>
                    <a:pt x="68" y="119"/>
                    <a:pt x="34" y="356"/>
                  </a:cubicBezTo>
                  <a:cubicBezTo>
                    <a:pt x="0" y="644"/>
                    <a:pt x="212" y="788"/>
                    <a:pt x="428" y="788"/>
                  </a:cubicBezTo>
                  <a:cubicBezTo>
                    <a:pt x="644" y="788"/>
                    <a:pt x="864" y="644"/>
                    <a:pt x="847" y="356"/>
                  </a:cubicBezTo>
                  <a:cubicBezTo>
                    <a:pt x="813" y="119"/>
                    <a:pt x="627"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9" name="Google Shape;21639;p136"/>
            <p:cNvSpPr/>
            <p:nvPr/>
          </p:nvSpPr>
          <p:spPr>
            <a:xfrm>
              <a:off x="1910250" y="1886950"/>
              <a:ext cx="21650" cy="20675"/>
            </a:xfrm>
            <a:custGeom>
              <a:avLst/>
              <a:gdLst/>
              <a:ahLst/>
              <a:cxnLst/>
              <a:rect l="l" t="t" r="r" b="b"/>
              <a:pathLst>
                <a:path w="866" h="827" extrusionOk="0">
                  <a:moveTo>
                    <a:pt x="431" y="1"/>
                  </a:moveTo>
                  <a:cubicBezTo>
                    <a:pt x="225" y="1"/>
                    <a:pt x="18" y="137"/>
                    <a:pt x="34" y="416"/>
                  </a:cubicBezTo>
                  <a:cubicBezTo>
                    <a:pt x="0" y="619"/>
                    <a:pt x="170" y="822"/>
                    <a:pt x="407" y="822"/>
                  </a:cubicBezTo>
                  <a:cubicBezTo>
                    <a:pt x="424" y="825"/>
                    <a:pt x="442" y="827"/>
                    <a:pt x="459" y="827"/>
                  </a:cubicBezTo>
                  <a:cubicBezTo>
                    <a:pt x="643" y="827"/>
                    <a:pt x="813" y="667"/>
                    <a:pt x="813" y="450"/>
                  </a:cubicBezTo>
                  <a:cubicBezTo>
                    <a:pt x="866" y="154"/>
                    <a:pt x="649" y="1"/>
                    <a:pt x="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0" name="Google Shape;21640;p136"/>
            <p:cNvSpPr/>
            <p:nvPr/>
          </p:nvSpPr>
          <p:spPr>
            <a:xfrm>
              <a:off x="1474250" y="1695800"/>
              <a:ext cx="23475" cy="19775"/>
            </a:xfrm>
            <a:custGeom>
              <a:avLst/>
              <a:gdLst/>
              <a:ahLst/>
              <a:cxnLst/>
              <a:rect l="l" t="t" r="r" b="b"/>
              <a:pathLst>
                <a:path w="939" h="791" extrusionOk="0">
                  <a:moveTo>
                    <a:pt x="413" y="1"/>
                  </a:moveTo>
                  <a:cubicBezTo>
                    <a:pt x="400" y="1"/>
                    <a:pt x="387" y="1"/>
                    <a:pt x="373" y="2"/>
                  </a:cubicBezTo>
                  <a:cubicBezTo>
                    <a:pt x="170" y="2"/>
                    <a:pt x="1" y="172"/>
                    <a:pt x="1" y="409"/>
                  </a:cubicBezTo>
                  <a:cubicBezTo>
                    <a:pt x="1" y="638"/>
                    <a:pt x="203" y="790"/>
                    <a:pt x="407" y="790"/>
                  </a:cubicBezTo>
                  <a:cubicBezTo>
                    <a:pt x="504" y="790"/>
                    <a:pt x="602" y="756"/>
                    <a:pt x="678" y="680"/>
                  </a:cubicBezTo>
                  <a:cubicBezTo>
                    <a:pt x="939" y="419"/>
                    <a:pt x="760"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1" name="Google Shape;21641;p136"/>
            <p:cNvSpPr/>
            <p:nvPr/>
          </p:nvSpPr>
          <p:spPr>
            <a:xfrm>
              <a:off x="1621550" y="1694775"/>
              <a:ext cx="22900" cy="19725"/>
            </a:xfrm>
            <a:custGeom>
              <a:avLst/>
              <a:gdLst/>
              <a:ahLst/>
              <a:cxnLst/>
              <a:rect l="l" t="t" r="r" b="b"/>
              <a:pathLst>
                <a:path w="916" h="789" extrusionOk="0">
                  <a:moveTo>
                    <a:pt x="524" y="1"/>
                  </a:moveTo>
                  <a:cubicBezTo>
                    <a:pt x="426" y="1"/>
                    <a:pt x="325" y="35"/>
                    <a:pt x="238" y="111"/>
                  </a:cubicBezTo>
                  <a:cubicBezTo>
                    <a:pt x="1" y="348"/>
                    <a:pt x="170" y="788"/>
                    <a:pt x="543" y="788"/>
                  </a:cubicBezTo>
                  <a:cubicBezTo>
                    <a:pt x="746" y="788"/>
                    <a:pt x="915" y="585"/>
                    <a:pt x="915" y="382"/>
                  </a:cubicBezTo>
                  <a:cubicBezTo>
                    <a:pt x="915" y="152"/>
                    <a:pt x="728"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2" name="Google Shape;21642;p136"/>
            <p:cNvSpPr/>
            <p:nvPr/>
          </p:nvSpPr>
          <p:spPr>
            <a:xfrm>
              <a:off x="1835750" y="2412925"/>
              <a:ext cx="27950" cy="20325"/>
            </a:xfrm>
            <a:custGeom>
              <a:avLst/>
              <a:gdLst/>
              <a:ahLst/>
              <a:cxnLst/>
              <a:rect l="l" t="t" r="r" b="b"/>
              <a:pathLst>
                <a:path w="1118" h="813" extrusionOk="0">
                  <a:moveTo>
                    <a:pt x="576" y="0"/>
                  </a:moveTo>
                  <a:cubicBezTo>
                    <a:pt x="34" y="0"/>
                    <a:pt x="0" y="779"/>
                    <a:pt x="542" y="813"/>
                  </a:cubicBezTo>
                  <a:cubicBezTo>
                    <a:pt x="1084" y="813"/>
                    <a:pt x="1118" y="34"/>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3" name="Google Shape;21643;p136"/>
            <p:cNvSpPr/>
            <p:nvPr/>
          </p:nvSpPr>
          <p:spPr>
            <a:xfrm>
              <a:off x="1971475" y="2157225"/>
              <a:ext cx="25725" cy="18700"/>
            </a:xfrm>
            <a:custGeom>
              <a:avLst/>
              <a:gdLst/>
              <a:ahLst/>
              <a:cxnLst/>
              <a:rect l="l" t="t" r="r" b="b"/>
              <a:pathLst>
                <a:path w="1029" h="748" extrusionOk="0">
                  <a:moveTo>
                    <a:pt x="498" y="0"/>
                  </a:moveTo>
                  <a:cubicBezTo>
                    <a:pt x="22" y="0"/>
                    <a:pt x="0" y="713"/>
                    <a:pt x="464" y="746"/>
                  </a:cubicBezTo>
                  <a:cubicBezTo>
                    <a:pt x="475" y="747"/>
                    <a:pt x="486" y="747"/>
                    <a:pt x="497" y="747"/>
                  </a:cubicBezTo>
                  <a:cubicBezTo>
                    <a:pt x="974" y="747"/>
                    <a:pt x="1028" y="34"/>
                    <a:pt x="532" y="1"/>
                  </a:cubicBezTo>
                  <a:cubicBezTo>
                    <a:pt x="520" y="1"/>
                    <a:pt x="509" y="0"/>
                    <a:pt x="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4" name="Google Shape;21644;p136"/>
            <p:cNvSpPr/>
            <p:nvPr/>
          </p:nvSpPr>
          <p:spPr>
            <a:xfrm>
              <a:off x="1757850" y="1738825"/>
              <a:ext cx="22050" cy="19700"/>
            </a:xfrm>
            <a:custGeom>
              <a:avLst/>
              <a:gdLst/>
              <a:ahLst/>
              <a:cxnLst/>
              <a:rect l="l" t="t" r="r" b="b"/>
              <a:pathLst>
                <a:path w="882" h="788" extrusionOk="0">
                  <a:moveTo>
                    <a:pt x="496" y="1"/>
                  </a:moveTo>
                  <a:cubicBezTo>
                    <a:pt x="405" y="1"/>
                    <a:pt x="313" y="35"/>
                    <a:pt x="238" y="110"/>
                  </a:cubicBezTo>
                  <a:cubicBezTo>
                    <a:pt x="1" y="347"/>
                    <a:pt x="170" y="787"/>
                    <a:pt x="509" y="787"/>
                  </a:cubicBezTo>
                  <a:cubicBezTo>
                    <a:pt x="712" y="787"/>
                    <a:pt x="881" y="618"/>
                    <a:pt x="881" y="415"/>
                  </a:cubicBezTo>
                  <a:cubicBezTo>
                    <a:pt x="881" y="160"/>
                    <a:pt x="692"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5" name="Google Shape;21645;p136"/>
            <p:cNvSpPr/>
            <p:nvPr/>
          </p:nvSpPr>
          <p:spPr>
            <a:xfrm>
              <a:off x="1176250" y="2298400"/>
              <a:ext cx="22025" cy="18875"/>
            </a:xfrm>
            <a:custGeom>
              <a:avLst/>
              <a:gdLst/>
              <a:ahLst/>
              <a:cxnLst/>
              <a:rect l="l" t="t" r="r" b="b"/>
              <a:pathLst>
                <a:path w="881" h="755" extrusionOk="0">
                  <a:moveTo>
                    <a:pt x="500" y="1"/>
                  </a:moveTo>
                  <a:cubicBezTo>
                    <a:pt x="408" y="1"/>
                    <a:pt x="314" y="35"/>
                    <a:pt x="238" y="111"/>
                  </a:cubicBezTo>
                  <a:cubicBezTo>
                    <a:pt x="0" y="348"/>
                    <a:pt x="170" y="755"/>
                    <a:pt x="508" y="755"/>
                  </a:cubicBezTo>
                  <a:cubicBezTo>
                    <a:pt x="712" y="755"/>
                    <a:pt x="847" y="585"/>
                    <a:pt x="881" y="382"/>
                  </a:cubicBezTo>
                  <a:cubicBezTo>
                    <a:pt x="881" y="152"/>
                    <a:pt x="694"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6" name="Google Shape;21646;p136"/>
            <p:cNvSpPr/>
            <p:nvPr/>
          </p:nvSpPr>
          <p:spPr>
            <a:xfrm>
              <a:off x="1282075" y="2432400"/>
              <a:ext cx="22025" cy="18850"/>
            </a:xfrm>
            <a:custGeom>
              <a:avLst/>
              <a:gdLst/>
              <a:ahLst/>
              <a:cxnLst/>
              <a:rect l="l" t="t" r="r" b="b"/>
              <a:pathLst>
                <a:path w="881" h="754" extrusionOk="0">
                  <a:moveTo>
                    <a:pt x="508" y="0"/>
                  </a:moveTo>
                  <a:cubicBezTo>
                    <a:pt x="170" y="0"/>
                    <a:pt x="0" y="406"/>
                    <a:pt x="238" y="644"/>
                  </a:cubicBezTo>
                  <a:cubicBezTo>
                    <a:pt x="314" y="720"/>
                    <a:pt x="408" y="754"/>
                    <a:pt x="500" y="754"/>
                  </a:cubicBezTo>
                  <a:cubicBezTo>
                    <a:pt x="694" y="754"/>
                    <a:pt x="881" y="602"/>
                    <a:pt x="881" y="373"/>
                  </a:cubicBezTo>
                  <a:cubicBezTo>
                    <a:pt x="881" y="169"/>
                    <a:pt x="712"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7" name="Google Shape;21647;p136"/>
            <p:cNvSpPr/>
            <p:nvPr/>
          </p:nvSpPr>
          <p:spPr>
            <a:xfrm>
              <a:off x="1128850" y="2134375"/>
              <a:ext cx="25425" cy="18650"/>
            </a:xfrm>
            <a:custGeom>
              <a:avLst/>
              <a:gdLst/>
              <a:ahLst/>
              <a:cxnLst/>
              <a:rect l="l" t="t" r="r" b="b"/>
              <a:pathLst>
                <a:path w="1017" h="746" extrusionOk="0">
                  <a:moveTo>
                    <a:pt x="508" y="1"/>
                  </a:moveTo>
                  <a:cubicBezTo>
                    <a:pt x="0" y="1"/>
                    <a:pt x="34" y="746"/>
                    <a:pt x="508" y="746"/>
                  </a:cubicBezTo>
                  <a:cubicBezTo>
                    <a:pt x="1016" y="712"/>
                    <a:pt x="982" y="1"/>
                    <a:pt x="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8" name="Google Shape;21648;p136"/>
            <p:cNvSpPr/>
            <p:nvPr/>
          </p:nvSpPr>
          <p:spPr>
            <a:xfrm>
              <a:off x="1916175" y="2339150"/>
              <a:ext cx="17800" cy="17925"/>
            </a:xfrm>
            <a:custGeom>
              <a:avLst/>
              <a:gdLst/>
              <a:ahLst/>
              <a:cxnLst/>
              <a:rect l="l" t="t" r="r" b="b"/>
              <a:pathLst>
                <a:path w="712" h="717" extrusionOk="0">
                  <a:moveTo>
                    <a:pt x="321" y="1"/>
                  </a:moveTo>
                  <a:cubicBezTo>
                    <a:pt x="142" y="1"/>
                    <a:pt x="1" y="158"/>
                    <a:pt x="1" y="344"/>
                  </a:cubicBezTo>
                  <a:cubicBezTo>
                    <a:pt x="1" y="513"/>
                    <a:pt x="136" y="682"/>
                    <a:pt x="339" y="716"/>
                  </a:cubicBezTo>
                  <a:cubicBezTo>
                    <a:pt x="542" y="716"/>
                    <a:pt x="712" y="547"/>
                    <a:pt x="712" y="378"/>
                  </a:cubicBezTo>
                  <a:cubicBezTo>
                    <a:pt x="712" y="174"/>
                    <a:pt x="542" y="5"/>
                    <a:pt x="373" y="5"/>
                  </a:cubicBezTo>
                  <a:cubicBezTo>
                    <a:pt x="355" y="2"/>
                    <a:pt x="33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9" name="Google Shape;21649;p136"/>
            <p:cNvSpPr/>
            <p:nvPr/>
          </p:nvSpPr>
          <p:spPr>
            <a:xfrm>
              <a:off x="1580075" y="1680600"/>
              <a:ext cx="17800" cy="17825"/>
            </a:xfrm>
            <a:custGeom>
              <a:avLst/>
              <a:gdLst/>
              <a:ahLst/>
              <a:cxnLst/>
              <a:rect l="l" t="t" r="r" b="b"/>
              <a:pathLst>
                <a:path w="712" h="713" extrusionOk="0">
                  <a:moveTo>
                    <a:pt x="339" y="1"/>
                  </a:moveTo>
                  <a:cubicBezTo>
                    <a:pt x="170" y="1"/>
                    <a:pt x="1" y="170"/>
                    <a:pt x="1" y="373"/>
                  </a:cubicBezTo>
                  <a:cubicBezTo>
                    <a:pt x="1" y="577"/>
                    <a:pt x="170" y="712"/>
                    <a:pt x="373" y="712"/>
                  </a:cubicBezTo>
                  <a:cubicBezTo>
                    <a:pt x="576" y="712"/>
                    <a:pt x="712" y="543"/>
                    <a:pt x="712" y="340"/>
                  </a:cubicBezTo>
                  <a:cubicBezTo>
                    <a:pt x="712" y="136"/>
                    <a:pt x="542"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0" name="Google Shape;21650;p136"/>
            <p:cNvSpPr/>
            <p:nvPr/>
          </p:nvSpPr>
          <p:spPr>
            <a:xfrm>
              <a:off x="1973750" y="2008975"/>
              <a:ext cx="17800" cy="17075"/>
            </a:xfrm>
            <a:custGeom>
              <a:avLst/>
              <a:gdLst/>
              <a:ahLst/>
              <a:cxnLst/>
              <a:rect l="l" t="t" r="r" b="b"/>
              <a:pathLst>
                <a:path w="712" h="683" extrusionOk="0">
                  <a:moveTo>
                    <a:pt x="321" y="1"/>
                  </a:moveTo>
                  <a:cubicBezTo>
                    <a:pt x="142" y="1"/>
                    <a:pt x="3" y="158"/>
                    <a:pt x="34" y="344"/>
                  </a:cubicBezTo>
                  <a:cubicBezTo>
                    <a:pt x="0" y="513"/>
                    <a:pt x="170" y="682"/>
                    <a:pt x="339" y="682"/>
                  </a:cubicBezTo>
                  <a:cubicBezTo>
                    <a:pt x="542" y="682"/>
                    <a:pt x="711" y="547"/>
                    <a:pt x="711" y="344"/>
                  </a:cubicBezTo>
                  <a:cubicBezTo>
                    <a:pt x="711" y="174"/>
                    <a:pt x="576" y="5"/>
                    <a:pt x="373" y="5"/>
                  </a:cubicBezTo>
                  <a:cubicBezTo>
                    <a:pt x="355" y="2"/>
                    <a:pt x="338"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1" name="Google Shape;21651;p136"/>
            <p:cNvSpPr/>
            <p:nvPr/>
          </p:nvSpPr>
          <p:spPr>
            <a:xfrm>
              <a:off x="1209275" y="2359475"/>
              <a:ext cx="17800" cy="17175"/>
            </a:xfrm>
            <a:custGeom>
              <a:avLst/>
              <a:gdLst/>
              <a:ahLst/>
              <a:cxnLst/>
              <a:rect l="l" t="t" r="r" b="b"/>
              <a:pathLst>
                <a:path w="712" h="687" extrusionOk="0">
                  <a:moveTo>
                    <a:pt x="321" y="0"/>
                  </a:moveTo>
                  <a:cubicBezTo>
                    <a:pt x="141" y="0"/>
                    <a:pt x="0" y="158"/>
                    <a:pt x="0" y="343"/>
                  </a:cubicBezTo>
                  <a:cubicBezTo>
                    <a:pt x="0" y="513"/>
                    <a:pt x="136" y="682"/>
                    <a:pt x="339" y="682"/>
                  </a:cubicBezTo>
                  <a:cubicBezTo>
                    <a:pt x="356" y="685"/>
                    <a:pt x="374" y="686"/>
                    <a:pt x="391" y="686"/>
                  </a:cubicBezTo>
                  <a:cubicBezTo>
                    <a:pt x="570" y="686"/>
                    <a:pt x="711" y="529"/>
                    <a:pt x="711" y="343"/>
                  </a:cubicBezTo>
                  <a:cubicBezTo>
                    <a:pt x="711" y="174"/>
                    <a:pt x="576" y="5"/>
                    <a:pt x="373" y="5"/>
                  </a:cubicBezTo>
                  <a:cubicBezTo>
                    <a:pt x="355" y="2"/>
                    <a:pt x="338"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2" name="Google Shape;21652;p136"/>
            <p:cNvSpPr/>
            <p:nvPr/>
          </p:nvSpPr>
          <p:spPr>
            <a:xfrm>
              <a:off x="1148300" y="2240075"/>
              <a:ext cx="18650" cy="17100"/>
            </a:xfrm>
            <a:custGeom>
              <a:avLst/>
              <a:gdLst/>
              <a:ahLst/>
              <a:cxnLst/>
              <a:rect l="l" t="t" r="r" b="b"/>
              <a:pathLst>
                <a:path w="746" h="684" extrusionOk="0">
                  <a:moveTo>
                    <a:pt x="346" y="1"/>
                  </a:moveTo>
                  <a:cubicBezTo>
                    <a:pt x="171" y="1"/>
                    <a:pt x="35" y="129"/>
                    <a:pt x="35" y="311"/>
                  </a:cubicBezTo>
                  <a:cubicBezTo>
                    <a:pt x="1" y="514"/>
                    <a:pt x="170" y="683"/>
                    <a:pt x="373" y="683"/>
                  </a:cubicBezTo>
                  <a:cubicBezTo>
                    <a:pt x="543" y="683"/>
                    <a:pt x="712" y="548"/>
                    <a:pt x="712" y="345"/>
                  </a:cubicBezTo>
                  <a:cubicBezTo>
                    <a:pt x="746" y="141"/>
                    <a:pt x="577" y="6"/>
                    <a:pt x="407" y="6"/>
                  </a:cubicBezTo>
                  <a:cubicBezTo>
                    <a:pt x="386" y="2"/>
                    <a:pt x="366"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3" name="Google Shape;21653;p136"/>
            <p:cNvSpPr/>
            <p:nvPr/>
          </p:nvSpPr>
          <p:spPr>
            <a:xfrm>
              <a:off x="1882300" y="1828775"/>
              <a:ext cx="17825" cy="17050"/>
            </a:xfrm>
            <a:custGeom>
              <a:avLst/>
              <a:gdLst/>
              <a:ahLst/>
              <a:cxnLst/>
              <a:rect l="l" t="t" r="r" b="b"/>
              <a:pathLst>
                <a:path w="713" h="682" extrusionOk="0">
                  <a:moveTo>
                    <a:pt x="373" y="0"/>
                  </a:moveTo>
                  <a:cubicBezTo>
                    <a:pt x="170" y="0"/>
                    <a:pt x="1" y="136"/>
                    <a:pt x="35" y="339"/>
                  </a:cubicBezTo>
                  <a:cubicBezTo>
                    <a:pt x="1" y="542"/>
                    <a:pt x="170" y="677"/>
                    <a:pt x="340" y="677"/>
                  </a:cubicBezTo>
                  <a:cubicBezTo>
                    <a:pt x="357" y="680"/>
                    <a:pt x="374" y="682"/>
                    <a:pt x="391" y="682"/>
                  </a:cubicBezTo>
                  <a:cubicBezTo>
                    <a:pt x="571" y="682"/>
                    <a:pt x="712" y="524"/>
                    <a:pt x="712" y="339"/>
                  </a:cubicBezTo>
                  <a:cubicBezTo>
                    <a:pt x="712" y="136"/>
                    <a:pt x="543" y="0"/>
                    <a:pt x="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4" name="Google Shape;21654;p136"/>
            <p:cNvSpPr/>
            <p:nvPr/>
          </p:nvSpPr>
          <p:spPr>
            <a:xfrm>
              <a:off x="1806125" y="1755100"/>
              <a:ext cx="16950" cy="16225"/>
            </a:xfrm>
            <a:custGeom>
              <a:avLst/>
              <a:gdLst/>
              <a:ahLst/>
              <a:cxnLst/>
              <a:rect l="l" t="t" r="r" b="b"/>
              <a:pathLst>
                <a:path w="678" h="649" extrusionOk="0">
                  <a:moveTo>
                    <a:pt x="339" y="1"/>
                  </a:moveTo>
                  <a:cubicBezTo>
                    <a:pt x="170" y="1"/>
                    <a:pt x="0" y="136"/>
                    <a:pt x="34" y="306"/>
                  </a:cubicBezTo>
                  <a:cubicBezTo>
                    <a:pt x="3" y="491"/>
                    <a:pt x="142" y="649"/>
                    <a:pt x="295" y="649"/>
                  </a:cubicBezTo>
                  <a:cubicBezTo>
                    <a:pt x="310" y="649"/>
                    <a:pt x="324" y="647"/>
                    <a:pt x="339" y="644"/>
                  </a:cubicBezTo>
                  <a:cubicBezTo>
                    <a:pt x="357" y="647"/>
                    <a:pt x="374" y="649"/>
                    <a:pt x="390" y="649"/>
                  </a:cubicBezTo>
                  <a:cubicBezTo>
                    <a:pt x="565" y="649"/>
                    <a:pt x="678" y="494"/>
                    <a:pt x="678" y="340"/>
                  </a:cubicBezTo>
                  <a:cubicBezTo>
                    <a:pt x="678" y="136"/>
                    <a:pt x="542"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5" name="Google Shape;21655;p136"/>
            <p:cNvSpPr/>
            <p:nvPr/>
          </p:nvSpPr>
          <p:spPr>
            <a:xfrm>
              <a:off x="1236350" y="1818475"/>
              <a:ext cx="19250" cy="16275"/>
            </a:xfrm>
            <a:custGeom>
              <a:avLst/>
              <a:gdLst/>
              <a:ahLst/>
              <a:cxnLst/>
              <a:rect l="l" t="t" r="r" b="b"/>
              <a:pathLst>
                <a:path w="770" h="651" extrusionOk="0">
                  <a:moveTo>
                    <a:pt x="313" y="1"/>
                  </a:moveTo>
                  <a:cubicBezTo>
                    <a:pt x="144" y="1"/>
                    <a:pt x="35" y="128"/>
                    <a:pt x="35" y="311"/>
                  </a:cubicBezTo>
                  <a:cubicBezTo>
                    <a:pt x="1" y="480"/>
                    <a:pt x="136" y="649"/>
                    <a:pt x="306" y="649"/>
                  </a:cubicBezTo>
                  <a:cubicBezTo>
                    <a:pt x="316" y="650"/>
                    <a:pt x="327" y="650"/>
                    <a:pt x="337" y="650"/>
                  </a:cubicBezTo>
                  <a:cubicBezTo>
                    <a:pt x="747" y="650"/>
                    <a:pt x="770" y="6"/>
                    <a:pt x="373" y="6"/>
                  </a:cubicBezTo>
                  <a:cubicBezTo>
                    <a:pt x="352" y="2"/>
                    <a:pt x="332"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6" name="Google Shape;21656;p136"/>
            <p:cNvSpPr/>
            <p:nvPr/>
          </p:nvSpPr>
          <p:spPr>
            <a:xfrm>
              <a:off x="1990675" y="2114075"/>
              <a:ext cx="16950" cy="16100"/>
            </a:xfrm>
            <a:custGeom>
              <a:avLst/>
              <a:gdLst/>
              <a:ahLst/>
              <a:cxnLst/>
              <a:rect l="l" t="t" r="r" b="b"/>
              <a:pathLst>
                <a:path w="678" h="644" extrusionOk="0">
                  <a:moveTo>
                    <a:pt x="339" y="0"/>
                  </a:moveTo>
                  <a:cubicBezTo>
                    <a:pt x="136" y="0"/>
                    <a:pt x="1" y="136"/>
                    <a:pt x="1" y="339"/>
                  </a:cubicBezTo>
                  <a:cubicBezTo>
                    <a:pt x="1" y="508"/>
                    <a:pt x="170" y="644"/>
                    <a:pt x="339" y="644"/>
                  </a:cubicBezTo>
                  <a:cubicBezTo>
                    <a:pt x="509" y="644"/>
                    <a:pt x="644" y="508"/>
                    <a:pt x="644" y="305"/>
                  </a:cubicBezTo>
                  <a:cubicBezTo>
                    <a:pt x="678" y="136"/>
                    <a:pt x="509"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7" name="Google Shape;21657;p136"/>
            <p:cNvSpPr/>
            <p:nvPr/>
          </p:nvSpPr>
          <p:spPr>
            <a:xfrm>
              <a:off x="1602100" y="2537150"/>
              <a:ext cx="16950" cy="16550"/>
            </a:xfrm>
            <a:custGeom>
              <a:avLst/>
              <a:gdLst/>
              <a:ahLst/>
              <a:cxnLst/>
              <a:rect l="l" t="t" r="r" b="b"/>
              <a:pathLst>
                <a:path w="678" h="662" extrusionOk="0">
                  <a:moveTo>
                    <a:pt x="332" y="0"/>
                  </a:moveTo>
                  <a:cubicBezTo>
                    <a:pt x="173" y="0"/>
                    <a:pt x="16" y="102"/>
                    <a:pt x="0" y="314"/>
                  </a:cubicBezTo>
                  <a:cubicBezTo>
                    <a:pt x="0" y="543"/>
                    <a:pt x="173" y="662"/>
                    <a:pt x="345" y="662"/>
                  </a:cubicBezTo>
                  <a:cubicBezTo>
                    <a:pt x="504" y="662"/>
                    <a:pt x="661" y="560"/>
                    <a:pt x="677" y="348"/>
                  </a:cubicBezTo>
                  <a:cubicBezTo>
                    <a:pt x="677" y="119"/>
                    <a:pt x="504"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8" name="Google Shape;21658;p136"/>
            <p:cNvSpPr/>
            <p:nvPr/>
          </p:nvSpPr>
          <p:spPr>
            <a:xfrm>
              <a:off x="1765475" y="2492500"/>
              <a:ext cx="19500" cy="14425"/>
            </a:xfrm>
            <a:custGeom>
              <a:avLst/>
              <a:gdLst/>
              <a:ahLst/>
              <a:cxnLst/>
              <a:rect l="l" t="t" r="r" b="b"/>
              <a:pathLst>
                <a:path w="780" h="577" extrusionOk="0">
                  <a:moveTo>
                    <a:pt x="407" y="0"/>
                  </a:moveTo>
                  <a:cubicBezTo>
                    <a:pt x="1" y="0"/>
                    <a:pt x="1" y="576"/>
                    <a:pt x="407" y="576"/>
                  </a:cubicBezTo>
                  <a:cubicBezTo>
                    <a:pt x="543" y="576"/>
                    <a:pt x="644" y="441"/>
                    <a:pt x="780" y="373"/>
                  </a:cubicBezTo>
                  <a:lnTo>
                    <a:pt x="746" y="237"/>
                  </a:lnTo>
                  <a:cubicBezTo>
                    <a:pt x="644" y="136"/>
                    <a:pt x="543"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9" name="Google Shape;21659;p136"/>
            <p:cNvSpPr/>
            <p:nvPr/>
          </p:nvSpPr>
          <p:spPr>
            <a:xfrm>
              <a:off x="1371225" y="1713250"/>
              <a:ext cx="16700" cy="13950"/>
            </a:xfrm>
            <a:custGeom>
              <a:avLst/>
              <a:gdLst/>
              <a:ahLst/>
              <a:cxnLst/>
              <a:rect l="l" t="t" r="r" b="b"/>
              <a:pathLst>
                <a:path w="668" h="558" extrusionOk="0">
                  <a:moveTo>
                    <a:pt x="251" y="0"/>
                  </a:moveTo>
                  <a:cubicBezTo>
                    <a:pt x="113" y="0"/>
                    <a:pt x="1" y="143"/>
                    <a:pt x="58" y="287"/>
                  </a:cubicBezTo>
                  <a:cubicBezTo>
                    <a:pt x="58" y="388"/>
                    <a:pt x="227" y="557"/>
                    <a:pt x="329" y="557"/>
                  </a:cubicBezTo>
                  <a:cubicBezTo>
                    <a:pt x="430" y="557"/>
                    <a:pt x="566" y="422"/>
                    <a:pt x="667" y="354"/>
                  </a:cubicBezTo>
                  <a:cubicBezTo>
                    <a:pt x="667" y="320"/>
                    <a:pt x="667" y="253"/>
                    <a:pt x="667" y="219"/>
                  </a:cubicBezTo>
                  <a:cubicBezTo>
                    <a:pt x="566" y="151"/>
                    <a:pt x="464" y="16"/>
                    <a:pt x="329" y="16"/>
                  </a:cubicBezTo>
                  <a:cubicBezTo>
                    <a:pt x="303" y="5"/>
                    <a:pt x="276"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0" name="Google Shape;21660;p136"/>
            <p:cNvSpPr/>
            <p:nvPr/>
          </p:nvSpPr>
          <p:spPr>
            <a:xfrm>
              <a:off x="1707150" y="2522000"/>
              <a:ext cx="16875" cy="14550"/>
            </a:xfrm>
            <a:custGeom>
              <a:avLst/>
              <a:gdLst/>
              <a:ahLst/>
              <a:cxnLst/>
              <a:rect l="l" t="t" r="r" b="b"/>
              <a:pathLst>
                <a:path w="675" h="582" extrusionOk="0">
                  <a:moveTo>
                    <a:pt x="283" y="0"/>
                  </a:moveTo>
                  <a:cubicBezTo>
                    <a:pt x="133" y="0"/>
                    <a:pt x="1" y="125"/>
                    <a:pt x="31" y="277"/>
                  </a:cubicBezTo>
                  <a:cubicBezTo>
                    <a:pt x="65" y="412"/>
                    <a:pt x="166" y="514"/>
                    <a:pt x="302" y="581"/>
                  </a:cubicBezTo>
                  <a:cubicBezTo>
                    <a:pt x="437" y="581"/>
                    <a:pt x="539" y="446"/>
                    <a:pt x="674" y="378"/>
                  </a:cubicBezTo>
                  <a:lnTo>
                    <a:pt x="674" y="243"/>
                  </a:lnTo>
                  <a:cubicBezTo>
                    <a:pt x="573" y="175"/>
                    <a:pt x="471" y="40"/>
                    <a:pt x="336" y="6"/>
                  </a:cubicBezTo>
                  <a:cubicBezTo>
                    <a:pt x="318" y="2"/>
                    <a:pt x="300"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1" name="Google Shape;21661;p136"/>
            <p:cNvSpPr/>
            <p:nvPr/>
          </p:nvSpPr>
          <p:spPr>
            <a:xfrm>
              <a:off x="1310850" y="1744575"/>
              <a:ext cx="15850" cy="14800"/>
            </a:xfrm>
            <a:custGeom>
              <a:avLst/>
              <a:gdLst/>
              <a:ahLst/>
              <a:cxnLst/>
              <a:rect l="l" t="t" r="r" b="b"/>
              <a:pathLst>
                <a:path w="634" h="592" extrusionOk="0">
                  <a:moveTo>
                    <a:pt x="404" y="0"/>
                  </a:moveTo>
                  <a:cubicBezTo>
                    <a:pt x="382" y="0"/>
                    <a:pt x="360" y="5"/>
                    <a:pt x="339" y="16"/>
                  </a:cubicBezTo>
                  <a:cubicBezTo>
                    <a:pt x="204" y="49"/>
                    <a:pt x="102" y="151"/>
                    <a:pt x="69" y="253"/>
                  </a:cubicBezTo>
                  <a:cubicBezTo>
                    <a:pt x="1" y="422"/>
                    <a:pt x="136" y="524"/>
                    <a:pt x="373" y="591"/>
                  </a:cubicBezTo>
                  <a:cubicBezTo>
                    <a:pt x="475" y="490"/>
                    <a:pt x="577" y="388"/>
                    <a:pt x="577" y="286"/>
                  </a:cubicBezTo>
                  <a:cubicBezTo>
                    <a:pt x="634" y="143"/>
                    <a:pt x="522"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2" name="Google Shape;21662;p136"/>
            <p:cNvSpPr/>
            <p:nvPr/>
          </p:nvSpPr>
          <p:spPr>
            <a:xfrm>
              <a:off x="1902625" y="2384975"/>
              <a:ext cx="15275" cy="15275"/>
            </a:xfrm>
            <a:custGeom>
              <a:avLst/>
              <a:gdLst/>
              <a:ahLst/>
              <a:cxnLst/>
              <a:rect l="l" t="t" r="r" b="b"/>
              <a:pathLst>
                <a:path w="611" h="611" extrusionOk="0">
                  <a:moveTo>
                    <a:pt x="238" y="1"/>
                  </a:moveTo>
                  <a:cubicBezTo>
                    <a:pt x="170" y="102"/>
                    <a:pt x="68" y="170"/>
                    <a:pt x="35" y="339"/>
                  </a:cubicBezTo>
                  <a:cubicBezTo>
                    <a:pt x="1" y="475"/>
                    <a:pt x="102" y="610"/>
                    <a:pt x="305" y="610"/>
                  </a:cubicBezTo>
                  <a:cubicBezTo>
                    <a:pt x="475" y="610"/>
                    <a:pt x="610" y="509"/>
                    <a:pt x="576" y="339"/>
                  </a:cubicBezTo>
                  <a:cubicBezTo>
                    <a:pt x="543" y="238"/>
                    <a:pt x="441" y="136"/>
                    <a:pt x="373" y="35"/>
                  </a:cubicBezTo>
                  <a:lnTo>
                    <a:pt x="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3" name="Google Shape;21663;p136"/>
            <p:cNvSpPr/>
            <p:nvPr/>
          </p:nvSpPr>
          <p:spPr>
            <a:xfrm>
              <a:off x="1408300" y="2525375"/>
              <a:ext cx="15175" cy="12875"/>
            </a:xfrm>
            <a:custGeom>
              <a:avLst/>
              <a:gdLst/>
              <a:ahLst/>
              <a:cxnLst/>
              <a:rect l="l" t="t" r="r" b="b"/>
              <a:pathLst>
                <a:path w="607" h="515" extrusionOk="0">
                  <a:moveTo>
                    <a:pt x="250" y="1"/>
                  </a:moveTo>
                  <a:cubicBezTo>
                    <a:pt x="106" y="1"/>
                    <a:pt x="1" y="125"/>
                    <a:pt x="31" y="277"/>
                  </a:cubicBezTo>
                  <a:cubicBezTo>
                    <a:pt x="65" y="379"/>
                    <a:pt x="167" y="480"/>
                    <a:pt x="302" y="514"/>
                  </a:cubicBezTo>
                  <a:cubicBezTo>
                    <a:pt x="404" y="514"/>
                    <a:pt x="505" y="412"/>
                    <a:pt x="607" y="311"/>
                  </a:cubicBezTo>
                  <a:lnTo>
                    <a:pt x="607" y="209"/>
                  </a:lnTo>
                  <a:cubicBezTo>
                    <a:pt x="505" y="142"/>
                    <a:pt x="404" y="6"/>
                    <a:pt x="302" y="6"/>
                  </a:cubicBezTo>
                  <a:cubicBezTo>
                    <a:pt x="284" y="3"/>
                    <a:pt x="267"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4" name="Google Shape;21664;p136"/>
            <p:cNvSpPr/>
            <p:nvPr/>
          </p:nvSpPr>
          <p:spPr>
            <a:xfrm>
              <a:off x="1828125" y="2462025"/>
              <a:ext cx="14425" cy="13575"/>
            </a:xfrm>
            <a:custGeom>
              <a:avLst/>
              <a:gdLst/>
              <a:ahLst/>
              <a:cxnLst/>
              <a:rect l="l" t="t" r="r" b="b"/>
              <a:pathLst>
                <a:path w="577" h="543" extrusionOk="0">
                  <a:moveTo>
                    <a:pt x="272" y="0"/>
                  </a:moveTo>
                  <a:cubicBezTo>
                    <a:pt x="102" y="0"/>
                    <a:pt x="1" y="102"/>
                    <a:pt x="1" y="271"/>
                  </a:cubicBezTo>
                  <a:cubicBezTo>
                    <a:pt x="1" y="441"/>
                    <a:pt x="170" y="542"/>
                    <a:pt x="272" y="542"/>
                  </a:cubicBezTo>
                  <a:cubicBezTo>
                    <a:pt x="373" y="508"/>
                    <a:pt x="475" y="407"/>
                    <a:pt x="576" y="339"/>
                  </a:cubicBezTo>
                  <a:lnTo>
                    <a:pt x="576" y="204"/>
                  </a:lnTo>
                  <a:cubicBezTo>
                    <a:pt x="475" y="136"/>
                    <a:pt x="441" y="34"/>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5" name="Google Shape;21665;p136"/>
            <p:cNvSpPr/>
            <p:nvPr/>
          </p:nvSpPr>
          <p:spPr>
            <a:xfrm>
              <a:off x="1120375" y="2180100"/>
              <a:ext cx="12725" cy="14425"/>
            </a:xfrm>
            <a:custGeom>
              <a:avLst/>
              <a:gdLst/>
              <a:ahLst/>
              <a:cxnLst/>
              <a:rect l="l" t="t" r="r" b="b"/>
              <a:pathLst>
                <a:path w="509" h="577" extrusionOk="0">
                  <a:moveTo>
                    <a:pt x="204" y="1"/>
                  </a:moveTo>
                  <a:cubicBezTo>
                    <a:pt x="136" y="102"/>
                    <a:pt x="0" y="238"/>
                    <a:pt x="0" y="305"/>
                  </a:cubicBezTo>
                  <a:cubicBezTo>
                    <a:pt x="0" y="407"/>
                    <a:pt x="170" y="576"/>
                    <a:pt x="238" y="576"/>
                  </a:cubicBezTo>
                  <a:cubicBezTo>
                    <a:pt x="373" y="542"/>
                    <a:pt x="475" y="441"/>
                    <a:pt x="508" y="339"/>
                  </a:cubicBezTo>
                  <a:cubicBezTo>
                    <a:pt x="508" y="238"/>
                    <a:pt x="407" y="102"/>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6" name="Google Shape;21666;p136"/>
            <p:cNvSpPr/>
            <p:nvPr/>
          </p:nvSpPr>
          <p:spPr>
            <a:xfrm>
              <a:off x="1243125" y="2422225"/>
              <a:ext cx="13575" cy="12725"/>
            </a:xfrm>
            <a:custGeom>
              <a:avLst/>
              <a:gdLst/>
              <a:ahLst/>
              <a:cxnLst/>
              <a:rect l="l" t="t" r="r" b="b"/>
              <a:pathLst>
                <a:path w="543" h="509" extrusionOk="0">
                  <a:moveTo>
                    <a:pt x="238" y="1"/>
                  </a:moveTo>
                  <a:cubicBezTo>
                    <a:pt x="136" y="1"/>
                    <a:pt x="1" y="170"/>
                    <a:pt x="1" y="238"/>
                  </a:cubicBezTo>
                  <a:cubicBezTo>
                    <a:pt x="35" y="373"/>
                    <a:pt x="102" y="475"/>
                    <a:pt x="238" y="509"/>
                  </a:cubicBezTo>
                  <a:cubicBezTo>
                    <a:pt x="339" y="509"/>
                    <a:pt x="441" y="373"/>
                    <a:pt x="543" y="306"/>
                  </a:cubicBezTo>
                  <a:lnTo>
                    <a:pt x="543" y="170"/>
                  </a:lnTo>
                  <a:cubicBezTo>
                    <a:pt x="441" y="102"/>
                    <a:pt x="306"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7" name="Google Shape;21667;p136"/>
            <p:cNvSpPr/>
            <p:nvPr/>
          </p:nvSpPr>
          <p:spPr>
            <a:xfrm>
              <a:off x="1433625" y="1683150"/>
              <a:ext cx="12725" cy="13575"/>
            </a:xfrm>
            <a:custGeom>
              <a:avLst/>
              <a:gdLst/>
              <a:ahLst/>
              <a:cxnLst/>
              <a:rect l="l" t="t" r="r" b="b"/>
              <a:pathLst>
                <a:path w="509" h="543" extrusionOk="0">
                  <a:moveTo>
                    <a:pt x="203" y="1"/>
                  </a:moveTo>
                  <a:cubicBezTo>
                    <a:pt x="136" y="102"/>
                    <a:pt x="0" y="204"/>
                    <a:pt x="0" y="305"/>
                  </a:cubicBezTo>
                  <a:cubicBezTo>
                    <a:pt x="0" y="407"/>
                    <a:pt x="169" y="542"/>
                    <a:pt x="237" y="542"/>
                  </a:cubicBezTo>
                  <a:cubicBezTo>
                    <a:pt x="339" y="508"/>
                    <a:pt x="440" y="441"/>
                    <a:pt x="508" y="305"/>
                  </a:cubicBezTo>
                  <a:cubicBezTo>
                    <a:pt x="508" y="238"/>
                    <a:pt x="373" y="102"/>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8" name="Google Shape;21668;p136"/>
            <p:cNvSpPr/>
            <p:nvPr/>
          </p:nvSpPr>
          <p:spPr>
            <a:xfrm>
              <a:off x="1148300" y="1939675"/>
              <a:ext cx="13575" cy="14400"/>
            </a:xfrm>
            <a:custGeom>
              <a:avLst/>
              <a:gdLst/>
              <a:ahLst/>
              <a:cxnLst/>
              <a:rect l="l" t="t" r="r" b="b"/>
              <a:pathLst>
                <a:path w="543" h="576" extrusionOk="0">
                  <a:moveTo>
                    <a:pt x="204" y="0"/>
                  </a:moveTo>
                  <a:cubicBezTo>
                    <a:pt x="136" y="102"/>
                    <a:pt x="1" y="237"/>
                    <a:pt x="35" y="305"/>
                  </a:cubicBezTo>
                  <a:cubicBezTo>
                    <a:pt x="35" y="407"/>
                    <a:pt x="170" y="576"/>
                    <a:pt x="272" y="576"/>
                  </a:cubicBezTo>
                  <a:cubicBezTo>
                    <a:pt x="373" y="508"/>
                    <a:pt x="475" y="441"/>
                    <a:pt x="509" y="305"/>
                  </a:cubicBezTo>
                  <a:cubicBezTo>
                    <a:pt x="543" y="237"/>
                    <a:pt x="407" y="102"/>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9" name="Google Shape;21669;p136"/>
            <p:cNvSpPr/>
            <p:nvPr/>
          </p:nvSpPr>
          <p:spPr>
            <a:xfrm>
              <a:off x="1537750" y="1667775"/>
              <a:ext cx="14425" cy="13700"/>
            </a:xfrm>
            <a:custGeom>
              <a:avLst/>
              <a:gdLst/>
              <a:ahLst/>
              <a:cxnLst/>
              <a:rect l="l" t="t" r="r" b="b"/>
              <a:pathLst>
                <a:path w="577" h="548" extrusionOk="0">
                  <a:moveTo>
                    <a:pt x="230" y="1"/>
                  </a:moveTo>
                  <a:cubicBezTo>
                    <a:pt x="115" y="1"/>
                    <a:pt x="31" y="125"/>
                    <a:pt x="0" y="277"/>
                  </a:cubicBezTo>
                  <a:cubicBezTo>
                    <a:pt x="0" y="446"/>
                    <a:pt x="136" y="548"/>
                    <a:pt x="271" y="548"/>
                  </a:cubicBezTo>
                  <a:cubicBezTo>
                    <a:pt x="373" y="514"/>
                    <a:pt x="474" y="412"/>
                    <a:pt x="576" y="345"/>
                  </a:cubicBezTo>
                  <a:lnTo>
                    <a:pt x="576" y="209"/>
                  </a:lnTo>
                  <a:cubicBezTo>
                    <a:pt x="508" y="141"/>
                    <a:pt x="441" y="40"/>
                    <a:pt x="271" y="6"/>
                  </a:cubicBezTo>
                  <a:cubicBezTo>
                    <a:pt x="257" y="2"/>
                    <a:pt x="243"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0" name="Google Shape;21670;p136"/>
            <p:cNvSpPr/>
            <p:nvPr/>
          </p:nvSpPr>
          <p:spPr>
            <a:xfrm>
              <a:off x="1134775" y="1986225"/>
              <a:ext cx="14400" cy="14425"/>
            </a:xfrm>
            <a:custGeom>
              <a:avLst/>
              <a:gdLst/>
              <a:ahLst/>
              <a:cxnLst/>
              <a:rect l="l" t="t" r="r" b="b"/>
              <a:pathLst>
                <a:path w="576" h="577" extrusionOk="0">
                  <a:moveTo>
                    <a:pt x="271" y="1"/>
                  </a:moveTo>
                  <a:cubicBezTo>
                    <a:pt x="102" y="1"/>
                    <a:pt x="0" y="102"/>
                    <a:pt x="0" y="272"/>
                  </a:cubicBezTo>
                  <a:cubicBezTo>
                    <a:pt x="34" y="373"/>
                    <a:pt x="102" y="509"/>
                    <a:pt x="203" y="576"/>
                  </a:cubicBezTo>
                  <a:lnTo>
                    <a:pt x="339" y="576"/>
                  </a:lnTo>
                  <a:cubicBezTo>
                    <a:pt x="407" y="475"/>
                    <a:pt x="508" y="441"/>
                    <a:pt x="542" y="272"/>
                  </a:cubicBezTo>
                  <a:cubicBezTo>
                    <a:pt x="576" y="102"/>
                    <a:pt x="440"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1" name="Google Shape;21671;p136"/>
            <p:cNvSpPr/>
            <p:nvPr/>
          </p:nvSpPr>
          <p:spPr>
            <a:xfrm>
              <a:off x="1453075" y="2539900"/>
              <a:ext cx="15275" cy="13575"/>
            </a:xfrm>
            <a:custGeom>
              <a:avLst/>
              <a:gdLst/>
              <a:ahLst/>
              <a:cxnLst/>
              <a:rect l="l" t="t" r="r" b="b"/>
              <a:pathLst>
                <a:path w="611" h="543" extrusionOk="0">
                  <a:moveTo>
                    <a:pt x="272" y="1"/>
                  </a:moveTo>
                  <a:cubicBezTo>
                    <a:pt x="103" y="1"/>
                    <a:pt x="1" y="102"/>
                    <a:pt x="1" y="272"/>
                  </a:cubicBezTo>
                  <a:cubicBezTo>
                    <a:pt x="1" y="441"/>
                    <a:pt x="170" y="543"/>
                    <a:pt x="272" y="543"/>
                  </a:cubicBezTo>
                  <a:cubicBezTo>
                    <a:pt x="407" y="509"/>
                    <a:pt x="475" y="407"/>
                    <a:pt x="611" y="339"/>
                  </a:cubicBezTo>
                  <a:cubicBezTo>
                    <a:pt x="611" y="306"/>
                    <a:pt x="577" y="238"/>
                    <a:pt x="577" y="204"/>
                  </a:cubicBezTo>
                  <a:cubicBezTo>
                    <a:pt x="475" y="136"/>
                    <a:pt x="441" y="35"/>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2" name="Google Shape;21672;p136"/>
            <p:cNvSpPr/>
            <p:nvPr/>
          </p:nvSpPr>
          <p:spPr>
            <a:xfrm>
              <a:off x="1363350" y="2511125"/>
              <a:ext cx="12725" cy="15250"/>
            </a:xfrm>
            <a:custGeom>
              <a:avLst/>
              <a:gdLst/>
              <a:ahLst/>
              <a:cxnLst/>
              <a:rect l="l" t="t" r="r" b="b"/>
              <a:pathLst>
                <a:path w="509" h="610" extrusionOk="0">
                  <a:moveTo>
                    <a:pt x="271" y="0"/>
                  </a:moveTo>
                  <a:cubicBezTo>
                    <a:pt x="170" y="68"/>
                    <a:pt x="34" y="204"/>
                    <a:pt x="34" y="271"/>
                  </a:cubicBezTo>
                  <a:cubicBezTo>
                    <a:pt x="0" y="339"/>
                    <a:pt x="170" y="441"/>
                    <a:pt x="271" y="610"/>
                  </a:cubicBezTo>
                  <a:cubicBezTo>
                    <a:pt x="407" y="441"/>
                    <a:pt x="508" y="339"/>
                    <a:pt x="508" y="237"/>
                  </a:cubicBezTo>
                  <a:cubicBezTo>
                    <a:pt x="508" y="136"/>
                    <a:pt x="373" y="68"/>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3" name="Google Shape;21673;p136"/>
            <p:cNvSpPr/>
            <p:nvPr/>
          </p:nvSpPr>
          <p:spPr>
            <a:xfrm>
              <a:off x="1120375" y="2029400"/>
              <a:ext cx="12725" cy="16125"/>
            </a:xfrm>
            <a:custGeom>
              <a:avLst/>
              <a:gdLst/>
              <a:ahLst/>
              <a:cxnLst/>
              <a:rect l="l" t="t" r="r" b="b"/>
              <a:pathLst>
                <a:path w="509" h="645" extrusionOk="0">
                  <a:moveTo>
                    <a:pt x="271" y="1"/>
                  </a:moveTo>
                  <a:cubicBezTo>
                    <a:pt x="136" y="170"/>
                    <a:pt x="0" y="272"/>
                    <a:pt x="0" y="373"/>
                  </a:cubicBezTo>
                  <a:cubicBezTo>
                    <a:pt x="34" y="441"/>
                    <a:pt x="170" y="543"/>
                    <a:pt x="238" y="644"/>
                  </a:cubicBezTo>
                  <a:cubicBezTo>
                    <a:pt x="339" y="543"/>
                    <a:pt x="475" y="475"/>
                    <a:pt x="508" y="373"/>
                  </a:cubicBezTo>
                  <a:cubicBezTo>
                    <a:pt x="508" y="306"/>
                    <a:pt x="373" y="170"/>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4" name="Google Shape;21674;p136"/>
            <p:cNvSpPr/>
            <p:nvPr/>
          </p:nvSpPr>
          <p:spPr>
            <a:xfrm>
              <a:off x="2005925" y="2070775"/>
              <a:ext cx="15250" cy="11275"/>
            </a:xfrm>
            <a:custGeom>
              <a:avLst/>
              <a:gdLst/>
              <a:ahLst/>
              <a:cxnLst/>
              <a:rect l="l" t="t" r="r" b="b"/>
              <a:pathLst>
                <a:path w="610" h="451" extrusionOk="0">
                  <a:moveTo>
                    <a:pt x="298" y="1"/>
                  </a:moveTo>
                  <a:cubicBezTo>
                    <a:pt x="289" y="1"/>
                    <a:pt x="280" y="2"/>
                    <a:pt x="271" y="5"/>
                  </a:cubicBezTo>
                  <a:cubicBezTo>
                    <a:pt x="169" y="5"/>
                    <a:pt x="102" y="141"/>
                    <a:pt x="0" y="242"/>
                  </a:cubicBezTo>
                  <a:cubicBezTo>
                    <a:pt x="102" y="310"/>
                    <a:pt x="203" y="445"/>
                    <a:pt x="271" y="445"/>
                  </a:cubicBezTo>
                  <a:cubicBezTo>
                    <a:pt x="282" y="449"/>
                    <a:pt x="292" y="451"/>
                    <a:pt x="302" y="451"/>
                  </a:cubicBezTo>
                  <a:cubicBezTo>
                    <a:pt x="388" y="451"/>
                    <a:pt x="458" y="330"/>
                    <a:pt x="610" y="208"/>
                  </a:cubicBezTo>
                  <a:cubicBezTo>
                    <a:pt x="455" y="147"/>
                    <a:pt x="386"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5" name="Google Shape;21675;p136"/>
            <p:cNvSpPr/>
            <p:nvPr/>
          </p:nvSpPr>
          <p:spPr>
            <a:xfrm>
              <a:off x="1164400" y="1898050"/>
              <a:ext cx="13575" cy="10325"/>
            </a:xfrm>
            <a:custGeom>
              <a:avLst/>
              <a:gdLst/>
              <a:ahLst/>
              <a:cxnLst/>
              <a:rect l="l" t="t" r="r" b="b"/>
              <a:pathLst>
                <a:path w="543" h="413" extrusionOk="0">
                  <a:moveTo>
                    <a:pt x="259" y="1"/>
                  </a:moveTo>
                  <a:cubicBezTo>
                    <a:pt x="252" y="1"/>
                    <a:pt x="245" y="2"/>
                    <a:pt x="237" y="6"/>
                  </a:cubicBezTo>
                  <a:cubicBezTo>
                    <a:pt x="136" y="6"/>
                    <a:pt x="68" y="108"/>
                    <a:pt x="0" y="209"/>
                  </a:cubicBezTo>
                  <a:cubicBezTo>
                    <a:pt x="68" y="277"/>
                    <a:pt x="170" y="378"/>
                    <a:pt x="237" y="412"/>
                  </a:cubicBezTo>
                  <a:cubicBezTo>
                    <a:pt x="305" y="412"/>
                    <a:pt x="407" y="311"/>
                    <a:pt x="542" y="209"/>
                  </a:cubicBezTo>
                  <a:cubicBezTo>
                    <a:pt x="391" y="118"/>
                    <a:pt x="32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6" name="Google Shape;21676;p136"/>
            <p:cNvSpPr/>
            <p:nvPr/>
          </p:nvSpPr>
          <p:spPr>
            <a:xfrm>
              <a:off x="1499650" y="2556000"/>
              <a:ext cx="11875" cy="14400"/>
            </a:xfrm>
            <a:custGeom>
              <a:avLst/>
              <a:gdLst/>
              <a:ahLst/>
              <a:cxnLst/>
              <a:rect l="l" t="t" r="r" b="b"/>
              <a:pathLst>
                <a:path w="475" h="576" extrusionOk="0">
                  <a:moveTo>
                    <a:pt x="238" y="0"/>
                  </a:moveTo>
                  <a:cubicBezTo>
                    <a:pt x="170" y="0"/>
                    <a:pt x="34" y="136"/>
                    <a:pt x="34" y="203"/>
                  </a:cubicBezTo>
                  <a:cubicBezTo>
                    <a:pt x="0" y="305"/>
                    <a:pt x="136" y="407"/>
                    <a:pt x="238" y="576"/>
                  </a:cubicBezTo>
                  <a:cubicBezTo>
                    <a:pt x="339" y="407"/>
                    <a:pt x="475" y="305"/>
                    <a:pt x="475" y="237"/>
                  </a:cubicBezTo>
                  <a:cubicBezTo>
                    <a:pt x="441" y="136"/>
                    <a:pt x="339" y="34"/>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7" name="Google Shape;21677;p136"/>
            <p:cNvSpPr/>
            <p:nvPr/>
          </p:nvSpPr>
          <p:spPr>
            <a:xfrm>
              <a:off x="1961050" y="1907500"/>
              <a:ext cx="11025" cy="13575"/>
            </a:xfrm>
            <a:custGeom>
              <a:avLst/>
              <a:gdLst/>
              <a:ahLst/>
              <a:cxnLst/>
              <a:rect l="l" t="t" r="r" b="b"/>
              <a:pathLst>
                <a:path w="441" h="543" extrusionOk="0">
                  <a:moveTo>
                    <a:pt x="237" y="0"/>
                  </a:moveTo>
                  <a:cubicBezTo>
                    <a:pt x="136" y="0"/>
                    <a:pt x="34" y="102"/>
                    <a:pt x="0" y="204"/>
                  </a:cubicBezTo>
                  <a:cubicBezTo>
                    <a:pt x="0" y="271"/>
                    <a:pt x="102" y="373"/>
                    <a:pt x="204" y="542"/>
                  </a:cubicBezTo>
                  <a:cubicBezTo>
                    <a:pt x="339" y="373"/>
                    <a:pt x="441" y="305"/>
                    <a:pt x="441" y="204"/>
                  </a:cubicBezTo>
                  <a:cubicBezTo>
                    <a:pt x="407" y="102"/>
                    <a:pt x="339" y="34"/>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8" name="Google Shape;21678;p136"/>
            <p:cNvSpPr/>
            <p:nvPr/>
          </p:nvSpPr>
          <p:spPr>
            <a:xfrm>
              <a:off x="1855225" y="1771900"/>
              <a:ext cx="13575" cy="11175"/>
            </a:xfrm>
            <a:custGeom>
              <a:avLst/>
              <a:gdLst/>
              <a:ahLst/>
              <a:cxnLst/>
              <a:rect l="l" t="t" r="r" b="b"/>
              <a:pathLst>
                <a:path w="543" h="447" extrusionOk="0">
                  <a:moveTo>
                    <a:pt x="260" y="1"/>
                  </a:moveTo>
                  <a:cubicBezTo>
                    <a:pt x="252" y="1"/>
                    <a:pt x="245" y="3"/>
                    <a:pt x="237" y="6"/>
                  </a:cubicBezTo>
                  <a:cubicBezTo>
                    <a:pt x="102" y="6"/>
                    <a:pt x="34" y="108"/>
                    <a:pt x="0" y="209"/>
                  </a:cubicBezTo>
                  <a:cubicBezTo>
                    <a:pt x="0" y="311"/>
                    <a:pt x="102" y="413"/>
                    <a:pt x="204" y="446"/>
                  </a:cubicBezTo>
                  <a:cubicBezTo>
                    <a:pt x="271" y="446"/>
                    <a:pt x="373" y="345"/>
                    <a:pt x="542" y="243"/>
                  </a:cubicBezTo>
                  <a:cubicBezTo>
                    <a:pt x="421" y="122"/>
                    <a:pt x="327"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9" name="Google Shape;21679;p136"/>
            <p:cNvSpPr/>
            <p:nvPr/>
          </p:nvSpPr>
          <p:spPr>
            <a:xfrm>
              <a:off x="1254975" y="1777125"/>
              <a:ext cx="10200" cy="12725"/>
            </a:xfrm>
            <a:custGeom>
              <a:avLst/>
              <a:gdLst/>
              <a:ahLst/>
              <a:cxnLst/>
              <a:rect l="l" t="t" r="r" b="b"/>
              <a:pathLst>
                <a:path w="408" h="509" extrusionOk="0">
                  <a:moveTo>
                    <a:pt x="204" y="0"/>
                  </a:moveTo>
                  <a:cubicBezTo>
                    <a:pt x="136" y="68"/>
                    <a:pt x="1" y="136"/>
                    <a:pt x="1" y="204"/>
                  </a:cubicBezTo>
                  <a:cubicBezTo>
                    <a:pt x="1" y="271"/>
                    <a:pt x="102" y="373"/>
                    <a:pt x="204" y="508"/>
                  </a:cubicBezTo>
                  <a:cubicBezTo>
                    <a:pt x="306" y="373"/>
                    <a:pt x="407" y="305"/>
                    <a:pt x="407" y="204"/>
                  </a:cubicBezTo>
                  <a:cubicBezTo>
                    <a:pt x="407" y="136"/>
                    <a:pt x="272" y="68"/>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0" name="Google Shape;21680;p136"/>
            <p:cNvSpPr/>
            <p:nvPr/>
          </p:nvSpPr>
          <p:spPr>
            <a:xfrm>
              <a:off x="1319325" y="2496725"/>
              <a:ext cx="10175" cy="13575"/>
            </a:xfrm>
            <a:custGeom>
              <a:avLst/>
              <a:gdLst/>
              <a:ahLst/>
              <a:cxnLst/>
              <a:rect l="l" t="t" r="r" b="b"/>
              <a:pathLst>
                <a:path w="407" h="543" extrusionOk="0">
                  <a:moveTo>
                    <a:pt x="204" y="1"/>
                  </a:moveTo>
                  <a:cubicBezTo>
                    <a:pt x="136" y="102"/>
                    <a:pt x="0" y="170"/>
                    <a:pt x="0" y="238"/>
                  </a:cubicBezTo>
                  <a:cubicBezTo>
                    <a:pt x="0" y="306"/>
                    <a:pt x="102" y="407"/>
                    <a:pt x="204" y="543"/>
                  </a:cubicBezTo>
                  <a:cubicBezTo>
                    <a:pt x="305" y="373"/>
                    <a:pt x="407" y="306"/>
                    <a:pt x="407" y="238"/>
                  </a:cubicBezTo>
                  <a:cubicBezTo>
                    <a:pt x="373" y="136"/>
                    <a:pt x="271" y="102"/>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1" name="Google Shape;21681;p136"/>
            <p:cNvSpPr/>
            <p:nvPr/>
          </p:nvSpPr>
          <p:spPr>
            <a:xfrm>
              <a:off x="1930575" y="1847225"/>
              <a:ext cx="12725" cy="9625"/>
            </a:xfrm>
            <a:custGeom>
              <a:avLst/>
              <a:gdLst/>
              <a:ahLst/>
              <a:cxnLst/>
              <a:rect l="l" t="t" r="r" b="b"/>
              <a:pathLst>
                <a:path w="509" h="385" extrusionOk="0">
                  <a:moveTo>
                    <a:pt x="232" y="0"/>
                  </a:moveTo>
                  <a:cubicBezTo>
                    <a:pt x="222" y="0"/>
                    <a:pt x="212" y="3"/>
                    <a:pt x="203" y="7"/>
                  </a:cubicBezTo>
                  <a:cubicBezTo>
                    <a:pt x="136" y="7"/>
                    <a:pt x="68" y="109"/>
                    <a:pt x="0" y="176"/>
                  </a:cubicBezTo>
                  <a:cubicBezTo>
                    <a:pt x="68" y="278"/>
                    <a:pt x="170" y="380"/>
                    <a:pt x="237" y="380"/>
                  </a:cubicBezTo>
                  <a:cubicBezTo>
                    <a:pt x="245" y="383"/>
                    <a:pt x="252" y="385"/>
                    <a:pt x="259" y="385"/>
                  </a:cubicBezTo>
                  <a:cubicBezTo>
                    <a:pt x="320" y="385"/>
                    <a:pt x="387" y="267"/>
                    <a:pt x="508" y="176"/>
                  </a:cubicBezTo>
                  <a:cubicBezTo>
                    <a:pt x="391" y="88"/>
                    <a:pt x="299"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2" name="Google Shape;21682;p136"/>
            <p:cNvSpPr/>
            <p:nvPr/>
          </p:nvSpPr>
          <p:spPr>
            <a:xfrm>
              <a:off x="1106825" y="2077675"/>
              <a:ext cx="10175" cy="12725"/>
            </a:xfrm>
            <a:custGeom>
              <a:avLst/>
              <a:gdLst/>
              <a:ahLst/>
              <a:cxnLst/>
              <a:rect l="l" t="t" r="r" b="b"/>
              <a:pathLst>
                <a:path w="407" h="509" extrusionOk="0">
                  <a:moveTo>
                    <a:pt x="204" y="0"/>
                  </a:moveTo>
                  <a:cubicBezTo>
                    <a:pt x="136" y="68"/>
                    <a:pt x="35" y="169"/>
                    <a:pt x="1" y="237"/>
                  </a:cubicBezTo>
                  <a:cubicBezTo>
                    <a:pt x="1" y="305"/>
                    <a:pt x="102" y="373"/>
                    <a:pt x="238" y="508"/>
                  </a:cubicBezTo>
                  <a:cubicBezTo>
                    <a:pt x="305" y="373"/>
                    <a:pt x="407" y="305"/>
                    <a:pt x="407" y="203"/>
                  </a:cubicBezTo>
                  <a:cubicBezTo>
                    <a:pt x="407" y="136"/>
                    <a:pt x="272" y="68"/>
                    <a:pt x="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3" name="Google Shape;21683;p136"/>
            <p:cNvSpPr/>
            <p:nvPr/>
          </p:nvSpPr>
          <p:spPr>
            <a:xfrm>
              <a:off x="1992375" y="1966625"/>
              <a:ext cx="12725" cy="10325"/>
            </a:xfrm>
            <a:custGeom>
              <a:avLst/>
              <a:gdLst/>
              <a:ahLst/>
              <a:cxnLst/>
              <a:rect l="l" t="t" r="r" b="b"/>
              <a:pathLst>
                <a:path w="509" h="413" extrusionOk="0">
                  <a:moveTo>
                    <a:pt x="235" y="1"/>
                  </a:moveTo>
                  <a:cubicBezTo>
                    <a:pt x="225" y="1"/>
                    <a:pt x="214" y="2"/>
                    <a:pt x="203" y="6"/>
                  </a:cubicBezTo>
                  <a:cubicBezTo>
                    <a:pt x="136" y="40"/>
                    <a:pt x="68" y="141"/>
                    <a:pt x="0" y="209"/>
                  </a:cubicBezTo>
                  <a:cubicBezTo>
                    <a:pt x="68" y="277"/>
                    <a:pt x="136" y="378"/>
                    <a:pt x="203" y="412"/>
                  </a:cubicBezTo>
                  <a:cubicBezTo>
                    <a:pt x="305" y="412"/>
                    <a:pt x="373" y="311"/>
                    <a:pt x="508" y="209"/>
                  </a:cubicBezTo>
                  <a:cubicBezTo>
                    <a:pt x="387" y="118"/>
                    <a:pt x="320"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4" name="Google Shape;21684;p136"/>
            <p:cNvSpPr/>
            <p:nvPr/>
          </p:nvSpPr>
          <p:spPr>
            <a:xfrm>
              <a:off x="1651200" y="2555150"/>
              <a:ext cx="12725" cy="10350"/>
            </a:xfrm>
            <a:custGeom>
              <a:avLst/>
              <a:gdLst/>
              <a:ahLst/>
              <a:cxnLst/>
              <a:rect l="l" t="t" r="r" b="b"/>
              <a:pathLst>
                <a:path w="509" h="414" extrusionOk="0">
                  <a:moveTo>
                    <a:pt x="203" y="0"/>
                  </a:moveTo>
                  <a:cubicBezTo>
                    <a:pt x="136" y="34"/>
                    <a:pt x="68" y="136"/>
                    <a:pt x="0" y="204"/>
                  </a:cubicBezTo>
                  <a:cubicBezTo>
                    <a:pt x="68" y="271"/>
                    <a:pt x="136" y="407"/>
                    <a:pt x="203" y="407"/>
                  </a:cubicBezTo>
                  <a:cubicBezTo>
                    <a:pt x="212" y="411"/>
                    <a:pt x="222" y="413"/>
                    <a:pt x="232" y="413"/>
                  </a:cubicBezTo>
                  <a:cubicBezTo>
                    <a:pt x="299" y="413"/>
                    <a:pt x="391" y="325"/>
                    <a:pt x="508" y="237"/>
                  </a:cubicBezTo>
                  <a:cubicBezTo>
                    <a:pt x="373" y="102"/>
                    <a:pt x="305"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5" name="Google Shape;21685;p136"/>
            <p:cNvSpPr/>
            <p:nvPr/>
          </p:nvSpPr>
          <p:spPr>
            <a:xfrm>
              <a:off x="1169475" y="2346875"/>
              <a:ext cx="8500" cy="11050"/>
            </a:xfrm>
            <a:custGeom>
              <a:avLst/>
              <a:gdLst/>
              <a:ahLst/>
              <a:cxnLst/>
              <a:rect l="l" t="t" r="r" b="b"/>
              <a:pathLst>
                <a:path w="340" h="442" extrusionOk="0">
                  <a:moveTo>
                    <a:pt x="170" y="1"/>
                  </a:moveTo>
                  <a:cubicBezTo>
                    <a:pt x="102" y="102"/>
                    <a:pt x="1" y="170"/>
                    <a:pt x="34" y="204"/>
                  </a:cubicBezTo>
                  <a:cubicBezTo>
                    <a:pt x="68" y="272"/>
                    <a:pt x="136" y="373"/>
                    <a:pt x="204" y="441"/>
                  </a:cubicBezTo>
                  <a:cubicBezTo>
                    <a:pt x="271" y="373"/>
                    <a:pt x="339" y="339"/>
                    <a:pt x="339" y="272"/>
                  </a:cubicBezTo>
                  <a:cubicBezTo>
                    <a:pt x="339" y="204"/>
                    <a:pt x="271" y="136"/>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6" name="Google Shape;21686;p136"/>
            <p:cNvSpPr/>
            <p:nvPr/>
          </p:nvSpPr>
          <p:spPr>
            <a:xfrm>
              <a:off x="1139000" y="2286775"/>
              <a:ext cx="8500" cy="10175"/>
            </a:xfrm>
            <a:custGeom>
              <a:avLst/>
              <a:gdLst/>
              <a:ahLst/>
              <a:cxnLst/>
              <a:rect l="l" t="t" r="r" b="b"/>
              <a:pathLst>
                <a:path w="340" h="407" extrusionOk="0">
                  <a:moveTo>
                    <a:pt x="170" y="0"/>
                  </a:moveTo>
                  <a:cubicBezTo>
                    <a:pt x="68" y="102"/>
                    <a:pt x="0" y="170"/>
                    <a:pt x="34" y="170"/>
                  </a:cubicBezTo>
                  <a:cubicBezTo>
                    <a:pt x="68" y="271"/>
                    <a:pt x="136" y="339"/>
                    <a:pt x="204" y="407"/>
                  </a:cubicBezTo>
                  <a:cubicBezTo>
                    <a:pt x="238" y="373"/>
                    <a:pt x="339" y="305"/>
                    <a:pt x="339" y="238"/>
                  </a:cubicBezTo>
                  <a:cubicBezTo>
                    <a:pt x="339" y="170"/>
                    <a:pt x="238" y="102"/>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6" name="Google Shape;21696;p136"/>
          <p:cNvGrpSpPr/>
          <p:nvPr/>
        </p:nvGrpSpPr>
        <p:grpSpPr>
          <a:xfrm>
            <a:off x="2459175" y="2130525"/>
            <a:ext cx="2902142" cy="2047200"/>
            <a:chOff x="2459175" y="1749525"/>
            <a:chExt cx="2902142" cy="2047200"/>
          </a:xfrm>
        </p:grpSpPr>
        <p:sp>
          <p:nvSpPr>
            <p:cNvPr id="21697" name="Google Shape;21697;p136"/>
            <p:cNvSpPr/>
            <p:nvPr/>
          </p:nvSpPr>
          <p:spPr>
            <a:xfrm>
              <a:off x="3829163" y="1749525"/>
              <a:ext cx="355580" cy="574825"/>
            </a:xfrm>
            <a:custGeom>
              <a:avLst/>
              <a:gdLst/>
              <a:ahLst/>
              <a:cxnLst/>
              <a:rect l="l" t="t" r="r" b="b"/>
              <a:pathLst>
                <a:path w="9405" h="15204" extrusionOk="0">
                  <a:moveTo>
                    <a:pt x="8880" y="14396"/>
                  </a:moveTo>
                  <a:cubicBezTo>
                    <a:pt x="8884" y="14401"/>
                    <a:pt x="8886" y="14403"/>
                    <a:pt x="8886" y="14403"/>
                  </a:cubicBezTo>
                  <a:cubicBezTo>
                    <a:pt x="8886" y="14403"/>
                    <a:pt x="8884" y="14401"/>
                    <a:pt x="8880" y="14396"/>
                  </a:cubicBezTo>
                  <a:close/>
                  <a:moveTo>
                    <a:pt x="3501" y="0"/>
                  </a:moveTo>
                  <a:cubicBezTo>
                    <a:pt x="575" y="0"/>
                    <a:pt x="1" y="4494"/>
                    <a:pt x="1" y="4494"/>
                  </a:cubicBezTo>
                  <a:cubicBezTo>
                    <a:pt x="1" y="4494"/>
                    <a:pt x="5610" y="5654"/>
                    <a:pt x="5597" y="8753"/>
                  </a:cubicBezTo>
                  <a:cubicBezTo>
                    <a:pt x="5583" y="11837"/>
                    <a:pt x="6989" y="15168"/>
                    <a:pt x="6989" y="15168"/>
                  </a:cubicBezTo>
                  <a:cubicBezTo>
                    <a:pt x="7099" y="15193"/>
                    <a:pt x="7199" y="15204"/>
                    <a:pt x="7291" y="15204"/>
                  </a:cubicBezTo>
                  <a:cubicBezTo>
                    <a:pt x="7892" y="15204"/>
                    <a:pt x="8108" y="14731"/>
                    <a:pt x="8108" y="14731"/>
                  </a:cubicBezTo>
                  <a:cubicBezTo>
                    <a:pt x="7562" y="13475"/>
                    <a:pt x="8162" y="10310"/>
                    <a:pt x="8163" y="10309"/>
                  </a:cubicBezTo>
                  <a:lnTo>
                    <a:pt x="8163" y="10309"/>
                  </a:lnTo>
                  <a:cubicBezTo>
                    <a:pt x="7783" y="13002"/>
                    <a:pt x="8794" y="14292"/>
                    <a:pt x="8880" y="14396"/>
                  </a:cubicBezTo>
                  <a:lnTo>
                    <a:pt x="8880" y="14396"/>
                  </a:lnTo>
                  <a:cubicBezTo>
                    <a:pt x="8815" y="14315"/>
                    <a:pt x="8236" y="13465"/>
                    <a:pt x="8804" y="9735"/>
                  </a:cubicBezTo>
                  <a:cubicBezTo>
                    <a:pt x="9405" y="5791"/>
                    <a:pt x="8422" y="1423"/>
                    <a:pt x="4573" y="181"/>
                  </a:cubicBezTo>
                  <a:cubicBezTo>
                    <a:pt x="4185" y="56"/>
                    <a:pt x="3828" y="0"/>
                    <a:pt x="3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8" name="Google Shape;21698;p136"/>
            <p:cNvSpPr/>
            <p:nvPr/>
          </p:nvSpPr>
          <p:spPr>
            <a:xfrm>
              <a:off x="3890560" y="1765630"/>
              <a:ext cx="108432" cy="98602"/>
            </a:xfrm>
            <a:custGeom>
              <a:avLst/>
              <a:gdLst/>
              <a:ahLst/>
              <a:cxnLst/>
              <a:rect l="l" t="t" r="r" b="b"/>
              <a:pathLst>
                <a:path w="2868" h="2608" fill="none" extrusionOk="0">
                  <a:moveTo>
                    <a:pt x="1" y="2608"/>
                  </a:moveTo>
                  <a:cubicBezTo>
                    <a:pt x="1" y="2608"/>
                    <a:pt x="560" y="1"/>
                    <a:pt x="2867" y="165"/>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9" name="Google Shape;21699;p136"/>
            <p:cNvSpPr/>
            <p:nvPr/>
          </p:nvSpPr>
          <p:spPr>
            <a:xfrm>
              <a:off x="3953546" y="1835308"/>
              <a:ext cx="179094" cy="458265"/>
            </a:xfrm>
            <a:custGeom>
              <a:avLst/>
              <a:gdLst/>
              <a:ahLst/>
              <a:cxnLst/>
              <a:rect l="l" t="t" r="r" b="b"/>
              <a:pathLst>
                <a:path w="4737" h="12121" fill="none" extrusionOk="0">
                  <a:moveTo>
                    <a:pt x="0" y="1720"/>
                  </a:moveTo>
                  <a:cubicBezTo>
                    <a:pt x="0" y="1720"/>
                    <a:pt x="710" y="0"/>
                    <a:pt x="2034" y="96"/>
                  </a:cubicBezTo>
                  <a:cubicBezTo>
                    <a:pt x="3358" y="192"/>
                    <a:pt x="4736" y="2676"/>
                    <a:pt x="4627" y="4750"/>
                  </a:cubicBezTo>
                  <a:cubicBezTo>
                    <a:pt x="4504" y="6825"/>
                    <a:pt x="3508" y="9828"/>
                    <a:pt x="4409" y="12121"/>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0" name="Google Shape;21700;p136"/>
            <p:cNvSpPr/>
            <p:nvPr/>
          </p:nvSpPr>
          <p:spPr>
            <a:xfrm>
              <a:off x="3990672" y="1921468"/>
              <a:ext cx="93460" cy="243632"/>
            </a:xfrm>
            <a:custGeom>
              <a:avLst/>
              <a:gdLst/>
              <a:ahLst/>
              <a:cxnLst/>
              <a:rect l="l" t="t" r="r" b="b"/>
              <a:pathLst>
                <a:path w="2472" h="6444" fill="none" extrusionOk="0">
                  <a:moveTo>
                    <a:pt x="1" y="479"/>
                  </a:moveTo>
                  <a:cubicBezTo>
                    <a:pt x="1" y="479"/>
                    <a:pt x="1625" y="1"/>
                    <a:pt x="2048" y="1516"/>
                  </a:cubicBezTo>
                  <a:cubicBezTo>
                    <a:pt x="2471" y="3031"/>
                    <a:pt x="2048" y="6443"/>
                    <a:pt x="2048" y="6443"/>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1" name="Google Shape;21701;p136"/>
            <p:cNvSpPr/>
            <p:nvPr/>
          </p:nvSpPr>
          <p:spPr>
            <a:xfrm>
              <a:off x="3815250" y="1881091"/>
              <a:ext cx="180644" cy="97695"/>
            </a:xfrm>
            <a:custGeom>
              <a:avLst/>
              <a:gdLst/>
              <a:ahLst/>
              <a:cxnLst/>
              <a:rect l="l" t="t" r="r" b="b"/>
              <a:pathLst>
                <a:path w="4778" h="2584" extrusionOk="0">
                  <a:moveTo>
                    <a:pt x="893" y="1"/>
                  </a:moveTo>
                  <a:cubicBezTo>
                    <a:pt x="103" y="1"/>
                    <a:pt x="0" y="564"/>
                    <a:pt x="0" y="564"/>
                  </a:cubicBezTo>
                  <a:cubicBezTo>
                    <a:pt x="0" y="564"/>
                    <a:pt x="1842" y="2584"/>
                    <a:pt x="3080" y="2584"/>
                  </a:cubicBezTo>
                  <a:cubicBezTo>
                    <a:pt x="3295" y="2584"/>
                    <a:pt x="3492" y="2523"/>
                    <a:pt x="3658" y="2379"/>
                  </a:cubicBezTo>
                  <a:cubicBezTo>
                    <a:pt x="4777" y="1396"/>
                    <a:pt x="2498" y="277"/>
                    <a:pt x="1310" y="45"/>
                  </a:cubicBezTo>
                  <a:cubicBezTo>
                    <a:pt x="1153" y="14"/>
                    <a:pt x="1015" y="1"/>
                    <a:pt x="893" y="1"/>
                  </a:cubicBezTo>
                  <a:close/>
                </a:path>
              </a:pathLst>
            </a:custGeom>
            <a:solidFill>
              <a:schemeClr val="dk2"/>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2" name="Google Shape;21702;p136"/>
            <p:cNvSpPr/>
            <p:nvPr/>
          </p:nvSpPr>
          <p:spPr>
            <a:xfrm>
              <a:off x="3074246" y="2482514"/>
              <a:ext cx="1667840" cy="955055"/>
            </a:xfrm>
            <a:custGeom>
              <a:avLst/>
              <a:gdLst/>
              <a:ahLst/>
              <a:cxnLst/>
              <a:rect l="l" t="t" r="r" b="b"/>
              <a:pathLst>
                <a:path w="44114" h="25261" extrusionOk="0">
                  <a:moveTo>
                    <a:pt x="22777" y="1"/>
                  </a:moveTo>
                  <a:cubicBezTo>
                    <a:pt x="19765" y="1"/>
                    <a:pt x="16886" y="385"/>
                    <a:pt x="14345" y="1062"/>
                  </a:cubicBezTo>
                  <a:cubicBezTo>
                    <a:pt x="7794" y="2809"/>
                    <a:pt x="4150" y="6316"/>
                    <a:pt x="4150" y="6316"/>
                  </a:cubicBezTo>
                  <a:cubicBezTo>
                    <a:pt x="4150" y="6316"/>
                    <a:pt x="751" y="6999"/>
                    <a:pt x="1" y="8964"/>
                  </a:cubicBezTo>
                  <a:cubicBezTo>
                    <a:pt x="1" y="8964"/>
                    <a:pt x="2607" y="13782"/>
                    <a:pt x="4150" y="14615"/>
                  </a:cubicBezTo>
                  <a:cubicBezTo>
                    <a:pt x="5047" y="15094"/>
                    <a:pt x="5956" y="15256"/>
                    <a:pt x="6776" y="15256"/>
                  </a:cubicBezTo>
                  <a:cubicBezTo>
                    <a:pt x="8476" y="15256"/>
                    <a:pt x="9787" y="14560"/>
                    <a:pt x="9787" y="14560"/>
                  </a:cubicBezTo>
                  <a:cubicBezTo>
                    <a:pt x="11456" y="15687"/>
                    <a:pt x="12533" y="15835"/>
                    <a:pt x="12984" y="15835"/>
                  </a:cubicBezTo>
                  <a:cubicBezTo>
                    <a:pt x="13145" y="15835"/>
                    <a:pt x="13226" y="15816"/>
                    <a:pt x="13226" y="15816"/>
                  </a:cubicBezTo>
                  <a:lnTo>
                    <a:pt x="18931" y="25261"/>
                  </a:lnTo>
                  <a:lnTo>
                    <a:pt x="43854" y="24770"/>
                  </a:lnTo>
                  <a:cubicBezTo>
                    <a:pt x="43854" y="24770"/>
                    <a:pt x="44113" y="18177"/>
                    <a:pt x="43854" y="16007"/>
                  </a:cubicBezTo>
                  <a:cubicBezTo>
                    <a:pt x="42503" y="4733"/>
                    <a:pt x="36907" y="2440"/>
                    <a:pt x="31051" y="993"/>
                  </a:cubicBezTo>
                  <a:cubicBezTo>
                    <a:pt x="28284" y="310"/>
                    <a:pt x="25477" y="1"/>
                    <a:pt x="227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3" name="Google Shape;21703;p136"/>
            <p:cNvSpPr/>
            <p:nvPr/>
          </p:nvSpPr>
          <p:spPr>
            <a:xfrm>
              <a:off x="3287360" y="2632530"/>
              <a:ext cx="1278234" cy="603294"/>
            </a:xfrm>
            <a:custGeom>
              <a:avLst/>
              <a:gdLst/>
              <a:ahLst/>
              <a:cxnLst/>
              <a:rect l="l" t="t" r="r" b="b"/>
              <a:pathLst>
                <a:path w="33809" h="15957" extrusionOk="0">
                  <a:moveTo>
                    <a:pt x="6429" y="1"/>
                  </a:moveTo>
                  <a:lnTo>
                    <a:pt x="6429" y="1"/>
                  </a:lnTo>
                  <a:cubicBezTo>
                    <a:pt x="6429" y="1"/>
                    <a:pt x="3836" y="766"/>
                    <a:pt x="4586" y="7371"/>
                  </a:cubicBezTo>
                  <a:cubicBezTo>
                    <a:pt x="4586" y="7371"/>
                    <a:pt x="3099" y="4600"/>
                    <a:pt x="2621" y="4355"/>
                  </a:cubicBezTo>
                  <a:cubicBezTo>
                    <a:pt x="2589" y="4337"/>
                    <a:pt x="2559" y="4329"/>
                    <a:pt x="2532" y="4329"/>
                  </a:cubicBezTo>
                  <a:cubicBezTo>
                    <a:pt x="2159" y="4329"/>
                    <a:pt x="2171" y="5843"/>
                    <a:pt x="2171" y="5843"/>
                  </a:cubicBezTo>
                  <a:cubicBezTo>
                    <a:pt x="1898" y="5133"/>
                    <a:pt x="1324" y="4587"/>
                    <a:pt x="601" y="4355"/>
                  </a:cubicBezTo>
                  <a:lnTo>
                    <a:pt x="601" y="4355"/>
                  </a:lnTo>
                  <a:cubicBezTo>
                    <a:pt x="601" y="4355"/>
                    <a:pt x="3290" y="7672"/>
                    <a:pt x="0" y="11179"/>
                  </a:cubicBezTo>
                  <a:cubicBezTo>
                    <a:pt x="389" y="11256"/>
                    <a:pt x="770" y="11288"/>
                    <a:pt x="1132" y="11288"/>
                  </a:cubicBezTo>
                  <a:cubicBezTo>
                    <a:pt x="2833" y="11288"/>
                    <a:pt x="4150" y="10592"/>
                    <a:pt x="4150" y="10592"/>
                  </a:cubicBezTo>
                  <a:cubicBezTo>
                    <a:pt x="5829" y="11719"/>
                    <a:pt x="6901" y="11867"/>
                    <a:pt x="7349" y="11867"/>
                  </a:cubicBezTo>
                  <a:cubicBezTo>
                    <a:pt x="7509" y="11867"/>
                    <a:pt x="7589" y="11848"/>
                    <a:pt x="7589" y="11848"/>
                  </a:cubicBezTo>
                  <a:lnTo>
                    <a:pt x="8531" y="13390"/>
                  </a:lnTo>
                  <a:lnTo>
                    <a:pt x="33808" y="15956"/>
                  </a:lnTo>
                  <a:lnTo>
                    <a:pt x="31379" y="9050"/>
                  </a:lnTo>
                  <a:cubicBezTo>
                    <a:pt x="31379" y="9050"/>
                    <a:pt x="29618" y="10742"/>
                    <a:pt x="30505" y="12913"/>
                  </a:cubicBezTo>
                  <a:cubicBezTo>
                    <a:pt x="30505" y="12913"/>
                    <a:pt x="28294" y="11848"/>
                    <a:pt x="27707" y="11166"/>
                  </a:cubicBezTo>
                  <a:lnTo>
                    <a:pt x="27707" y="11166"/>
                  </a:lnTo>
                  <a:cubicBezTo>
                    <a:pt x="27707" y="11166"/>
                    <a:pt x="27516" y="12790"/>
                    <a:pt x="28199" y="13650"/>
                  </a:cubicBezTo>
                  <a:cubicBezTo>
                    <a:pt x="28199" y="13650"/>
                    <a:pt x="26295" y="13834"/>
                    <a:pt x="23647" y="13834"/>
                  </a:cubicBezTo>
                  <a:cubicBezTo>
                    <a:pt x="20999" y="13834"/>
                    <a:pt x="17607" y="13650"/>
                    <a:pt x="14632" y="12913"/>
                  </a:cubicBezTo>
                  <a:cubicBezTo>
                    <a:pt x="8695" y="11452"/>
                    <a:pt x="4818" y="4737"/>
                    <a:pt x="6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4" name="Google Shape;21704;p136"/>
            <p:cNvSpPr/>
            <p:nvPr/>
          </p:nvSpPr>
          <p:spPr>
            <a:xfrm>
              <a:off x="3669204" y="2482287"/>
              <a:ext cx="664694" cy="335315"/>
            </a:xfrm>
            <a:custGeom>
              <a:avLst/>
              <a:gdLst/>
              <a:ahLst/>
              <a:cxnLst/>
              <a:rect l="l" t="t" r="r" b="b"/>
              <a:pathLst>
                <a:path w="17581" h="8869" extrusionOk="0">
                  <a:moveTo>
                    <a:pt x="7044" y="0"/>
                  </a:moveTo>
                  <a:cubicBezTo>
                    <a:pt x="5477" y="0"/>
                    <a:pt x="3908" y="105"/>
                    <a:pt x="2348" y="317"/>
                  </a:cubicBezTo>
                  <a:cubicBezTo>
                    <a:pt x="929" y="1327"/>
                    <a:pt x="1" y="2746"/>
                    <a:pt x="192" y="4739"/>
                  </a:cubicBezTo>
                  <a:cubicBezTo>
                    <a:pt x="226" y="5065"/>
                    <a:pt x="1330" y="8181"/>
                    <a:pt x="4252" y="8181"/>
                  </a:cubicBezTo>
                  <a:cubicBezTo>
                    <a:pt x="4762" y="8181"/>
                    <a:pt x="5327" y="8086"/>
                    <a:pt x="5951" y="7865"/>
                  </a:cubicBezTo>
                  <a:cubicBezTo>
                    <a:pt x="5951" y="7865"/>
                    <a:pt x="7857" y="8869"/>
                    <a:pt x="10262" y="8869"/>
                  </a:cubicBezTo>
                  <a:cubicBezTo>
                    <a:pt x="12063" y="8869"/>
                    <a:pt x="14144" y="8306"/>
                    <a:pt x="15915" y="6336"/>
                  </a:cubicBezTo>
                  <a:cubicBezTo>
                    <a:pt x="17580" y="4480"/>
                    <a:pt x="17403" y="2746"/>
                    <a:pt x="16570" y="1313"/>
                  </a:cubicBezTo>
                  <a:cubicBezTo>
                    <a:pt x="16147" y="1204"/>
                    <a:pt x="15738" y="1095"/>
                    <a:pt x="15314" y="986"/>
                  </a:cubicBezTo>
                  <a:cubicBezTo>
                    <a:pt x="12600" y="331"/>
                    <a:pt x="9824" y="0"/>
                    <a:pt x="7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5" name="Google Shape;21705;p136"/>
            <p:cNvSpPr/>
            <p:nvPr/>
          </p:nvSpPr>
          <p:spPr>
            <a:xfrm>
              <a:off x="3074246" y="2465350"/>
              <a:ext cx="1667840" cy="972220"/>
            </a:xfrm>
            <a:custGeom>
              <a:avLst/>
              <a:gdLst/>
              <a:ahLst/>
              <a:cxnLst/>
              <a:rect l="l" t="t" r="r" b="b"/>
              <a:pathLst>
                <a:path w="44114" h="25715" fill="none" extrusionOk="0">
                  <a:moveTo>
                    <a:pt x="4150" y="15069"/>
                  </a:moveTo>
                  <a:cubicBezTo>
                    <a:pt x="6907" y="16543"/>
                    <a:pt x="9787" y="15014"/>
                    <a:pt x="9787" y="15014"/>
                  </a:cubicBezTo>
                  <a:cubicBezTo>
                    <a:pt x="12052" y="16543"/>
                    <a:pt x="13226" y="16270"/>
                    <a:pt x="13226" y="16270"/>
                  </a:cubicBezTo>
                  <a:lnTo>
                    <a:pt x="18931" y="25715"/>
                  </a:lnTo>
                  <a:lnTo>
                    <a:pt x="43854" y="25224"/>
                  </a:lnTo>
                  <a:cubicBezTo>
                    <a:pt x="43854" y="25224"/>
                    <a:pt x="44113" y="18631"/>
                    <a:pt x="43854" y="16461"/>
                  </a:cubicBezTo>
                  <a:cubicBezTo>
                    <a:pt x="42503" y="5187"/>
                    <a:pt x="36907" y="2894"/>
                    <a:pt x="31051" y="1447"/>
                  </a:cubicBezTo>
                  <a:cubicBezTo>
                    <a:pt x="25196" y="1"/>
                    <a:pt x="19163" y="233"/>
                    <a:pt x="14345" y="1516"/>
                  </a:cubicBezTo>
                  <a:cubicBezTo>
                    <a:pt x="7794" y="3263"/>
                    <a:pt x="4150" y="6770"/>
                    <a:pt x="4150" y="6770"/>
                  </a:cubicBezTo>
                  <a:cubicBezTo>
                    <a:pt x="4150" y="6770"/>
                    <a:pt x="751" y="7453"/>
                    <a:pt x="1" y="9418"/>
                  </a:cubicBezTo>
                  <a:cubicBezTo>
                    <a:pt x="1" y="9418"/>
                    <a:pt x="2607" y="14236"/>
                    <a:pt x="4150" y="15069"/>
                  </a:cubicBezTo>
                  <a:close/>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6" name="Google Shape;21706;p136"/>
            <p:cNvSpPr/>
            <p:nvPr/>
          </p:nvSpPr>
          <p:spPr>
            <a:xfrm>
              <a:off x="3736802" y="2399265"/>
              <a:ext cx="542386" cy="430438"/>
            </a:xfrm>
            <a:custGeom>
              <a:avLst/>
              <a:gdLst/>
              <a:ahLst/>
              <a:cxnLst/>
              <a:rect l="l" t="t" r="r" b="b"/>
              <a:pathLst>
                <a:path w="14346" h="11385" extrusionOk="0">
                  <a:moveTo>
                    <a:pt x="7377" y="1"/>
                  </a:moveTo>
                  <a:cubicBezTo>
                    <a:pt x="3755" y="1"/>
                    <a:pt x="2512" y="2525"/>
                    <a:pt x="1270" y="6212"/>
                  </a:cubicBezTo>
                  <a:cubicBezTo>
                    <a:pt x="1" y="9952"/>
                    <a:pt x="2307" y="10593"/>
                    <a:pt x="2307" y="10593"/>
                  </a:cubicBezTo>
                  <a:lnTo>
                    <a:pt x="9268" y="11385"/>
                  </a:lnTo>
                  <a:cubicBezTo>
                    <a:pt x="12694" y="10047"/>
                    <a:pt x="14345" y="5720"/>
                    <a:pt x="14113" y="4478"/>
                  </a:cubicBezTo>
                  <a:cubicBezTo>
                    <a:pt x="13881" y="3236"/>
                    <a:pt x="11220" y="43"/>
                    <a:pt x="7494" y="2"/>
                  </a:cubicBezTo>
                  <a:cubicBezTo>
                    <a:pt x="7455" y="1"/>
                    <a:pt x="7416" y="1"/>
                    <a:pt x="7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7" name="Google Shape;21707;p136"/>
            <p:cNvSpPr/>
            <p:nvPr/>
          </p:nvSpPr>
          <p:spPr>
            <a:xfrm>
              <a:off x="3736802" y="2397223"/>
              <a:ext cx="542386" cy="432480"/>
            </a:xfrm>
            <a:custGeom>
              <a:avLst/>
              <a:gdLst/>
              <a:ahLst/>
              <a:cxnLst/>
              <a:rect l="l" t="t" r="r" b="b"/>
              <a:pathLst>
                <a:path w="14346" h="11439" fill="none" extrusionOk="0">
                  <a:moveTo>
                    <a:pt x="2307" y="10647"/>
                  </a:moveTo>
                  <a:cubicBezTo>
                    <a:pt x="2307" y="10647"/>
                    <a:pt x="1" y="10006"/>
                    <a:pt x="1270" y="6266"/>
                  </a:cubicBezTo>
                  <a:cubicBezTo>
                    <a:pt x="2526" y="2540"/>
                    <a:pt x="3781" y="1"/>
                    <a:pt x="7494" y="56"/>
                  </a:cubicBezTo>
                  <a:cubicBezTo>
                    <a:pt x="11220" y="97"/>
                    <a:pt x="13881" y="3290"/>
                    <a:pt x="14113" y="4532"/>
                  </a:cubicBezTo>
                  <a:cubicBezTo>
                    <a:pt x="14345" y="5774"/>
                    <a:pt x="12694" y="10101"/>
                    <a:pt x="9268" y="11439"/>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8" name="Google Shape;21708;p136"/>
            <p:cNvSpPr/>
            <p:nvPr/>
          </p:nvSpPr>
          <p:spPr>
            <a:xfrm>
              <a:off x="3478812" y="2703227"/>
              <a:ext cx="51645" cy="252365"/>
            </a:xfrm>
            <a:custGeom>
              <a:avLst/>
              <a:gdLst/>
              <a:ahLst/>
              <a:cxnLst/>
              <a:rect l="l" t="t" r="r" b="b"/>
              <a:pathLst>
                <a:path w="1366" h="6675" fill="none" extrusionOk="0">
                  <a:moveTo>
                    <a:pt x="1365" y="6675"/>
                  </a:moveTo>
                  <a:cubicBezTo>
                    <a:pt x="1365" y="6675"/>
                    <a:pt x="0" y="2266"/>
                    <a:pt x="1024" y="1"/>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9" name="Google Shape;21709;p136"/>
            <p:cNvSpPr/>
            <p:nvPr/>
          </p:nvSpPr>
          <p:spPr>
            <a:xfrm>
              <a:off x="3899332" y="2966927"/>
              <a:ext cx="20681" cy="144500"/>
            </a:xfrm>
            <a:custGeom>
              <a:avLst/>
              <a:gdLst/>
              <a:ahLst/>
              <a:cxnLst/>
              <a:rect l="l" t="t" r="r" b="b"/>
              <a:pathLst>
                <a:path w="547" h="3822" fill="none" extrusionOk="0">
                  <a:moveTo>
                    <a:pt x="1" y="0"/>
                  </a:moveTo>
                  <a:cubicBezTo>
                    <a:pt x="28" y="1297"/>
                    <a:pt x="206" y="2580"/>
                    <a:pt x="547" y="3822"/>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0" name="Google Shape;21710;p136"/>
            <p:cNvSpPr/>
            <p:nvPr/>
          </p:nvSpPr>
          <p:spPr>
            <a:xfrm>
              <a:off x="3900390" y="2898800"/>
              <a:ext cx="5180" cy="35652"/>
            </a:xfrm>
            <a:custGeom>
              <a:avLst/>
              <a:gdLst/>
              <a:ahLst/>
              <a:cxnLst/>
              <a:rect l="l" t="t" r="r" b="b"/>
              <a:pathLst>
                <a:path w="137" h="943" fill="none" extrusionOk="0">
                  <a:moveTo>
                    <a:pt x="137" y="1"/>
                  </a:moveTo>
                  <a:cubicBezTo>
                    <a:pt x="68" y="315"/>
                    <a:pt x="14" y="628"/>
                    <a:pt x="0" y="942"/>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1" name="Google Shape;21711;p136"/>
            <p:cNvSpPr/>
            <p:nvPr/>
          </p:nvSpPr>
          <p:spPr>
            <a:xfrm>
              <a:off x="4034036" y="3114485"/>
              <a:ext cx="7751" cy="21210"/>
            </a:xfrm>
            <a:custGeom>
              <a:avLst/>
              <a:gdLst/>
              <a:ahLst/>
              <a:cxnLst/>
              <a:rect l="l" t="t" r="r" b="b"/>
              <a:pathLst>
                <a:path w="205" h="561" fill="none" extrusionOk="0">
                  <a:moveTo>
                    <a:pt x="0" y="1"/>
                  </a:moveTo>
                  <a:cubicBezTo>
                    <a:pt x="55" y="192"/>
                    <a:pt x="123" y="369"/>
                    <a:pt x="205" y="560"/>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2" name="Google Shape;21712;p136"/>
            <p:cNvSpPr/>
            <p:nvPr/>
          </p:nvSpPr>
          <p:spPr>
            <a:xfrm>
              <a:off x="3990672" y="2911200"/>
              <a:ext cx="36182" cy="179586"/>
            </a:xfrm>
            <a:custGeom>
              <a:avLst/>
              <a:gdLst/>
              <a:ahLst/>
              <a:cxnLst/>
              <a:rect l="l" t="t" r="r" b="b"/>
              <a:pathLst>
                <a:path w="957" h="4750" fill="none" extrusionOk="0">
                  <a:moveTo>
                    <a:pt x="1" y="0"/>
                  </a:moveTo>
                  <a:cubicBezTo>
                    <a:pt x="437" y="1583"/>
                    <a:pt x="437" y="3290"/>
                    <a:pt x="956" y="4750"/>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3" name="Google Shape;21713;p136"/>
            <p:cNvSpPr/>
            <p:nvPr/>
          </p:nvSpPr>
          <p:spPr>
            <a:xfrm>
              <a:off x="4094412" y="2898800"/>
              <a:ext cx="93422" cy="252365"/>
            </a:xfrm>
            <a:custGeom>
              <a:avLst/>
              <a:gdLst/>
              <a:ahLst/>
              <a:cxnLst/>
              <a:rect l="l" t="t" r="r" b="b"/>
              <a:pathLst>
                <a:path w="2471" h="6675" fill="none" extrusionOk="0">
                  <a:moveTo>
                    <a:pt x="0" y="1"/>
                  </a:moveTo>
                  <a:cubicBezTo>
                    <a:pt x="0" y="1"/>
                    <a:pt x="2116" y="4573"/>
                    <a:pt x="2471" y="6675"/>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4" name="Google Shape;21714;p136"/>
            <p:cNvSpPr/>
            <p:nvPr/>
          </p:nvSpPr>
          <p:spPr>
            <a:xfrm>
              <a:off x="4226508" y="2919442"/>
              <a:ext cx="86730" cy="243102"/>
            </a:xfrm>
            <a:custGeom>
              <a:avLst/>
              <a:gdLst/>
              <a:ahLst/>
              <a:cxnLst/>
              <a:rect l="l" t="t" r="r" b="b"/>
              <a:pathLst>
                <a:path w="2294" h="6430" fill="none" extrusionOk="0">
                  <a:moveTo>
                    <a:pt x="0" y="1"/>
                  </a:moveTo>
                  <a:cubicBezTo>
                    <a:pt x="942" y="2062"/>
                    <a:pt x="1802" y="4218"/>
                    <a:pt x="2293" y="6429"/>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5" name="Google Shape;21715;p136"/>
            <p:cNvSpPr/>
            <p:nvPr/>
          </p:nvSpPr>
          <p:spPr>
            <a:xfrm>
              <a:off x="4196036" y="2856494"/>
              <a:ext cx="19131" cy="38753"/>
            </a:xfrm>
            <a:custGeom>
              <a:avLst/>
              <a:gdLst/>
              <a:ahLst/>
              <a:cxnLst/>
              <a:rect l="l" t="t" r="r" b="b"/>
              <a:pathLst>
                <a:path w="506" h="1025" fill="none" extrusionOk="0">
                  <a:moveTo>
                    <a:pt x="1" y="0"/>
                  </a:moveTo>
                  <a:cubicBezTo>
                    <a:pt x="178" y="342"/>
                    <a:pt x="342" y="683"/>
                    <a:pt x="506" y="1024"/>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6" name="Google Shape;21716;p136"/>
            <p:cNvSpPr/>
            <p:nvPr/>
          </p:nvSpPr>
          <p:spPr>
            <a:xfrm>
              <a:off x="3795629" y="2869916"/>
              <a:ext cx="33573" cy="237923"/>
            </a:xfrm>
            <a:custGeom>
              <a:avLst/>
              <a:gdLst/>
              <a:ahLst/>
              <a:cxnLst/>
              <a:rect l="l" t="t" r="r" b="b"/>
              <a:pathLst>
                <a:path w="888" h="6293" fill="none" extrusionOk="0">
                  <a:moveTo>
                    <a:pt x="888" y="0"/>
                  </a:moveTo>
                  <a:cubicBezTo>
                    <a:pt x="273" y="2048"/>
                    <a:pt x="0" y="4163"/>
                    <a:pt x="55" y="6292"/>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7" name="Google Shape;21717;p136"/>
            <p:cNvSpPr/>
            <p:nvPr/>
          </p:nvSpPr>
          <p:spPr>
            <a:xfrm>
              <a:off x="3676955" y="2888479"/>
              <a:ext cx="29452" cy="191986"/>
            </a:xfrm>
            <a:custGeom>
              <a:avLst/>
              <a:gdLst/>
              <a:ahLst/>
              <a:cxnLst/>
              <a:rect l="l" t="t" r="r" b="b"/>
              <a:pathLst>
                <a:path w="779" h="5078" fill="none" extrusionOk="0">
                  <a:moveTo>
                    <a:pt x="778" y="1"/>
                  </a:moveTo>
                  <a:cubicBezTo>
                    <a:pt x="232" y="1625"/>
                    <a:pt x="0" y="3358"/>
                    <a:pt x="109" y="5078"/>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8" name="Google Shape;21718;p136"/>
            <p:cNvSpPr/>
            <p:nvPr/>
          </p:nvSpPr>
          <p:spPr>
            <a:xfrm>
              <a:off x="3717710" y="2806968"/>
              <a:ext cx="29981" cy="52666"/>
            </a:xfrm>
            <a:custGeom>
              <a:avLst/>
              <a:gdLst/>
              <a:ahLst/>
              <a:cxnLst/>
              <a:rect l="l" t="t" r="r" b="b"/>
              <a:pathLst>
                <a:path w="793" h="1393" fill="none" extrusionOk="0">
                  <a:moveTo>
                    <a:pt x="792" y="0"/>
                  </a:moveTo>
                  <a:cubicBezTo>
                    <a:pt x="465" y="437"/>
                    <a:pt x="205" y="901"/>
                    <a:pt x="1" y="1392"/>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9" name="Google Shape;21719;p136"/>
            <p:cNvSpPr/>
            <p:nvPr/>
          </p:nvSpPr>
          <p:spPr>
            <a:xfrm>
              <a:off x="3563422" y="2722320"/>
              <a:ext cx="97052" cy="214179"/>
            </a:xfrm>
            <a:custGeom>
              <a:avLst/>
              <a:gdLst/>
              <a:ahLst/>
              <a:cxnLst/>
              <a:rect l="l" t="t" r="r" b="b"/>
              <a:pathLst>
                <a:path w="2567" h="5665" fill="none" extrusionOk="0">
                  <a:moveTo>
                    <a:pt x="2567" y="1"/>
                  </a:moveTo>
                  <a:cubicBezTo>
                    <a:pt x="2567" y="1"/>
                    <a:pt x="287" y="2608"/>
                    <a:pt x="1" y="5665"/>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0" name="Google Shape;21720;p136"/>
            <p:cNvSpPr/>
            <p:nvPr/>
          </p:nvSpPr>
          <p:spPr>
            <a:xfrm>
              <a:off x="4357053" y="2901900"/>
              <a:ext cx="16030" cy="34594"/>
            </a:xfrm>
            <a:custGeom>
              <a:avLst/>
              <a:gdLst/>
              <a:ahLst/>
              <a:cxnLst/>
              <a:rect l="l" t="t" r="r" b="b"/>
              <a:pathLst>
                <a:path w="424" h="915" fill="none" extrusionOk="0">
                  <a:moveTo>
                    <a:pt x="0" y="1"/>
                  </a:moveTo>
                  <a:cubicBezTo>
                    <a:pt x="164" y="287"/>
                    <a:pt x="301" y="601"/>
                    <a:pt x="423" y="915"/>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1" name="Google Shape;21721;p136"/>
            <p:cNvSpPr/>
            <p:nvPr/>
          </p:nvSpPr>
          <p:spPr>
            <a:xfrm>
              <a:off x="4229078" y="2747083"/>
              <a:ext cx="114595" cy="130625"/>
            </a:xfrm>
            <a:custGeom>
              <a:avLst/>
              <a:gdLst/>
              <a:ahLst/>
              <a:cxnLst/>
              <a:rect l="l" t="t" r="r" b="b"/>
              <a:pathLst>
                <a:path w="3031" h="3455" fill="none" extrusionOk="0">
                  <a:moveTo>
                    <a:pt x="0" y="1"/>
                  </a:moveTo>
                  <a:cubicBezTo>
                    <a:pt x="1188" y="984"/>
                    <a:pt x="2225" y="2144"/>
                    <a:pt x="3030" y="3454"/>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2" name="Google Shape;21722;p136"/>
            <p:cNvSpPr/>
            <p:nvPr/>
          </p:nvSpPr>
          <p:spPr>
            <a:xfrm>
              <a:off x="4288434" y="2658351"/>
              <a:ext cx="139358" cy="72288"/>
            </a:xfrm>
            <a:custGeom>
              <a:avLst/>
              <a:gdLst/>
              <a:ahLst/>
              <a:cxnLst/>
              <a:rect l="l" t="t" r="r" b="b"/>
              <a:pathLst>
                <a:path w="3686" h="1912" fill="none" extrusionOk="0">
                  <a:moveTo>
                    <a:pt x="0" y="0"/>
                  </a:moveTo>
                  <a:cubicBezTo>
                    <a:pt x="0" y="0"/>
                    <a:pt x="2552" y="423"/>
                    <a:pt x="3685" y="191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3" name="Google Shape;21723;p136"/>
            <p:cNvSpPr/>
            <p:nvPr/>
          </p:nvSpPr>
          <p:spPr>
            <a:xfrm>
              <a:off x="4288434" y="2560320"/>
              <a:ext cx="127978" cy="28393"/>
            </a:xfrm>
            <a:custGeom>
              <a:avLst/>
              <a:gdLst/>
              <a:ahLst/>
              <a:cxnLst/>
              <a:rect l="l" t="t" r="r" b="b"/>
              <a:pathLst>
                <a:path w="3385" h="751" fill="none" extrusionOk="0">
                  <a:moveTo>
                    <a:pt x="0" y="218"/>
                  </a:moveTo>
                  <a:cubicBezTo>
                    <a:pt x="0" y="218"/>
                    <a:pt x="1856" y="0"/>
                    <a:pt x="3385" y="75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4" name="Google Shape;21724;p136"/>
            <p:cNvSpPr/>
            <p:nvPr/>
          </p:nvSpPr>
          <p:spPr>
            <a:xfrm>
              <a:off x="3608828" y="2634080"/>
              <a:ext cx="34632" cy="5709"/>
            </a:xfrm>
            <a:custGeom>
              <a:avLst/>
              <a:gdLst/>
              <a:ahLst/>
              <a:cxnLst/>
              <a:rect l="l" t="t" r="r" b="b"/>
              <a:pathLst>
                <a:path w="916" h="151" fill="none" extrusionOk="0">
                  <a:moveTo>
                    <a:pt x="1" y="151"/>
                  </a:moveTo>
                  <a:cubicBezTo>
                    <a:pt x="301" y="55"/>
                    <a:pt x="601" y="14"/>
                    <a:pt x="915" y="1"/>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5" name="Google Shape;21725;p136"/>
            <p:cNvSpPr/>
            <p:nvPr/>
          </p:nvSpPr>
          <p:spPr>
            <a:xfrm>
              <a:off x="3545351" y="2648522"/>
              <a:ext cx="38223" cy="20681"/>
            </a:xfrm>
            <a:custGeom>
              <a:avLst/>
              <a:gdLst/>
              <a:ahLst/>
              <a:cxnLst/>
              <a:rect l="l" t="t" r="r" b="b"/>
              <a:pathLst>
                <a:path w="1011" h="547" fill="none" extrusionOk="0">
                  <a:moveTo>
                    <a:pt x="1" y="547"/>
                  </a:moveTo>
                  <a:cubicBezTo>
                    <a:pt x="315" y="342"/>
                    <a:pt x="656" y="151"/>
                    <a:pt x="1011" y="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6" name="Google Shape;21726;p136"/>
            <p:cNvSpPr/>
            <p:nvPr/>
          </p:nvSpPr>
          <p:spPr>
            <a:xfrm>
              <a:off x="3265697" y="2628409"/>
              <a:ext cx="255957" cy="134217"/>
            </a:xfrm>
            <a:custGeom>
              <a:avLst/>
              <a:gdLst/>
              <a:ahLst/>
              <a:cxnLst/>
              <a:rect l="l" t="t" r="r" b="b"/>
              <a:pathLst>
                <a:path w="6770" h="3550" fill="none" extrusionOk="0">
                  <a:moveTo>
                    <a:pt x="6770" y="110"/>
                  </a:moveTo>
                  <a:cubicBezTo>
                    <a:pt x="5664" y="1"/>
                    <a:pt x="1829" y="2867"/>
                    <a:pt x="1829" y="2867"/>
                  </a:cubicBezTo>
                  <a:cubicBezTo>
                    <a:pt x="1147" y="2799"/>
                    <a:pt x="464" y="3044"/>
                    <a:pt x="0" y="3549"/>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7" name="Google Shape;21727;p136"/>
            <p:cNvSpPr/>
            <p:nvPr/>
          </p:nvSpPr>
          <p:spPr>
            <a:xfrm>
              <a:off x="3369400" y="2818839"/>
              <a:ext cx="112553" cy="70700"/>
            </a:xfrm>
            <a:custGeom>
              <a:avLst/>
              <a:gdLst/>
              <a:ahLst/>
              <a:cxnLst/>
              <a:rect l="l" t="t" r="r" b="b"/>
              <a:pathLst>
                <a:path w="2977" h="1870" fill="none" extrusionOk="0">
                  <a:moveTo>
                    <a:pt x="2976" y="0"/>
                  </a:moveTo>
                  <a:lnTo>
                    <a:pt x="1720" y="723"/>
                  </a:lnTo>
                  <a:cubicBezTo>
                    <a:pt x="1720" y="723"/>
                    <a:pt x="1038" y="1870"/>
                    <a:pt x="1" y="1843"/>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8" name="Google Shape;21728;p136"/>
            <p:cNvSpPr/>
            <p:nvPr/>
          </p:nvSpPr>
          <p:spPr>
            <a:xfrm>
              <a:off x="3348758" y="2974639"/>
              <a:ext cx="154860" cy="62496"/>
            </a:xfrm>
            <a:custGeom>
              <a:avLst/>
              <a:gdLst/>
              <a:ahLst/>
              <a:cxnLst/>
              <a:rect l="l" t="t" r="r" b="b"/>
              <a:pathLst>
                <a:path w="4096" h="1653" fill="none" extrusionOk="0">
                  <a:moveTo>
                    <a:pt x="4095" y="1"/>
                  </a:moveTo>
                  <a:cubicBezTo>
                    <a:pt x="4095" y="1"/>
                    <a:pt x="3522" y="356"/>
                    <a:pt x="3072" y="260"/>
                  </a:cubicBezTo>
                  <a:cubicBezTo>
                    <a:pt x="3072" y="260"/>
                    <a:pt x="1106" y="1652"/>
                    <a:pt x="1" y="1147"/>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9" name="Google Shape;21729;p136"/>
            <p:cNvSpPr/>
            <p:nvPr/>
          </p:nvSpPr>
          <p:spPr>
            <a:xfrm>
              <a:off x="3886440" y="2774946"/>
              <a:ext cx="33573" cy="54254"/>
            </a:xfrm>
            <a:custGeom>
              <a:avLst/>
              <a:gdLst/>
              <a:ahLst/>
              <a:cxnLst/>
              <a:rect l="l" t="t" r="r" b="b"/>
              <a:pathLst>
                <a:path w="888" h="1435" fill="none" extrusionOk="0">
                  <a:moveTo>
                    <a:pt x="506" y="1"/>
                  </a:moveTo>
                  <a:cubicBezTo>
                    <a:pt x="506" y="1"/>
                    <a:pt x="1" y="629"/>
                    <a:pt x="888" y="1434"/>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0" name="Google Shape;21730;p136"/>
            <p:cNvSpPr/>
            <p:nvPr/>
          </p:nvSpPr>
          <p:spPr>
            <a:xfrm>
              <a:off x="4017514" y="2807989"/>
              <a:ext cx="3138" cy="21210"/>
            </a:xfrm>
            <a:custGeom>
              <a:avLst/>
              <a:gdLst/>
              <a:ahLst/>
              <a:cxnLst/>
              <a:rect l="l" t="t" r="r" b="b"/>
              <a:pathLst>
                <a:path w="83" h="561" fill="none" extrusionOk="0">
                  <a:moveTo>
                    <a:pt x="0" y="0"/>
                  </a:moveTo>
                  <a:cubicBezTo>
                    <a:pt x="55" y="192"/>
                    <a:pt x="82" y="369"/>
                    <a:pt x="69" y="560"/>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1" name="Google Shape;21731;p136"/>
            <p:cNvSpPr/>
            <p:nvPr/>
          </p:nvSpPr>
          <p:spPr>
            <a:xfrm>
              <a:off x="3989651" y="2762583"/>
              <a:ext cx="17580" cy="23781"/>
            </a:xfrm>
            <a:custGeom>
              <a:avLst/>
              <a:gdLst/>
              <a:ahLst/>
              <a:cxnLst/>
              <a:rect l="l" t="t" r="r" b="b"/>
              <a:pathLst>
                <a:path w="465" h="629" fill="none" extrusionOk="0">
                  <a:moveTo>
                    <a:pt x="0" y="0"/>
                  </a:moveTo>
                  <a:cubicBezTo>
                    <a:pt x="178" y="191"/>
                    <a:pt x="328" y="396"/>
                    <a:pt x="464" y="628"/>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2" name="Google Shape;21732;p136"/>
            <p:cNvSpPr/>
            <p:nvPr/>
          </p:nvSpPr>
          <p:spPr>
            <a:xfrm>
              <a:off x="4068099" y="2711999"/>
              <a:ext cx="52137" cy="62987"/>
            </a:xfrm>
            <a:custGeom>
              <a:avLst/>
              <a:gdLst/>
              <a:ahLst/>
              <a:cxnLst/>
              <a:rect l="l" t="t" r="r" b="b"/>
              <a:pathLst>
                <a:path w="1379" h="1666" fill="none" extrusionOk="0">
                  <a:moveTo>
                    <a:pt x="0" y="1"/>
                  </a:moveTo>
                  <a:cubicBezTo>
                    <a:pt x="0" y="1"/>
                    <a:pt x="996" y="219"/>
                    <a:pt x="1379" y="1666"/>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3" name="Google Shape;21733;p136"/>
            <p:cNvSpPr/>
            <p:nvPr/>
          </p:nvSpPr>
          <p:spPr>
            <a:xfrm>
              <a:off x="4193994" y="2670714"/>
              <a:ext cx="11909" cy="32552"/>
            </a:xfrm>
            <a:custGeom>
              <a:avLst/>
              <a:gdLst/>
              <a:ahLst/>
              <a:cxnLst/>
              <a:rect l="l" t="t" r="r" b="b"/>
              <a:pathLst>
                <a:path w="315" h="861" fill="none" extrusionOk="0">
                  <a:moveTo>
                    <a:pt x="0" y="1"/>
                  </a:moveTo>
                  <a:cubicBezTo>
                    <a:pt x="150" y="274"/>
                    <a:pt x="246" y="560"/>
                    <a:pt x="314" y="86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4" name="Google Shape;21734;p136"/>
            <p:cNvSpPr/>
            <p:nvPr/>
          </p:nvSpPr>
          <p:spPr>
            <a:xfrm>
              <a:off x="4128438" y="2622738"/>
              <a:ext cx="48053" cy="24310"/>
            </a:xfrm>
            <a:custGeom>
              <a:avLst/>
              <a:gdLst/>
              <a:ahLst/>
              <a:cxnLst/>
              <a:rect l="l" t="t" r="r" b="b"/>
              <a:pathLst>
                <a:path w="1271" h="643" fill="none" extrusionOk="0">
                  <a:moveTo>
                    <a:pt x="1" y="1"/>
                  </a:moveTo>
                  <a:cubicBezTo>
                    <a:pt x="479" y="69"/>
                    <a:pt x="915" y="301"/>
                    <a:pt x="1270" y="642"/>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5" name="Google Shape;21735;p136"/>
            <p:cNvSpPr/>
            <p:nvPr/>
          </p:nvSpPr>
          <p:spPr>
            <a:xfrm>
              <a:off x="4140838" y="2487542"/>
              <a:ext cx="103252" cy="71267"/>
            </a:xfrm>
            <a:custGeom>
              <a:avLst/>
              <a:gdLst/>
              <a:ahLst/>
              <a:cxnLst/>
              <a:rect l="l" t="t" r="r" b="b"/>
              <a:pathLst>
                <a:path w="2731" h="1885" fill="none" extrusionOk="0">
                  <a:moveTo>
                    <a:pt x="1" y="860"/>
                  </a:moveTo>
                  <a:cubicBezTo>
                    <a:pt x="1" y="860"/>
                    <a:pt x="1516" y="1"/>
                    <a:pt x="2730" y="1884"/>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6" name="Google Shape;21736;p136"/>
            <p:cNvSpPr/>
            <p:nvPr/>
          </p:nvSpPr>
          <p:spPr>
            <a:xfrm>
              <a:off x="4094412" y="2436466"/>
              <a:ext cx="36673" cy="15010"/>
            </a:xfrm>
            <a:custGeom>
              <a:avLst/>
              <a:gdLst/>
              <a:ahLst/>
              <a:cxnLst/>
              <a:rect l="l" t="t" r="r" b="b"/>
              <a:pathLst>
                <a:path w="970" h="397" fill="none" extrusionOk="0">
                  <a:moveTo>
                    <a:pt x="0" y="396"/>
                  </a:moveTo>
                  <a:cubicBezTo>
                    <a:pt x="219" y="109"/>
                    <a:pt x="628" y="14"/>
                    <a:pt x="969" y="0"/>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7" name="Google Shape;21737;p136"/>
            <p:cNvSpPr/>
            <p:nvPr/>
          </p:nvSpPr>
          <p:spPr>
            <a:xfrm>
              <a:off x="3820392" y="2730599"/>
              <a:ext cx="21702" cy="44386"/>
            </a:xfrm>
            <a:custGeom>
              <a:avLst/>
              <a:gdLst/>
              <a:ahLst/>
              <a:cxnLst/>
              <a:rect l="l" t="t" r="r" b="b"/>
              <a:pathLst>
                <a:path w="574" h="1174" fill="none" extrusionOk="0">
                  <a:moveTo>
                    <a:pt x="233" y="1174"/>
                  </a:moveTo>
                  <a:cubicBezTo>
                    <a:pt x="233" y="1174"/>
                    <a:pt x="1" y="423"/>
                    <a:pt x="574" y="0"/>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8" name="Google Shape;21738;p136"/>
            <p:cNvSpPr/>
            <p:nvPr/>
          </p:nvSpPr>
          <p:spPr>
            <a:xfrm>
              <a:off x="2459175" y="2974639"/>
              <a:ext cx="2902142" cy="822086"/>
            </a:xfrm>
            <a:custGeom>
              <a:avLst/>
              <a:gdLst/>
              <a:ahLst/>
              <a:cxnLst/>
              <a:rect l="l" t="t" r="r" b="b"/>
              <a:pathLst>
                <a:path w="76761" h="21744" extrusionOk="0">
                  <a:moveTo>
                    <a:pt x="55" y="1"/>
                  </a:moveTo>
                  <a:lnTo>
                    <a:pt x="0" y="21744"/>
                  </a:lnTo>
                  <a:lnTo>
                    <a:pt x="76761" y="21744"/>
                  </a:lnTo>
                  <a:lnTo>
                    <a:pt x="76761" y="9337"/>
                  </a:lnTo>
                  <a:lnTo>
                    <a:pt x="73717" y="8968"/>
                  </a:lnTo>
                  <a:lnTo>
                    <a:pt x="58581" y="7126"/>
                  </a:lnTo>
                  <a:lnTo>
                    <a:pt x="29099" y="3536"/>
                  </a:lnTo>
                  <a:lnTo>
                    <a:pt x="9977" y="1216"/>
                  </a:lnTo>
                  <a:lnTo>
                    <a:pt x="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9" name="Google Shape;21739;p136"/>
            <p:cNvSpPr/>
            <p:nvPr/>
          </p:nvSpPr>
          <p:spPr>
            <a:xfrm>
              <a:off x="2611383" y="3020574"/>
              <a:ext cx="2635901" cy="476412"/>
            </a:xfrm>
            <a:custGeom>
              <a:avLst/>
              <a:gdLst/>
              <a:ahLst/>
              <a:cxnLst/>
              <a:rect l="l" t="t" r="r" b="b"/>
              <a:pathLst>
                <a:path w="69719" h="12601" extrusionOk="0">
                  <a:moveTo>
                    <a:pt x="5951" y="1"/>
                  </a:moveTo>
                  <a:cubicBezTo>
                    <a:pt x="5951" y="1"/>
                    <a:pt x="901" y="3768"/>
                    <a:pt x="1666" y="5119"/>
                  </a:cubicBezTo>
                  <a:cubicBezTo>
                    <a:pt x="2416" y="6457"/>
                    <a:pt x="6306" y="6866"/>
                    <a:pt x="6306" y="6866"/>
                  </a:cubicBezTo>
                  <a:lnTo>
                    <a:pt x="1" y="9050"/>
                  </a:lnTo>
                  <a:lnTo>
                    <a:pt x="26397" y="12530"/>
                  </a:lnTo>
                  <a:lnTo>
                    <a:pt x="31324" y="10524"/>
                  </a:lnTo>
                  <a:cubicBezTo>
                    <a:pt x="31324" y="10524"/>
                    <a:pt x="31682" y="10488"/>
                    <a:pt x="32172" y="10488"/>
                  </a:cubicBezTo>
                  <a:cubicBezTo>
                    <a:pt x="32857" y="10488"/>
                    <a:pt x="33801" y="10558"/>
                    <a:pt x="34382" y="10892"/>
                  </a:cubicBezTo>
                  <a:cubicBezTo>
                    <a:pt x="34680" y="11060"/>
                    <a:pt x="35357" y="11119"/>
                    <a:pt x="36160" y="11119"/>
                  </a:cubicBezTo>
                  <a:cubicBezTo>
                    <a:pt x="38039" y="11119"/>
                    <a:pt x="40606" y="10797"/>
                    <a:pt x="40606" y="10797"/>
                  </a:cubicBezTo>
                  <a:cubicBezTo>
                    <a:pt x="41493" y="11029"/>
                    <a:pt x="42353" y="11384"/>
                    <a:pt x="43144" y="11862"/>
                  </a:cubicBezTo>
                  <a:cubicBezTo>
                    <a:pt x="43673" y="12214"/>
                    <a:pt x="48999" y="12601"/>
                    <a:pt x="54656" y="12601"/>
                  </a:cubicBezTo>
                  <a:cubicBezTo>
                    <a:pt x="60826" y="12601"/>
                    <a:pt x="67391" y="12141"/>
                    <a:pt x="68558" y="10674"/>
                  </a:cubicBezTo>
                  <a:cubicBezTo>
                    <a:pt x="69459" y="9541"/>
                    <a:pt x="69718" y="8531"/>
                    <a:pt x="69691" y="7753"/>
                  </a:cubicBezTo>
                  <a:lnTo>
                    <a:pt x="54555" y="5911"/>
                  </a:lnTo>
                  <a:lnTo>
                    <a:pt x="34846" y="5979"/>
                  </a:lnTo>
                  <a:lnTo>
                    <a:pt x="24091" y="6416"/>
                  </a:lnTo>
                  <a:lnTo>
                    <a:pt x="14509" y="4587"/>
                  </a:lnTo>
                  <a:lnTo>
                    <a:pt x="18167" y="2922"/>
                  </a:lnTo>
                  <a:lnTo>
                    <a:pt x="25073" y="2321"/>
                  </a:lnTo>
                  <a:lnTo>
                    <a:pt x="59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0" name="Google Shape;21740;p136"/>
            <p:cNvSpPr/>
            <p:nvPr/>
          </p:nvSpPr>
          <p:spPr>
            <a:xfrm>
              <a:off x="2460725" y="2974639"/>
              <a:ext cx="2900591" cy="353009"/>
            </a:xfrm>
            <a:custGeom>
              <a:avLst/>
              <a:gdLst/>
              <a:ahLst/>
              <a:cxnLst/>
              <a:rect l="l" t="t" r="r" b="b"/>
              <a:pathLst>
                <a:path w="76720" h="9337" fill="none" extrusionOk="0">
                  <a:moveTo>
                    <a:pt x="0" y="1"/>
                  </a:moveTo>
                  <a:lnTo>
                    <a:pt x="76720" y="9337"/>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1" name="Google Shape;21741;p136"/>
            <p:cNvSpPr/>
            <p:nvPr/>
          </p:nvSpPr>
          <p:spPr>
            <a:xfrm>
              <a:off x="2724386" y="3193954"/>
              <a:ext cx="1289576" cy="273008"/>
            </a:xfrm>
            <a:custGeom>
              <a:avLst/>
              <a:gdLst/>
              <a:ahLst/>
              <a:cxnLst/>
              <a:rect l="l" t="t" r="r" b="b"/>
              <a:pathLst>
                <a:path w="34109" h="7221" extrusionOk="0">
                  <a:moveTo>
                    <a:pt x="9022" y="1"/>
                  </a:moveTo>
                  <a:lnTo>
                    <a:pt x="1" y="3959"/>
                  </a:lnTo>
                  <a:lnTo>
                    <a:pt x="25087" y="7221"/>
                  </a:lnTo>
                  <a:lnTo>
                    <a:pt x="34109" y="3276"/>
                  </a:lnTo>
                  <a:lnTo>
                    <a:pt x="9022" y="1"/>
                  </a:ln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2" name="Google Shape;21742;p136"/>
            <p:cNvSpPr/>
            <p:nvPr/>
          </p:nvSpPr>
          <p:spPr>
            <a:xfrm>
              <a:off x="2758450" y="3156147"/>
              <a:ext cx="737965" cy="231382"/>
            </a:xfrm>
            <a:custGeom>
              <a:avLst/>
              <a:gdLst/>
              <a:ahLst/>
              <a:cxnLst/>
              <a:rect l="l" t="t" r="r" b="b"/>
              <a:pathLst>
                <a:path w="19519" h="6120" extrusionOk="0">
                  <a:moveTo>
                    <a:pt x="11227" y="1"/>
                  </a:moveTo>
                  <a:cubicBezTo>
                    <a:pt x="9987" y="1"/>
                    <a:pt x="8748" y="194"/>
                    <a:pt x="7548" y="578"/>
                  </a:cubicBezTo>
                  <a:lnTo>
                    <a:pt x="505" y="3840"/>
                  </a:lnTo>
                  <a:lnTo>
                    <a:pt x="0" y="4072"/>
                  </a:lnTo>
                  <a:lnTo>
                    <a:pt x="519" y="4618"/>
                  </a:lnTo>
                  <a:lnTo>
                    <a:pt x="12503" y="6119"/>
                  </a:lnTo>
                  <a:lnTo>
                    <a:pt x="19518" y="2488"/>
                  </a:lnTo>
                  <a:cubicBezTo>
                    <a:pt x="19518" y="2488"/>
                    <a:pt x="19259" y="2325"/>
                    <a:pt x="18768" y="2079"/>
                  </a:cubicBezTo>
                  <a:cubicBezTo>
                    <a:pt x="17171" y="1274"/>
                    <a:pt x="15478" y="660"/>
                    <a:pt x="13717" y="264"/>
                  </a:cubicBezTo>
                  <a:cubicBezTo>
                    <a:pt x="12894" y="88"/>
                    <a:pt x="12060" y="1"/>
                    <a:pt x="1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3" name="Google Shape;21743;p136"/>
            <p:cNvSpPr/>
            <p:nvPr/>
          </p:nvSpPr>
          <p:spPr>
            <a:xfrm>
              <a:off x="2758450" y="3234709"/>
              <a:ext cx="737965" cy="152818"/>
            </a:xfrm>
            <a:custGeom>
              <a:avLst/>
              <a:gdLst/>
              <a:ahLst/>
              <a:cxnLst/>
              <a:rect l="l" t="t" r="r" b="b"/>
              <a:pathLst>
                <a:path w="19519" h="4042" extrusionOk="0">
                  <a:moveTo>
                    <a:pt x="18768" y="1"/>
                  </a:moveTo>
                  <a:cubicBezTo>
                    <a:pt x="17648" y="233"/>
                    <a:pt x="16174" y="1612"/>
                    <a:pt x="15260" y="1912"/>
                  </a:cubicBezTo>
                  <a:cubicBezTo>
                    <a:pt x="14304" y="2212"/>
                    <a:pt x="12394" y="2212"/>
                    <a:pt x="11984" y="2949"/>
                  </a:cubicBezTo>
                  <a:cubicBezTo>
                    <a:pt x="11836" y="3226"/>
                    <a:pt x="11622" y="3312"/>
                    <a:pt x="11413" y="3312"/>
                  </a:cubicBezTo>
                  <a:cubicBezTo>
                    <a:pt x="11064" y="3312"/>
                    <a:pt x="10728" y="3072"/>
                    <a:pt x="10728" y="3072"/>
                  </a:cubicBezTo>
                  <a:cubicBezTo>
                    <a:pt x="10728" y="3072"/>
                    <a:pt x="7480" y="1980"/>
                    <a:pt x="4655" y="1625"/>
                  </a:cubicBezTo>
                  <a:cubicBezTo>
                    <a:pt x="4105" y="1561"/>
                    <a:pt x="3555" y="1528"/>
                    <a:pt x="3007" y="1528"/>
                  </a:cubicBezTo>
                  <a:cubicBezTo>
                    <a:pt x="2168" y="1528"/>
                    <a:pt x="1332" y="1605"/>
                    <a:pt x="505" y="1762"/>
                  </a:cubicBezTo>
                  <a:lnTo>
                    <a:pt x="0" y="1994"/>
                  </a:lnTo>
                  <a:lnTo>
                    <a:pt x="519" y="2540"/>
                  </a:lnTo>
                  <a:lnTo>
                    <a:pt x="12503" y="4041"/>
                  </a:lnTo>
                  <a:lnTo>
                    <a:pt x="19518" y="410"/>
                  </a:lnTo>
                  <a:cubicBezTo>
                    <a:pt x="19518" y="410"/>
                    <a:pt x="19259" y="247"/>
                    <a:pt x="18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4" name="Google Shape;21744;p136"/>
            <p:cNvSpPr/>
            <p:nvPr/>
          </p:nvSpPr>
          <p:spPr>
            <a:xfrm>
              <a:off x="2758450" y="3149569"/>
              <a:ext cx="737965" cy="237960"/>
            </a:xfrm>
            <a:custGeom>
              <a:avLst/>
              <a:gdLst/>
              <a:ahLst/>
              <a:cxnLst/>
              <a:rect l="l" t="t" r="r" b="b"/>
              <a:pathLst>
                <a:path w="19519" h="6294" fill="none" extrusionOk="0">
                  <a:moveTo>
                    <a:pt x="19518" y="2662"/>
                  </a:moveTo>
                  <a:lnTo>
                    <a:pt x="12503" y="6293"/>
                  </a:lnTo>
                  <a:lnTo>
                    <a:pt x="519" y="4792"/>
                  </a:lnTo>
                  <a:lnTo>
                    <a:pt x="0" y="4246"/>
                  </a:lnTo>
                  <a:lnTo>
                    <a:pt x="505" y="4014"/>
                  </a:lnTo>
                  <a:lnTo>
                    <a:pt x="505" y="4014"/>
                  </a:lnTo>
                  <a:lnTo>
                    <a:pt x="7548" y="752"/>
                  </a:lnTo>
                  <a:cubicBezTo>
                    <a:pt x="9555" y="110"/>
                    <a:pt x="11670" y="1"/>
                    <a:pt x="13717" y="438"/>
                  </a:cubicBezTo>
                  <a:cubicBezTo>
                    <a:pt x="15478" y="834"/>
                    <a:pt x="17171" y="1448"/>
                    <a:pt x="18768" y="2253"/>
                  </a:cubicBezTo>
                  <a:cubicBezTo>
                    <a:pt x="19259" y="2499"/>
                    <a:pt x="19518" y="2662"/>
                    <a:pt x="19518" y="2662"/>
                  </a:cubicBezTo>
                  <a:close/>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5" name="Google Shape;21745;p136"/>
            <p:cNvSpPr/>
            <p:nvPr/>
          </p:nvSpPr>
          <p:spPr>
            <a:xfrm>
              <a:off x="3231105" y="3222271"/>
              <a:ext cx="758607" cy="223026"/>
            </a:xfrm>
            <a:custGeom>
              <a:avLst/>
              <a:gdLst/>
              <a:ahLst/>
              <a:cxnLst/>
              <a:rect l="l" t="t" r="r" b="b"/>
              <a:pathLst>
                <a:path w="20065" h="5899" extrusionOk="0">
                  <a:moveTo>
                    <a:pt x="11808" y="0"/>
                  </a:moveTo>
                  <a:cubicBezTo>
                    <a:pt x="10185" y="0"/>
                    <a:pt x="8576" y="259"/>
                    <a:pt x="7030" y="739"/>
                  </a:cubicBezTo>
                  <a:lnTo>
                    <a:pt x="724" y="4002"/>
                  </a:lnTo>
                  <a:lnTo>
                    <a:pt x="1" y="4370"/>
                  </a:lnTo>
                  <a:lnTo>
                    <a:pt x="11834" y="5899"/>
                  </a:lnTo>
                  <a:lnTo>
                    <a:pt x="19559" y="2377"/>
                  </a:lnTo>
                  <a:lnTo>
                    <a:pt x="20064" y="1681"/>
                  </a:lnTo>
                  <a:lnTo>
                    <a:pt x="20023" y="1668"/>
                  </a:lnTo>
                  <a:cubicBezTo>
                    <a:pt x="19464" y="1490"/>
                    <a:pt x="14632" y="16"/>
                    <a:pt x="12053" y="2"/>
                  </a:cubicBezTo>
                  <a:cubicBezTo>
                    <a:pt x="11971" y="1"/>
                    <a:pt x="11890" y="0"/>
                    <a:pt x="11808"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6" name="Google Shape;21746;p136"/>
            <p:cNvSpPr/>
            <p:nvPr/>
          </p:nvSpPr>
          <p:spPr>
            <a:xfrm>
              <a:off x="3231105" y="3284764"/>
              <a:ext cx="758607" cy="160531"/>
            </a:xfrm>
            <a:custGeom>
              <a:avLst/>
              <a:gdLst/>
              <a:ahLst/>
              <a:cxnLst/>
              <a:rect l="l" t="t" r="r" b="b"/>
              <a:pathLst>
                <a:path w="20065" h="4246" extrusionOk="0">
                  <a:moveTo>
                    <a:pt x="20023" y="1"/>
                  </a:moveTo>
                  <a:cubicBezTo>
                    <a:pt x="18003" y="656"/>
                    <a:pt x="11698" y="3345"/>
                    <a:pt x="11698" y="3345"/>
                  </a:cubicBezTo>
                  <a:cubicBezTo>
                    <a:pt x="9855" y="2744"/>
                    <a:pt x="7972" y="2267"/>
                    <a:pt x="6061" y="1925"/>
                  </a:cubicBezTo>
                  <a:cubicBezTo>
                    <a:pt x="5619" y="1851"/>
                    <a:pt x="5149" y="1819"/>
                    <a:pt x="4668" y="1819"/>
                  </a:cubicBezTo>
                  <a:cubicBezTo>
                    <a:pt x="3305" y="1819"/>
                    <a:pt x="1854" y="2076"/>
                    <a:pt x="724" y="2349"/>
                  </a:cubicBezTo>
                  <a:lnTo>
                    <a:pt x="1" y="2717"/>
                  </a:lnTo>
                  <a:lnTo>
                    <a:pt x="11834" y="4246"/>
                  </a:lnTo>
                  <a:lnTo>
                    <a:pt x="19559" y="724"/>
                  </a:lnTo>
                  <a:lnTo>
                    <a:pt x="20064" y="28"/>
                  </a:lnTo>
                  <a:lnTo>
                    <a:pt x="20023"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7" name="Google Shape;21747;p136"/>
            <p:cNvSpPr/>
            <p:nvPr/>
          </p:nvSpPr>
          <p:spPr>
            <a:xfrm>
              <a:off x="3231105" y="3221325"/>
              <a:ext cx="758607" cy="223972"/>
            </a:xfrm>
            <a:custGeom>
              <a:avLst/>
              <a:gdLst/>
              <a:ahLst/>
              <a:cxnLst/>
              <a:rect l="l" t="t" r="r" b="b"/>
              <a:pathLst>
                <a:path w="20065" h="5924" fill="none" extrusionOk="0">
                  <a:moveTo>
                    <a:pt x="20064" y="1706"/>
                  </a:moveTo>
                  <a:lnTo>
                    <a:pt x="19559" y="2402"/>
                  </a:lnTo>
                  <a:lnTo>
                    <a:pt x="11834" y="5924"/>
                  </a:lnTo>
                  <a:lnTo>
                    <a:pt x="1" y="4395"/>
                  </a:lnTo>
                  <a:lnTo>
                    <a:pt x="724" y="4027"/>
                  </a:lnTo>
                  <a:lnTo>
                    <a:pt x="7030" y="764"/>
                  </a:lnTo>
                  <a:cubicBezTo>
                    <a:pt x="8654" y="259"/>
                    <a:pt x="10347" y="0"/>
                    <a:pt x="12053" y="27"/>
                  </a:cubicBezTo>
                  <a:cubicBezTo>
                    <a:pt x="14632" y="41"/>
                    <a:pt x="19464" y="1515"/>
                    <a:pt x="20023" y="1693"/>
                  </a:cubicBezTo>
                  <a:close/>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8" name="Google Shape;21748;p136"/>
            <p:cNvSpPr/>
            <p:nvPr/>
          </p:nvSpPr>
          <p:spPr>
            <a:xfrm>
              <a:off x="3231105" y="3290965"/>
              <a:ext cx="737965" cy="120266"/>
            </a:xfrm>
            <a:custGeom>
              <a:avLst/>
              <a:gdLst/>
              <a:ahLst/>
              <a:cxnLst/>
              <a:rect l="l" t="t" r="r" b="b"/>
              <a:pathLst>
                <a:path w="19519" h="3181" fill="none" extrusionOk="0">
                  <a:moveTo>
                    <a:pt x="1" y="2553"/>
                  </a:moveTo>
                  <a:cubicBezTo>
                    <a:pt x="1" y="2553"/>
                    <a:pt x="1789" y="1830"/>
                    <a:pt x="5037" y="1748"/>
                  </a:cubicBezTo>
                  <a:cubicBezTo>
                    <a:pt x="8299" y="1652"/>
                    <a:pt x="11698" y="3181"/>
                    <a:pt x="11698" y="3181"/>
                  </a:cubicBezTo>
                  <a:lnTo>
                    <a:pt x="19518" y="1"/>
                  </a:ln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9" name="Google Shape;21749;p136"/>
            <p:cNvSpPr/>
            <p:nvPr/>
          </p:nvSpPr>
          <p:spPr>
            <a:xfrm>
              <a:off x="3310082" y="3377655"/>
              <a:ext cx="487679" cy="52174"/>
            </a:xfrm>
            <a:custGeom>
              <a:avLst/>
              <a:gdLst/>
              <a:ahLst/>
              <a:cxnLst/>
              <a:rect l="l" t="t" r="r" b="b"/>
              <a:pathLst>
                <a:path w="12899" h="1380" fill="none" extrusionOk="0">
                  <a:moveTo>
                    <a:pt x="0" y="14"/>
                  </a:moveTo>
                  <a:cubicBezTo>
                    <a:pt x="3248" y="42"/>
                    <a:pt x="6483" y="506"/>
                    <a:pt x="9622" y="1379"/>
                  </a:cubicBezTo>
                  <a:lnTo>
                    <a:pt x="12898" y="1"/>
                  </a:ln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0" name="Google Shape;21750;p136"/>
            <p:cNvSpPr/>
            <p:nvPr/>
          </p:nvSpPr>
          <p:spPr>
            <a:xfrm>
              <a:off x="2758450" y="3279623"/>
              <a:ext cx="464957" cy="98073"/>
            </a:xfrm>
            <a:custGeom>
              <a:avLst/>
              <a:gdLst/>
              <a:ahLst/>
              <a:cxnLst/>
              <a:rect l="l" t="t" r="r" b="b"/>
              <a:pathLst>
                <a:path w="12298" h="2594" fill="none" extrusionOk="0">
                  <a:moveTo>
                    <a:pt x="0" y="806"/>
                  </a:moveTo>
                  <a:cubicBezTo>
                    <a:pt x="0" y="806"/>
                    <a:pt x="1870" y="0"/>
                    <a:pt x="6347" y="601"/>
                  </a:cubicBezTo>
                  <a:cubicBezTo>
                    <a:pt x="10810" y="1215"/>
                    <a:pt x="12298" y="2594"/>
                    <a:pt x="12298" y="2594"/>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1" name="Google Shape;21751;p136"/>
            <p:cNvSpPr/>
            <p:nvPr/>
          </p:nvSpPr>
          <p:spPr>
            <a:xfrm>
              <a:off x="2770850" y="3304386"/>
              <a:ext cx="436072" cy="73309"/>
            </a:xfrm>
            <a:custGeom>
              <a:avLst/>
              <a:gdLst/>
              <a:ahLst/>
              <a:cxnLst/>
              <a:rect l="l" t="t" r="r" b="b"/>
              <a:pathLst>
                <a:path w="11534" h="1939" fill="none" extrusionOk="0">
                  <a:moveTo>
                    <a:pt x="0" y="492"/>
                  </a:moveTo>
                  <a:cubicBezTo>
                    <a:pt x="0" y="492"/>
                    <a:pt x="1979" y="1"/>
                    <a:pt x="5623" y="492"/>
                  </a:cubicBezTo>
                  <a:cubicBezTo>
                    <a:pt x="9268" y="997"/>
                    <a:pt x="11533" y="1939"/>
                    <a:pt x="11533" y="1939"/>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2" name="Google Shape;21752;p136"/>
            <p:cNvSpPr/>
            <p:nvPr/>
          </p:nvSpPr>
          <p:spPr>
            <a:xfrm>
              <a:off x="2869903" y="3254330"/>
              <a:ext cx="393765" cy="84159"/>
            </a:xfrm>
            <a:custGeom>
              <a:avLst/>
              <a:gdLst/>
              <a:ahLst/>
              <a:cxnLst/>
              <a:rect l="l" t="t" r="r" b="b"/>
              <a:pathLst>
                <a:path w="10415" h="2226" fill="none" extrusionOk="0">
                  <a:moveTo>
                    <a:pt x="10415" y="2225"/>
                  </a:moveTo>
                  <a:cubicBezTo>
                    <a:pt x="10415" y="2225"/>
                    <a:pt x="9650" y="2212"/>
                    <a:pt x="9759" y="1939"/>
                  </a:cubicBezTo>
                  <a:cubicBezTo>
                    <a:pt x="9855" y="1666"/>
                    <a:pt x="9022" y="1693"/>
                    <a:pt x="8763" y="1461"/>
                  </a:cubicBezTo>
                  <a:cubicBezTo>
                    <a:pt x="8504" y="1215"/>
                    <a:pt x="8135" y="1174"/>
                    <a:pt x="7931" y="1052"/>
                  </a:cubicBezTo>
                  <a:cubicBezTo>
                    <a:pt x="7726" y="915"/>
                    <a:pt x="8231" y="901"/>
                    <a:pt x="7521" y="669"/>
                  </a:cubicBezTo>
                  <a:cubicBezTo>
                    <a:pt x="6811" y="437"/>
                    <a:pt x="6634" y="820"/>
                    <a:pt x="5924" y="574"/>
                  </a:cubicBezTo>
                  <a:cubicBezTo>
                    <a:pt x="5214" y="315"/>
                    <a:pt x="6320" y="301"/>
                    <a:pt x="5296" y="233"/>
                  </a:cubicBezTo>
                  <a:cubicBezTo>
                    <a:pt x="4273" y="151"/>
                    <a:pt x="4805" y="274"/>
                    <a:pt x="3850" y="233"/>
                  </a:cubicBezTo>
                  <a:cubicBezTo>
                    <a:pt x="2894" y="178"/>
                    <a:pt x="2962" y="451"/>
                    <a:pt x="2703" y="233"/>
                  </a:cubicBezTo>
                  <a:cubicBezTo>
                    <a:pt x="2430" y="1"/>
                    <a:pt x="1" y="465"/>
                    <a:pt x="1" y="465"/>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3" name="Google Shape;21753;p136"/>
            <p:cNvSpPr/>
            <p:nvPr/>
          </p:nvSpPr>
          <p:spPr>
            <a:xfrm>
              <a:off x="2961243" y="3227488"/>
              <a:ext cx="355580" cy="84689"/>
            </a:xfrm>
            <a:custGeom>
              <a:avLst/>
              <a:gdLst/>
              <a:ahLst/>
              <a:cxnLst/>
              <a:rect l="l" t="t" r="r" b="b"/>
              <a:pathLst>
                <a:path w="9405" h="2240" fill="none" extrusionOk="0">
                  <a:moveTo>
                    <a:pt x="9404" y="2239"/>
                  </a:moveTo>
                  <a:lnTo>
                    <a:pt x="8831" y="1980"/>
                  </a:lnTo>
                  <a:cubicBezTo>
                    <a:pt x="8763" y="1953"/>
                    <a:pt x="8681" y="1912"/>
                    <a:pt x="8667" y="1830"/>
                  </a:cubicBezTo>
                  <a:cubicBezTo>
                    <a:pt x="8667" y="1775"/>
                    <a:pt x="8681" y="1721"/>
                    <a:pt x="8654" y="1680"/>
                  </a:cubicBezTo>
                  <a:cubicBezTo>
                    <a:pt x="8613" y="1639"/>
                    <a:pt x="8572" y="1611"/>
                    <a:pt x="8517" y="1625"/>
                  </a:cubicBezTo>
                  <a:lnTo>
                    <a:pt x="7999" y="1598"/>
                  </a:lnTo>
                  <a:cubicBezTo>
                    <a:pt x="7903" y="1420"/>
                    <a:pt x="7739" y="1298"/>
                    <a:pt x="7535" y="1270"/>
                  </a:cubicBezTo>
                  <a:cubicBezTo>
                    <a:pt x="7343" y="1229"/>
                    <a:pt x="7139" y="1216"/>
                    <a:pt x="6948" y="1147"/>
                  </a:cubicBezTo>
                  <a:cubicBezTo>
                    <a:pt x="6825" y="1106"/>
                    <a:pt x="6702" y="1038"/>
                    <a:pt x="6593" y="970"/>
                  </a:cubicBezTo>
                  <a:cubicBezTo>
                    <a:pt x="5747" y="506"/>
                    <a:pt x="4791" y="260"/>
                    <a:pt x="3822" y="260"/>
                  </a:cubicBezTo>
                  <a:lnTo>
                    <a:pt x="4068" y="83"/>
                  </a:lnTo>
                  <a:cubicBezTo>
                    <a:pt x="3399" y="1"/>
                    <a:pt x="2730" y="69"/>
                    <a:pt x="2102" y="301"/>
                  </a:cubicBezTo>
                  <a:cubicBezTo>
                    <a:pt x="2171" y="233"/>
                    <a:pt x="2212" y="151"/>
                    <a:pt x="2198" y="69"/>
                  </a:cubicBezTo>
                  <a:lnTo>
                    <a:pt x="0" y="274"/>
                  </a:ln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4" name="Google Shape;21754;p136"/>
            <p:cNvSpPr/>
            <p:nvPr/>
          </p:nvSpPr>
          <p:spPr>
            <a:xfrm>
              <a:off x="3038141" y="3202725"/>
              <a:ext cx="332857" cy="87789"/>
            </a:xfrm>
            <a:custGeom>
              <a:avLst/>
              <a:gdLst/>
              <a:ahLst/>
              <a:cxnLst/>
              <a:rect l="l" t="t" r="r" b="b"/>
              <a:pathLst>
                <a:path w="8804" h="2322" fill="none" extrusionOk="0">
                  <a:moveTo>
                    <a:pt x="8804" y="2321"/>
                  </a:moveTo>
                  <a:cubicBezTo>
                    <a:pt x="8612" y="2321"/>
                    <a:pt x="8462" y="2171"/>
                    <a:pt x="8462" y="1980"/>
                  </a:cubicBezTo>
                  <a:cubicBezTo>
                    <a:pt x="8476" y="1925"/>
                    <a:pt x="8476" y="1884"/>
                    <a:pt x="8462" y="1843"/>
                  </a:cubicBezTo>
                  <a:cubicBezTo>
                    <a:pt x="8435" y="1789"/>
                    <a:pt x="8340" y="1802"/>
                    <a:pt x="8285" y="1789"/>
                  </a:cubicBezTo>
                  <a:cubicBezTo>
                    <a:pt x="8107" y="1748"/>
                    <a:pt x="8094" y="1488"/>
                    <a:pt x="7957" y="1366"/>
                  </a:cubicBezTo>
                  <a:cubicBezTo>
                    <a:pt x="7875" y="1297"/>
                    <a:pt x="7780" y="1256"/>
                    <a:pt x="7671" y="1256"/>
                  </a:cubicBezTo>
                  <a:lnTo>
                    <a:pt x="6292" y="1011"/>
                  </a:lnTo>
                  <a:cubicBezTo>
                    <a:pt x="6210" y="997"/>
                    <a:pt x="6115" y="970"/>
                    <a:pt x="6047" y="915"/>
                  </a:cubicBezTo>
                  <a:cubicBezTo>
                    <a:pt x="5992" y="861"/>
                    <a:pt x="5965" y="779"/>
                    <a:pt x="5910" y="724"/>
                  </a:cubicBezTo>
                  <a:cubicBezTo>
                    <a:pt x="5801" y="642"/>
                    <a:pt x="5678" y="615"/>
                    <a:pt x="5555" y="615"/>
                  </a:cubicBezTo>
                  <a:lnTo>
                    <a:pt x="4218" y="574"/>
                  </a:lnTo>
                  <a:cubicBezTo>
                    <a:pt x="4122" y="574"/>
                    <a:pt x="4026" y="560"/>
                    <a:pt x="3931" y="519"/>
                  </a:cubicBezTo>
                  <a:cubicBezTo>
                    <a:pt x="3849" y="465"/>
                    <a:pt x="3794" y="369"/>
                    <a:pt x="3822" y="274"/>
                  </a:cubicBezTo>
                  <a:cubicBezTo>
                    <a:pt x="3303" y="42"/>
                    <a:pt x="2703" y="28"/>
                    <a:pt x="2129" y="14"/>
                  </a:cubicBezTo>
                  <a:cubicBezTo>
                    <a:pt x="1420" y="1"/>
                    <a:pt x="710" y="1"/>
                    <a:pt x="0" y="14"/>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5" name="Google Shape;21755;p136"/>
            <p:cNvSpPr/>
            <p:nvPr/>
          </p:nvSpPr>
          <p:spPr>
            <a:xfrm>
              <a:off x="3368379" y="3320378"/>
              <a:ext cx="321515" cy="44953"/>
            </a:xfrm>
            <a:custGeom>
              <a:avLst/>
              <a:gdLst/>
              <a:ahLst/>
              <a:cxnLst/>
              <a:rect l="l" t="t" r="r" b="b"/>
              <a:pathLst>
                <a:path w="8504" h="1189" fill="none" extrusionOk="0">
                  <a:moveTo>
                    <a:pt x="0" y="356"/>
                  </a:moveTo>
                  <a:cubicBezTo>
                    <a:pt x="533" y="164"/>
                    <a:pt x="1092" y="42"/>
                    <a:pt x="1665" y="14"/>
                  </a:cubicBezTo>
                  <a:cubicBezTo>
                    <a:pt x="1720" y="1"/>
                    <a:pt x="1775" y="14"/>
                    <a:pt x="1829" y="28"/>
                  </a:cubicBezTo>
                  <a:cubicBezTo>
                    <a:pt x="1870" y="55"/>
                    <a:pt x="1925" y="96"/>
                    <a:pt x="1966" y="124"/>
                  </a:cubicBezTo>
                  <a:cubicBezTo>
                    <a:pt x="2048" y="164"/>
                    <a:pt x="2130" y="192"/>
                    <a:pt x="2225" y="178"/>
                  </a:cubicBezTo>
                  <a:lnTo>
                    <a:pt x="3685" y="192"/>
                  </a:lnTo>
                  <a:lnTo>
                    <a:pt x="3713" y="328"/>
                  </a:lnTo>
                  <a:lnTo>
                    <a:pt x="5269" y="328"/>
                  </a:lnTo>
                  <a:lnTo>
                    <a:pt x="5310" y="465"/>
                  </a:lnTo>
                  <a:lnTo>
                    <a:pt x="6675" y="451"/>
                  </a:lnTo>
                  <a:cubicBezTo>
                    <a:pt x="6702" y="451"/>
                    <a:pt x="6743" y="451"/>
                    <a:pt x="6784" y="478"/>
                  </a:cubicBezTo>
                  <a:cubicBezTo>
                    <a:pt x="6811" y="506"/>
                    <a:pt x="6838" y="547"/>
                    <a:pt x="6852" y="588"/>
                  </a:cubicBezTo>
                  <a:cubicBezTo>
                    <a:pt x="6934" y="738"/>
                    <a:pt x="7125" y="751"/>
                    <a:pt x="7289" y="765"/>
                  </a:cubicBezTo>
                  <a:cubicBezTo>
                    <a:pt x="7726" y="820"/>
                    <a:pt x="8135" y="956"/>
                    <a:pt x="8503" y="1188"/>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6" name="Google Shape;21756;p136"/>
            <p:cNvSpPr/>
            <p:nvPr/>
          </p:nvSpPr>
          <p:spPr>
            <a:xfrm>
              <a:off x="3444748" y="3283214"/>
              <a:ext cx="314294" cy="53195"/>
            </a:xfrm>
            <a:custGeom>
              <a:avLst/>
              <a:gdLst/>
              <a:ahLst/>
              <a:cxnLst/>
              <a:rect l="l" t="t" r="r" b="b"/>
              <a:pathLst>
                <a:path w="8313" h="1407" fill="none" extrusionOk="0">
                  <a:moveTo>
                    <a:pt x="0" y="356"/>
                  </a:moveTo>
                  <a:lnTo>
                    <a:pt x="874" y="137"/>
                  </a:lnTo>
                  <a:cubicBezTo>
                    <a:pt x="915" y="124"/>
                    <a:pt x="956" y="124"/>
                    <a:pt x="983" y="137"/>
                  </a:cubicBezTo>
                  <a:cubicBezTo>
                    <a:pt x="1038" y="151"/>
                    <a:pt x="1051" y="206"/>
                    <a:pt x="1079" y="247"/>
                  </a:cubicBezTo>
                  <a:cubicBezTo>
                    <a:pt x="1133" y="288"/>
                    <a:pt x="1201" y="301"/>
                    <a:pt x="1270" y="288"/>
                  </a:cubicBezTo>
                  <a:cubicBezTo>
                    <a:pt x="1529" y="274"/>
                    <a:pt x="1788" y="233"/>
                    <a:pt x="2034" y="137"/>
                  </a:cubicBezTo>
                  <a:cubicBezTo>
                    <a:pt x="2130" y="83"/>
                    <a:pt x="2239" y="42"/>
                    <a:pt x="2348" y="15"/>
                  </a:cubicBezTo>
                  <a:cubicBezTo>
                    <a:pt x="2539" y="1"/>
                    <a:pt x="2744" y="28"/>
                    <a:pt x="2921" y="97"/>
                  </a:cubicBezTo>
                  <a:cubicBezTo>
                    <a:pt x="3290" y="178"/>
                    <a:pt x="3658" y="233"/>
                    <a:pt x="4027" y="260"/>
                  </a:cubicBezTo>
                  <a:cubicBezTo>
                    <a:pt x="4272" y="260"/>
                    <a:pt x="4518" y="260"/>
                    <a:pt x="4750" y="274"/>
                  </a:cubicBezTo>
                  <a:cubicBezTo>
                    <a:pt x="5009" y="315"/>
                    <a:pt x="5269" y="369"/>
                    <a:pt x="5528" y="438"/>
                  </a:cubicBezTo>
                  <a:lnTo>
                    <a:pt x="6538" y="697"/>
                  </a:lnTo>
                  <a:cubicBezTo>
                    <a:pt x="7152" y="874"/>
                    <a:pt x="7794" y="1038"/>
                    <a:pt x="8312" y="1407"/>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7" name="Google Shape;21757;p136"/>
            <p:cNvSpPr/>
            <p:nvPr/>
          </p:nvSpPr>
          <p:spPr>
            <a:xfrm>
              <a:off x="3493745" y="3253310"/>
              <a:ext cx="343746" cy="56295"/>
            </a:xfrm>
            <a:custGeom>
              <a:avLst/>
              <a:gdLst/>
              <a:ahLst/>
              <a:cxnLst/>
              <a:rect l="l" t="t" r="r" b="b"/>
              <a:pathLst>
                <a:path w="9092" h="1489" fill="none" extrusionOk="0">
                  <a:moveTo>
                    <a:pt x="1" y="369"/>
                  </a:moveTo>
                  <a:lnTo>
                    <a:pt x="847" y="328"/>
                  </a:lnTo>
                  <a:cubicBezTo>
                    <a:pt x="1120" y="137"/>
                    <a:pt x="1448" y="41"/>
                    <a:pt x="1789" y="14"/>
                  </a:cubicBezTo>
                  <a:cubicBezTo>
                    <a:pt x="2007" y="0"/>
                    <a:pt x="2226" y="14"/>
                    <a:pt x="2444" y="41"/>
                  </a:cubicBezTo>
                  <a:lnTo>
                    <a:pt x="3277" y="123"/>
                  </a:lnTo>
                  <a:cubicBezTo>
                    <a:pt x="3713" y="178"/>
                    <a:pt x="4150" y="191"/>
                    <a:pt x="4601" y="164"/>
                  </a:cubicBezTo>
                  <a:cubicBezTo>
                    <a:pt x="4601" y="273"/>
                    <a:pt x="4751" y="314"/>
                    <a:pt x="4860" y="301"/>
                  </a:cubicBezTo>
                  <a:lnTo>
                    <a:pt x="5556" y="287"/>
                  </a:lnTo>
                  <a:cubicBezTo>
                    <a:pt x="5556" y="383"/>
                    <a:pt x="5597" y="478"/>
                    <a:pt x="5679" y="533"/>
                  </a:cubicBezTo>
                  <a:cubicBezTo>
                    <a:pt x="5733" y="574"/>
                    <a:pt x="5802" y="601"/>
                    <a:pt x="5870" y="628"/>
                  </a:cubicBezTo>
                  <a:cubicBezTo>
                    <a:pt x="6389" y="778"/>
                    <a:pt x="6948" y="833"/>
                    <a:pt x="7494" y="792"/>
                  </a:cubicBezTo>
                  <a:cubicBezTo>
                    <a:pt x="7562" y="778"/>
                    <a:pt x="7631" y="792"/>
                    <a:pt x="7699" y="819"/>
                  </a:cubicBezTo>
                  <a:cubicBezTo>
                    <a:pt x="7753" y="847"/>
                    <a:pt x="7794" y="874"/>
                    <a:pt x="7835" y="915"/>
                  </a:cubicBezTo>
                  <a:cubicBezTo>
                    <a:pt x="7917" y="969"/>
                    <a:pt x="8026" y="1010"/>
                    <a:pt x="8136" y="1024"/>
                  </a:cubicBezTo>
                  <a:cubicBezTo>
                    <a:pt x="8477" y="1106"/>
                    <a:pt x="8804" y="1270"/>
                    <a:pt x="9091" y="1488"/>
                  </a:cubicBezTo>
                  <a:lnTo>
                    <a:pt x="9064" y="1270"/>
                  </a:ln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8" name="Google Shape;21758;p136"/>
            <p:cNvSpPr/>
            <p:nvPr/>
          </p:nvSpPr>
          <p:spPr>
            <a:xfrm>
              <a:off x="3642362" y="3238868"/>
              <a:ext cx="255995" cy="51645"/>
            </a:xfrm>
            <a:custGeom>
              <a:avLst/>
              <a:gdLst/>
              <a:ahLst/>
              <a:cxnLst/>
              <a:rect l="l" t="t" r="r" b="b"/>
              <a:pathLst>
                <a:path w="6771" h="1366" fill="none" extrusionOk="0">
                  <a:moveTo>
                    <a:pt x="6771" y="1201"/>
                  </a:moveTo>
                  <a:cubicBezTo>
                    <a:pt x="6511" y="1365"/>
                    <a:pt x="6225" y="1065"/>
                    <a:pt x="5965" y="915"/>
                  </a:cubicBezTo>
                  <a:cubicBezTo>
                    <a:pt x="5692" y="778"/>
                    <a:pt x="5392" y="792"/>
                    <a:pt x="5105" y="778"/>
                  </a:cubicBezTo>
                  <a:cubicBezTo>
                    <a:pt x="4437" y="710"/>
                    <a:pt x="3809" y="437"/>
                    <a:pt x="3154" y="300"/>
                  </a:cubicBezTo>
                  <a:cubicBezTo>
                    <a:pt x="2649" y="191"/>
                    <a:pt x="2130" y="137"/>
                    <a:pt x="1625" y="109"/>
                  </a:cubicBezTo>
                  <a:lnTo>
                    <a:pt x="1" y="0"/>
                  </a:ln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9" name="Google Shape;21759;p136"/>
            <p:cNvSpPr/>
            <p:nvPr/>
          </p:nvSpPr>
          <p:spPr>
            <a:xfrm>
              <a:off x="2943701" y="2763075"/>
              <a:ext cx="404616" cy="385636"/>
            </a:xfrm>
            <a:custGeom>
              <a:avLst/>
              <a:gdLst/>
              <a:ahLst/>
              <a:cxnLst/>
              <a:rect l="l" t="t" r="r" b="b"/>
              <a:pathLst>
                <a:path w="10702" h="10200" extrusionOk="0">
                  <a:moveTo>
                    <a:pt x="4859" y="1"/>
                  </a:moveTo>
                  <a:cubicBezTo>
                    <a:pt x="3085" y="997"/>
                    <a:pt x="1898" y="3345"/>
                    <a:pt x="1898" y="3345"/>
                  </a:cubicBezTo>
                  <a:cubicBezTo>
                    <a:pt x="273" y="4273"/>
                    <a:pt x="0" y="6757"/>
                    <a:pt x="0" y="6757"/>
                  </a:cubicBezTo>
                  <a:cubicBezTo>
                    <a:pt x="196" y="9570"/>
                    <a:pt x="1947" y="10200"/>
                    <a:pt x="3474" y="10200"/>
                  </a:cubicBezTo>
                  <a:cubicBezTo>
                    <a:pt x="4711" y="10200"/>
                    <a:pt x="5801" y="9787"/>
                    <a:pt x="5801" y="9787"/>
                  </a:cubicBezTo>
                  <a:cubicBezTo>
                    <a:pt x="5801" y="9787"/>
                    <a:pt x="9841" y="8381"/>
                    <a:pt x="10701" y="5365"/>
                  </a:cubicBezTo>
                  <a:lnTo>
                    <a:pt x="48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0" name="Google Shape;21760;p136"/>
            <p:cNvSpPr/>
            <p:nvPr/>
          </p:nvSpPr>
          <p:spPr>
            <a:xfrm>
              <a:off x="2943701" y="2901181"/>
              <a:ext cx="362801" cy="247261"/>
            </a:xfrm>
            <a:custGeom>
              <a:avLst/>
              <a:gdLst/>
              <a:ahLst/>
              <a:cxnLst/>
              <a:rect l="l" t="t" r="r" b="b"/>
              <a:pathLst>
                <a:path w="9596" h="6540" extrusionOk="0">
                  <a:moveTo>
                    <a:pt x="2861" y="0"/>
                  </a:moveTo>
                  <a:cubicBezTo>
                    <a:pt x="2773" y="0"/>
                    <a:pt x="2684" y="2"/>
                    <a:pt x="2594" y="6"/>
                  </a:cubicBezTo>
                  <a:cubicBezTo>
                    <a:pt x="874" y="74"/>
                    <a:pt x="546" y="2190"/>
                    <a:pt x="546" y="2190"/>
                  </a:cubicBezTo>
                  <a:lnTo>
                    <a:pt x="0" y="3213"/>
                  </a:lnTo>
                  <a:cubicBezTo>
                    <a:pt x="240" y="5926"/>
                    <a:pt x="1956" y="6540"/>
                    <a:pt x="3460" y="6540"/>
                  </a:cubicBezTo>
                  <a:cubicBezTo>
                    <a:pt x="4703" y="6540"/>
                    <a:pt x="5801" y="6121"/>
                    <a:pt x="5801" y="6121"/>
                  </a:cubicBezTo>
                  <a:cubicBezTo>
                    <a:pt x="5801" y="6121"/>
                    <a:pt x="8094" y="5329"/>
                    <a:pt x="9595" y="3650"/>
                  </a:cubicBezTo>
                  <a:lnTo>
                    <a:pt x="9595" y="3650"/>
                  </a:lnTo>
                  <a:cubicBezTo>
                    <a:pt x="8886" y="4141"/>
                    <a:pt x="8149" y="4565"/>
                    <a:pt x="7384" y="4947"/>
                  </a:cubicBezTo>
                  <a:cubicBezTo>
                    <a:pt x="7398" y="4851"/>
                    <a:pt x="8012" y="2176"/>
                    <a:pt x="7589" y="1439"/>
                  </a:cubicBezTo>
                  <a:cubicBezTo>
                    <a:pt x="7410" y="1101"/>
                    <a:pt x="7067" y="911"/>
                    <a:pt x="6707" y="911"/>
                  </a:cubicBezTo>
                  <a:cubicBezTo>
                    <a:pt x="6601" y="911"/>
                    <a:pt x="6493" y="927"/>
                    <a:pt x="6388" y="961"/>
                  </a:cubicBezTo>
                  <a:cubicBezTo>
                    <a:pt x="7302" y="3732"/>
                    <a:pt x="5951" y="4865"/>
                    <a:pt x="5610" y="5111"/>
                  </a:cubicBezTo>
                  <a:cubicBezTo>
                    <a:pt x="5815" y="4947"/>
                    <a:pt x="6333" y="4373"/>
                    <a:pt x="6074" y="2640"/>
                  </a:cubicBezTo>
                  <a:cubicBezTo>
                    <a:pt x="5777" y="609"/>
                    <a:pt x="4462" y="0"/>
                    <a:pt x="2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1" name="Google Shape;21761;p136"/>
            <p:cNvSpPr/>
            <p:nvPr/>
          </p:nvSpPr>
          <p:spPr>
            <a:xfrm>
              <a:off x="2943701" y="2763075"/>
              <a:ext cx="404616" cy="447981"/>
            </a:xfrm>
            <a:custGeom>
              <a:avLst/>
              <a:gdLst/>
              <a:ahLst/>
              <a:cxnLst/>
              <a:rect l="l" t="t" r="r" b="b"/>
              <a:pathLst>
                <a:path w="10702" h="11849" fill="none" extrusionOk="0">
                  <a:moveTo>
                    <a:pt x="10701" y="5365"/>
                  </a:moveTo>
                  <a:cubicBezTo>
                    <a:pt x="9841" y="8381"/>
                    <a:pt x="5801" y="9787"/>
                    <a:pt x="5801" y="9787"/>
                  </a:cubicBezTo>
                  <a:cubicBezTo>
                    <a:pt x="5801" y="9787"/>
                    <a:pt x="355" y="11848"/>
                    <a:pt x="0" y="6757"/>
                  </a:cubicBezTo>
                  <a:cubicBezTo>
                    <a:pt x="0" y="6757"/>
                    <a:pt x="273" y="4273"/>
                    <a:pt x="1898" y="3345"/>
                  </a:cubicBezTo>
                  <a:cubicBezTo>
                    <a:pt x="1898" y="3345"/>
                    <a:pt x="3085" y="997"/>
                    <a:pt x="4859" y="1"/>
                  </a:cubicBez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2" name="Google Shape;21762;p136"/>
            <p:cNvSpPr/>
            <p:nvPr/>
          </p:nvSpPr>
          <p:spPr>
            <a:xfrm>
              <a:off x="3245547" y="2797138"/>
              <a:ext cx="117695" cy="175502"/>
            </a:xfrm>
            <a:custGeom>
              <a:avLst/>
              <a:gdLst/>
              <a:ahLst/>
              <a:cxnLst/>
              <a:rect l="l" t="t" r="r" b="b"/>
              <a:pathLst>
                <a:path w="3113" h="4642" fill="none" extrusionOk="0">
                  <a:moveTo>
                    <a:pt x="1" y="1"/>
                  </a:moveTo>
                  <a:cubicBezTo>
                    <a:pt x="1" y="1"/>
                    <a:pt x="3113" y="1079"/>
                    <a:pt x="2198" y="464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3" name="Google Shape;21763;p136"/>
            <p:cNvSpPr/>
            <p:nvPr/>
          </p:nvSpPr>
          <p:spPr>
            <a:xfrm>
              <a:off x="2846161" y="2911162"/>
              <a:ext cx="319965" cy="338869"/>
            </a:xfrm>
            <a:custGeom>
              <a:avLst/>
              <a:gdLst/>
              <a:ahLst/>
              <a:cxnLst/>
              <a:rect l="l" t="t" r="r" b="b"/>
              <a:pathLst>
                <a:path w="8463" h="8963" extrusionOk="0">
                  <a:moveTo>
                    <a:pt x="5867" y="1"/>
                  </a:moveTo>
                  <a:cubicBezTo>
                    <a:pt x="4413" y="1"/>
                    <a:pt x="3468" y="1448"/>
                    <a:pt x="3468" y="1448"/>
                  </a:cubicBezTo>
                  <a:cubicBezTo>
                    <a:pt x="3468" y="1448"/>
                    <a:pt x="2671" y="1257"/>
                    <a:pt x="2120" y="1257"/>
                  </a:cubicBezTo>
                  <a:cubicBezTo>
                    <a:pt x="1964" y="1257"/>
                    <a:pt x="1827" y="1272"/>
                    <a:pt x="1734" y="1311"/>
                  </a:cubicBezTo>
                  <a:cubicBezTo>
                    <a:pt x="1297" y="1489"/>
                    <a:pt x="902" y="2267"/>
                    <a:pt x="902" y="2267"/>
                  </a:cubicBezTo>
                  <a:cubicBezTo>
                    <a:pt x="465" y="2540"/>
                    <a:pt x="137" y="2977"/>
                    <a:pt x="1" y="3468"/>
                  </a:cubicBezTo>
                  <a:lnTo>
                    <a:pt x="315" y="7194"/>
                  </a:lnTo>
                  <a:cubicBezTo>
                    <a:pt x="315" y="7194"/>
                    <a:pt x="451" y="8109"/>
                    <a:pt x="915" y="8286"/>
                  </a:cubicBezTo>
                  <a:cubicBezTo>
                    <a:pt x="1349" y="8452"/>
                    <a:pt x="2842" y="8963"/>
                    <a:pt x="3326" y="8963"/>
                  </a:cubicBezTo>
                  <a:cubicBezTo>
                    <a:pt x="3360" y="8963"/>
                    <a:pt x="3390" y="8960"/>
                    <a:pt x="3413" y="8955"/>
                  </a:cubicBezTo>
                  <a:cubicBezTo>
                    <a:pt x="3768" y="8873"/>
                    <a:pt x="5801" y="8641"/>
                    <a:pt x="5952" y="8190"/>
                  </a:cubicBezTo>
                  <a:cubicBezTo>
                    <a:pt x="6115" y="7726"/>
                    <a:pt x="5952" y="7290"/>
                    <a:pt x="4478" y="7290"/>
                  </a:cubicBezTo>
                  <a:lnTo>
                    <a:pt x="4205" y="6635"/>
                  </a:lnTo>
                  <a:lnTo>
                    <a:pt x="6156" y="5556"/>
                  </a:lnTo>
                  <a:lnTo>
                    <a:pt x="6948" y="5024"/>
                  </a:lnTo>
                  <a:cubicBezTo>
                    <a:pt x="7781" y="4737"/>
                    <a:pt x="8340" y="3987"/>
                    <a:pt x="8381" y="3113"/>
                  </a:cubicBezTo>
                  <a:cubicBezTo>
                    <a:pt x="8463" y="2185"/>
                    <a:pt x="7944" y="356"/>
                    <a:pt x="6293" y="42"/>
                  </a:cubicBezTo>
                  <a:cubicBezTo>
                    <a:pt x="6147" y="14"/>
                    <a:pt x="6005" y="1"/>
                    <a:pt x="5867" y="1"/>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4" name="Google Shape;21764;p136"/>
            <p:cNvSpPr/>
            <p:nvPr/>
          </p:nvSpPr>
          <p:spPr>
            <a:xfrm>
              <a:off x="2977235" y="2965868"/>
              <a:ext cx="50095" cy="13989"/>
            </a:xfrm>
            <a:custGeom>
              <a:avLst/>
              <a:gdLst/>
              <a:ahLst/>
              <a:cxnLst/>
              <a:rect l="l" t="t" r="r" b="b"/>
              <a:pathLst>
                <a:path w="1325" h="370" fill="none" extrusionOk="0">
                  <a:moveTo>
                    <a:pt x="1" y="1"/>
                  </a:moveTo>
                  <a:cubicBezTo>
                    <a:pt x="451" y="97"/>
                    <a:pt x="888" y="219"/>
                    <a:pt x="1324" y="369"/>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5" name="Google Shape;21765;p136"/>
            <p:cNvSpPr/>
            <p:nvPr/>
          </p:nvSpPr>
          <p:spPr>
            <a:xfrm>
              <a:off x="2799205" y="2747083"/>
              <a:ext cx="287488" cy="499550"/>
            </a:xfrm>
            <a:custGeom>
              <a:avLst/>
              <a:gdLst/>
              <a:ahLst/>
              <a:cxnLst/>
              <a:rect l="l" t="t" r="r" b="b"/>
              <a:pathLst>
                <a:path w="7604" h="13213" extrusionOk="0">
                  <a:moveTo>
                    <a:pt x="601" y="1"/>
                  </a:moveTo>
                  <a:lnTo>
                    <a:pt x="1" y="342"/>
                  </a:lnTo>
                  <a:lnTo>
                    <a:pt x="6675" y="12257"/>
                  </a:lnTo>
                  <a:lnTo>
                    <a:pt x="7603" y="13213"/>
                  </a:lnTo>
                  <a:lnTo>
                    <a:pt x="7276" y="11930"/>
                  </a:lnTo>
                  <a:lnTo>
                    <a:pt x="601" y="1"/>
                  </a:ln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6" name="Google Shape;21766;p136"/>
            <p:cNvSpPr/>
            <p:nvPr/>
          </p:nvSpPr>
          <p:spPr>
            <a:xfrm>
              <a:off x="2782192" y="2721715"/>
              <a:ext cx="113574" cy="216335"/>
            </a:xfrm>
            <a:custGeom>
              <a:avLst/>
              <a:gdLst/>
              <a:ahLst/>
              <a:cxnLst/>
              <a:rect l="l" t="t" r="r" b="b"/>
              <a:pathLst>
                <a:path w="3004" h="5722" extrusionOk="0">
                  <a:moveTo>
                    <a:pt x="757" y="1"/>
                  </a:moveTo>
                  <a:cubicBezTo>
                    <a:pt x="612" y="1"/>
                    <a:pt x="461" y="42"/>
                    <a:pt x="342" y="126"/>
                  </a:cubicBezTo>
                  <a:cubicBezTo>
                    <a:pt x="55" y="303"/>
                    <a:pt x="0" y="467"/>
                    <a:pt x="0" y="467"/>
                  </a:cubicBezTo>
                  <a:lnTo>
                    <a:pt x="860" y="2023"/>
                  </a:lnTo>
                  <a:lnTo>
                    <a:pt x="833" y="2228"/>
                  </a:lnTo>
                  <a:lnTo>
                    <a:pt x="2771" y="5695"/>
                  </a:lnTo>
                  <a:lnTo>
                    <a:pt x="3003" y="5722"/>
                  </a:lnTo>
                  <a:lnTo>
                    <a:pt x="1720" y="3429"/>
                  </a:lnTo>
                  <a:cubicBezTo>
                    <a:pt x="1775" y="3292"/>
                    <a:pt x="1884" y="3183"/>
                    <a:pt x="2020" y="3115"/>
                  </a:cubicBezTo>
                  <a:cubicBezTo>
                    <a:pt x="2157" y="3033"/>
                    <a:pt x="2321" y="2992"/>
                    <a:pt x="2498" y="2992"/>
                  </a:cubicBezTo>
                  <a:lnTo>
                    <a:pt x="819" y="3"/>
                  </a:lnTo>
                  <a:cubicBezTo>
                    <a:pt x="799" y="1"/>
                    <a:pt x="778" y="1"/>
                    <a:pt x="757" y="1"/>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7" name="Google Shape;21767;p136"/>
            <p:cNvSpPr/>
            <p:nvPr/>
          </p:nvSpPr>
          <p:spPr>
            <a:xfrm>
              <a:off x="2811606" y="3006661"/>
              <a:ext cx="233613" cy="229265"/>
            </a:xfrm>
            <a:custGeom>
              <a:avLst/>
              <a:gdLst/>
              <a:ahLst/>
              <a:cxnLst/>
              <a:rect l="l" t="t" r="r" b="b"/>
              <a:pathLst>
                <a:path w="6179" h="6064" extrusionOk="0">
                  <a:moveTo>
                    <a:pt x="1693" y="0"/>
                  </a:moveTo>
                  <a:cubicBezTo>
                    <a:pt x="1693" y="0"/>
                    <a:pt x="1038" y="669"/>
                    <a:pt x="901" y="956"/>
                  </a:cubicBezTo>
                  <a:cubicBezTo>
                    <a:pt x="819" y="1174"/>
                    <a:pt x="765" y="1420"/>
                    <a:pt x="737" y="1665"/>
                  </a:cubicBezTo>
                  <a:cubicBezTo>
                    <a:pt x="0" y="3876"/>
                    <a:pt x="560" y="4368"/>
                    <a:pt x="1379" y="4750"/>
                  </a:cubicBezTo>
                  <a:cubicBezTo>
                    <a:pt x="2184" y="5132"/>
                    <a:pt x="5624" y="6019"/>
                    <a:pt x="5733" y="6060"/>
                  </a:cubicBezTo>
                  <a:cubicBezTo>
                    <a:pt x="5737" y="6062"/>
                    <a:pt x="5743" y="6063"/>
                    <a:pt x="5749" y="6063"/>
                  </a:cubicBezTo>
                  <a:cubicBezTo>
                    <a:pt x="5862" y="6063"/>
                    <a:pt x="6178" y="5696"/>
                    <a:pt x="6088" y="5255"/>
                  </a:cubicBezTo>
                  <a:cubicBezTo>
                    <a:pt x="5992" y="4805"/>
                    <a:pt x="5405" y="4450"/>
                    <a:pt x="5405" y="4450"/>
                  </a:cubicBezTo>
                  <a:cubicBezTo>
                    <a:pt x="5405" y="4450"/>
                    <a:pt x="5842" y="4422"/>
                    <a:pt x="5842" y="3767"/>
                  </a:cubicBezTo>
                  <a:cubicBezTo>
                    <a:pt x="5842" y="3030"/>
                    <a:pt x="4095" y="2048"/>
                    <a:pt x="4095" y="2048"/>
                  </a:cubicBezTo>
                  <a:cubicBezTo>
                    <a:pt x="3740" y="1502"/>
                    <a:pt x="2566" y="819"/>
                    <a:pt x="2566" y="819"/>
                  </a:cubicBezTo>
                  <a:lnTo>
                    <a:pt x="16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8" name="Google Shape;21768;p136"/>
            <p:cNvSpPr/>
            <p:nvPr/>
          </p:nvSpPr>
          <p:spPr>
            <a:xfrm>
              <a:off x="2811606" y="3006661"/>
              <a:ext cx="233802" cy="230701"/>
            </a:xfrm>
            <a:custGeom>
              <a:avLst/>
              <a:gdLst/>
              <a:ahLst/>
              <a:cxnLst/>
              <a:rect l="l" t="t" r="r" b="b"/>
              <a:pathLst>
                <a:path w="6184" h="6102" fill="none" extrusionOk="0">
                  <a:moveTo>
                    <a:pt x="2566" y="819"/>
                  </a:moveTo>
                  <a:cubicBezTo>
                    <a:pt x="2566" y="819"/>
                    <a:pt x="3740" y="1502"/>
                    <a:pt x="4095" y="2048"/>
                  </a:cubicBezTo>
                  <a:cubicBezTo>
                    <a:pt x="4095" y="2048"/>
                    <a:pt x="5842" y="3030"/>
                    <a:pt x="5842" y="3767"/>
                  </a:cubicBezTo>
                  <a:cubicBezTo>
                    <a:pt x="5842" y="4422"/>
                    <a:pt x="5405" y="4450"/>
                    <a:pt x="5405" y="4450"/>
                  </a:cubicBezTo>
                  <a:cubicBezTo>
                    <a:pt x="5405" y="4450"/>
                    <a:pt x="5992" y="4805"/>
                    <a:pt x="6088" y="5255"/>
                  </a:cubicBezTo>
                  <a:cubicBezTo>
                    <a:pt x="6183" y="5719"/>
                    <a:pt x="5828" y="6101"/>
                    <a:pt x="5733" y="6060"/>
                  </a:cubicBezTo>
                  <a:cubicBezTo>
                    <a:pt x="5624" y="6019"/>
                    <a:pt x="2184" y="5132"/>
                    <a:pt x="1379" y="4750"/>
                  </a:cubicBezTo>
                  <a:cubicBezTo>
                    <a:pt x="560" y="4368"/>
                    <a:pt x="0" y="3876"/>
                    <a:pt x="737" y="1665"/>
                  </a:cubicBezTo>
                  <a:cubicBezTo>
                    <a:pt x="765" y="1420"/>
                    <a:pt x="819" y="1174"/>
                    <a:pt x="901" y="956"/>
                  </a:cubicBezTo>
                  <a:cubicBezTo>
                    <a:pt x="1038" y="669"/>
                    <a:pt x="1693" y="0"/>
                    <a:pt x="1693" y="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9" name="Google Shape;21769;p136"/>
            <p:cNvSpPr/>
            <p:nvPr/>
          </p:nvSpPr>
          <p:spPr>
            <a:xfrm>
              <a:off x="2852890" y="3090742"/>
              <a:ext cx="162572" cy="84159"/>
            </a:xfrm>
            <a:custGeom>
              <a:avLst/>
              <a:gdLst/>
              <a:ahLst/>
              <a:cxnLst/>
              <a:rect l="l" t="t" r="r" b="b"/>
              <a:pathLst>
                <a:path w="4300" h="2226" fill="none" extrusionOk="0">
                  <a:moveTo>
                    <a:pt x="0" y="1"/>
                  </a:moveTo>
                  <a:cubicBezTo>
                    <a:pt x="123" y="397"/>
                    <a:pt x="1611" y="765"/>
                    <a:pt x="2157" y="1161"/>
                  </a:cubicBezTo>
                  <a:cubicBezTo>
                    <a:pt x="2703" y="1571"/>
                    <a:pt x="4300" y="2226"/>
                    <a:pt x="4300" y="2226"/>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0" name="Google Shape;21770;p136"/>
            <p:cNvSpPr/>
            <p:nvPr/>
          </p:nvSpPr>
          <p:spPr>
            <a:xfrm>
              <a:off x="3011412" y="3006661"/>
              <a:ext cx="127903" cy="168206"/>
            </a:xfrm>
            <a:custGeom>
              <a:avLst/>
              <a:gdLst/>
              <a:ahLst/>
              <a:cxnLst/>
              <a:rect l="l" t="t" r="r" b="b"/>
              <a:pathLst>
                <a:path w="3383" h="4449" extrusionOk="0">
                  <a:moveTo>
                    <a:pt x="2099" y="0"/>
                  </a:moveTo>
                  <a:lnTo>
                    <a:pt x="1376" y="983"/>
                  </a:lnTo>
                  <a:cubicBezTo>
                    <a:pt x="1144" y="1283"/>
                    <a:pt x="1171" y="2198"/>
                    <a:pt x="1171" y="2198"/>
                  </a:cubicBezTo>
                  <a:cubicBezTo>
                    <a:pt x="0" y="3670"/>
                    <a:pt x="751" y="4449"/>
                    <a:pt x="1072" y="4449"/>
                  </a:cubicBezTo>
                  <a:cubicBezTo>
                    <a:pt x="1114" y="4449"/>
                    <a:pt x="1149" y="4436"/>
                    <a:pt x="1171" y="4409"/>
                  </a:cubicBezTo>
                  <a:cubicBezTo>
                    <a:pt x="1376" y="4177"/>
                    <a:pt x="2768" y="2880"/>
                    <a:pt x="3082" y="2607"/>
                  </a:cubicBezTo>
                  <a:cubicBezTo>
                    <a:pt x="3382" y="2334"/>
                    <a:pt x="3355" y="1351"/>
                    <a:pt x="3082" y="805"/>
                  </a:cubicBezTo>
                  <a:cubicBezTo>
                    <a:pt x="2809" y="273"/>
                    <a:pt x="2099" y="0"/>
                    <a:pt x="2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1" name="Google Shape;21771;p136"/>
            <p:cNvSpPr/>
            <p:nvPr/>
          </p:nvSpPr>
          <p:spPr>
            <a:xfrm>
              <a:off x="3005628" y="3006661"/>
              <a:ext cx="133687" cy="175465"/>
            </a:xfrm>
            <a:custGeom>
              <a:avLst/>
              <a:gdLst/>
              <a:ahLst/>
              <a:cxnLst/>
              <a:rect l="l" t="t" r="r" b="b"/>
              <a:pathLst>
                <a:path w="3536" h="4641" fill="none" extrusionOk="0">
                  <a:moveTo>
                    <a:pt x="2252" y="0"/>
                  </a:moveTo>
                  <a:cubicBezTo>
                    <a:pt x="2252" y="0"/>
                    <a:pt x="2962" y="273"/>
                    <a:pt x="3235" y="805"/>
                  </a:cubicBezTo>
                  <a:cubicBezTo>
                    <a:pt x="3508" y="1351"/>
                    <a:pt x="3535" y="2334"/>
                    <a:pt x="3235" y="2607"/>
                  </a:cubicBezTo>
                  <a:cubicBezTo>
                    <a:pt x="2921" y="2880"/>
                    <a:pt x="1529" y="4177"/>
                    <a:pt x="1324" y="4409"/>
                  </a:cubicBezTo>
                  <a:cubicBezTo>
                    <a:pt x="1133" y="4641"/>
                    <a:pt x="0" y="3863"/>
                    <a:pt x="1324" y="2198"/>
                  </a:cubicBezTo>
                  <a:cubicBezTo>
                    <a:pt x="1324" y="2198"/>
                    <a:pt x="1297" y="1283"/>
                    <a:pt x="1529" y="983"/>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2" name="Google Shape;21772;p136"/>
            <p:cNvSpPr/>
            <p:nvPr/>
          </p:nvSpPr>
          <p:spPr>
            <a:xfrm>
              <a:off x="3127402" y="2895208"/>
              <a:ext cx="80530" cy="237393"/>
            </a:xfrm>
            <a:custGeom>
              <a:avLst/>
              <a:gdLst/>
              <a:ahLst/>
              <a:cxnLst/>
              <a:rect l="l" t="t" r="r" b="b"/>
              <a:pathLst>
                <a:path w="2130" h="6279" fill="none" extrusionOk="0">
                  <a:moveTo>
                    <a:pt x="232" y="0"/>
                  </a:moveTo>
                  <a:cubicBezTo>
                    <a:pt x="232" y="0"/>
                    <a:pt x="1679" y="341"/>
                    <a:pt x="1898" y="2361"/>
                  </a:cubicBezTo>
                  <a:cubicBezTo>
                    <a:pt x="2130" y="4368"/>
                    <a:pt x="1502" y="5610"/>
                    <a:pt x="0" y="6279"/>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3" name="Google Shape;21773;p136"/>
            <p:cNvSpPr/>
            <p:nvPr/>
          </p:nvSpPr>
          <p:spPr>
            <a:xfrm>
              <a:off x="3152165" y="2786326"/>
              <a:ext cx="54745" cy="35615"/>
            </a:xfrm>
            <a:custGeom>
              <a:avLst/>
              <a:gdLst/>
              <a:ahLst/>
              <a:cxnLst/>
              <a:rect l="l" t="t" r="r" b="b"/>
              <a:pathLst>
                <a:path w="1448" h="942" fill="none" extrusionOk="0">
                  <a:moveTo>
                    <a:pt x="0" y="942"/>
                  </a:moveTo>
                  <a:cubicBezTo>
                    <a:pt x="369" y="519"/>
                    <a:pt x="860" y="68"/>
                    <a:pt x="1447" y="0"/>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4" name="Google Shape;21774;p136"/>
            <p:cNvSpPr/>
            <p:nvPr/>
          </p:nvSpPr>
          <p:spPr>
            <a:xfrm>
              <a:off x="3115001" y="2845644"/>
              <a:ext cx="19131" cy="32061"/>
            </a:xfrm>
            <a:custGeom>
              <a:avLst/>
              <a:gdLst/>
              <a:ahLst/>
              <a:cxnLst/>
              <a:rect l="l" t="t" r="r" b="b"/>
              <a:pathLst>
                <a:path w="506" h="848" fill="none" extrusionOk="0">
                  <a:moveTo>
                    <a:pt x="1" y="847"/>
                  </a:moveTo>
                  <a:cubicBezTo>
                    <a:pt x="151" y="560"/>
                    <a:pt x="315" y="274"/>
                    <a:pt x="506" y="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5" name="Google Shape;21775;p136"/>
            <p:cNvSpPr/>
            <p:nvPr/>
          </p:nvSpPr>
          <p:spPr>
            <a:xfrm>
              <a:off x="3206871" y="2898800"/>
              <a:ext cx="113044" cy="46503"/>
            </a:xfrm>
            <a:custGeom>
              <a:avLst/>
              <a:gdLst/>
              <a:ahLst/>
              <a:cxnLst/>
              <a:rect l="l" t="t" r="r" b="b"/>
              <a:pathLst>
                <a:path w="2990" h="1230" fill="none" extrusionOk="0">
                  <a:moveTo>
                    <a:pt x="0" y="1229"/>
                  </a:moveTo>
                  <a:cubicBezTo>
                    <a:pt x="0" y="1229"/>
                    <a:pt x="2184" y="929"/>
                    <a:pt x="2989" y="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6" name="Google Shape;21776;p136"/>
            <p:cNvSpPr/>
            <p:nvPr/>
          </p:nvSpPr>
          <p:spPr>
            <a:xfrm>
              <a:off x="3273939" y="3013882"/>
              <a:ext cx="39773" cy="30473"/>
            </a:xfrm>
            <a:custGeom>
              <a:avLst/>
              <a:gdLst/>
              <a:ahLst/>
              <a:cxnLst/>
              <a:rect l="l" t="t" r="r" b="b"/>
              <a:pathLst>
                <a:path w="1052" h="806" fill="none" extrusionOk="0">
                  <a:moveTo>
                    <a:pt x="1" y="806"/>
                  </a:moveTo>
                  <a:cubicBezTo>
                    <a:pt x="410" y="614"/>
                    <a:pt x="765" y="342"/>
                    <a:pt x="1052" y="0"/>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7" name="Google Shape;21777;p136"/>
            <p:cNvSpPr/>
            <p:nvPr/>
          </p:nvSpPr>
          <p:spPr>
            <a:xfrm>
              <a:off x="3206871" y="3055167"/>
              <a:ext cx="40265" cy="9301"/>
            </a:xfrm>
            <a:custGeom>
              <a:avLst/>
              <a:gdLst/>
              <a:ahLst/>
              <a:cxnLst/>
              <a:rect l="l" t="t" r="r" b="b"/>
              <a:pathLst>
                <a:path w="1065" h="246" fill="none" extrusionOk="0">
                  <a:moveTo>
                    <a:pt x="0" y="246"/>
                  </a:moveTo>
                  <a:cubicBezTo>
                    <a:pt x="355" y="191"/>
                    <a:pt x="710" y="109"/>
                    <a:pt x="1065" y="0"/>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8" name="Google Shape;21778;p136"/>
            <p:cNvSpPr/>
            <p:nvPr/>
          </p:nvSpPr>
          <p:spPr>
            <a:xfrm>
              <a:off x="4350323" y="2614496"/>
              <a:ext cx="817587" cy="831122"/>
            </a:xfrm>
            <a:custGeom>
              <a:avLst/>
              <a:gdLst/>
              <a:ahLst/>
              <a:cxnLst/>
              <a:rect l="l" t="t" r="r" b="b"/>
              <a:pathLst>
                <a:path w="21625" h="21983" extrusionOk="0">
                  <a:moveTo>
                    <a:pt x="2840" y="0"/>
                  </a:moveTo>
                  <a:lnTo>
                    <a:pt x="1420" y="5692"/>
                  </a:lnTo>
                  <a:cubicBezTo>
                    <a:pt x="1" y="10032"/>
                    <a:pt x="5147" y="14823"/>
                    <a:pt x="5147" y="14823"/>
                  </a:cubicBezTo>
                  <a:cubicBezTo>
                    <a:pt x="5147" y="14823"/>
                    <a:pt x="11903" y="21811"/>
                    <a:pt x="15137" y="21975"/>
                  </a:cubicBezTo>
                  <a:cubicBezTo>
                    <a:pt x="15229" y="21980"/>
                    <a:pt x="15321" y="21982"/>
                    <a:pt x="15413" y="21982"/>
                  </a:cubicBezTo>
                  <a:cubicBezTo>
                    <a:pt x="18567" y="21982"/>
                    <a:pt x="21624" y="19058"/>
                    <a:pt x="20351" y="15915"/>
                  </a:cubicBezTo>
                  <a:cubicBezTo>
                    <a:pt x="19505" y="13785"/>
                    <a:pt x="16857" y="11097"/>
                    <a:pt x="15233" y="9295"/>
                  </a:cubicBezTo>
                  <a:cubicBezTo>
                    <a:pt x="13609" y="7493"/>
                    <a:pt x="6429" y="205"/>
                    <a:pt x="28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9" name="Google Shape;21779;p136"/>
            <p:cNvSpPr/>
            <p:nvPr/>
          </p:nvSpPr>
          <p:spPr>
            <a:xfrm>
              <a:off x="4441172" y="2983826"/>
              <a:ext cx="369493" cy="161665"/>
            </a:xfrm>
            <a:custGeom>
              <a:avLst/>
              <a:gdLst/>
              <a:ahLst/>
              <a:cxnLst/>
              <a:rect l="l" t="t" r="r" b="b"/>
              <a:pathLst>
                <a:path w="9773" h="4276" extrusionOk="0">
                  <a:moveTo>
                    <a:pt x="1132" y="0"/>
                  </a:moveTo>
                  <a:cubicBezTo>
                    <a:pt x="1077" y="0"/>
                    <a:pt x="1018" y="6"/>
                    <a:pt x="956" y="17"/>
                  </a:cubicBezTo>
                  <a:cubicBezTo>
                    <a:pt x="0" y="181"/>
                    <a:pt x="710" y="2215"/>
                    <a:pt x="1119" y="3211"/>
                  </a:cubicBezTo>
                  <a:cubicBezTo>
                    <a:pt x="1447" y="3621"/>
                    <a:pt x="1747" y="3989"/>
                    <a:pt x="2006" y="4276"/>
                  </a:cubicBezTo>
                  <a:cubicBezTo>
                    <a:pt x="4409" y="4098"/>
                    <a:pt x="9773" y="2269"/>
                    <a:pt x="9773" y="2269"/>
                  </a:cubicBezTo>
                  <a:cubicBezTo>
                    <a:pt x="9570" y="1905"/>
                    <a:pt x="9059" y="1790"/>
                    <a:pt x="8497" y="1790"/>
                  </a:cubicBezTo>
                  <a:cubicBezTo>
                    <a:pt x="7543" y="1790"/>
                    <a:pt x="6442" y="2119"/>
                    <a:pt x="6442" y="2119"/>
                  </a:cubicBezTo>
                  <a:cubicBezTo>
                    <a:pt x="6442" y="2119"/>
                    <a:pt x="7111" y="154"/>
                    <a:pt x="5501" y="140"/>
                  </a:cubicBezTo>
                  <a:cubicBezTo>
                    <a:pt x="5497" y="140"/>
                    <a:pt x="5493" y="140"/>
                    <a:pt x="5489" y="140"/>
                  </a:cubicBezTo>
                  <a:cubicBezTo>
                    <a:pt x="3871" y="140"/>
                    <a:pt x="2662" y="3020"/>
                    <a:pt x="2662" y="3020"/>
                  </a:cubicBezTo>
                  <a:cubicBezTo>
                    <a:pt x="1987" y="2021"/>
                    <a:pt x="2188"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0" name="Google Shape;21780;p136"/>
            <p:cNvSpPr/>
            <p:nvPr/>
          </p:nvSpPr>
          <p:spPr>
            <a:xfrm>
              <a:off x="4849329" y="3116035"/>
              <a:ext cx="318566" cy="329568"/>
            </a:xfrm>
            <a:custGeom>
              <a:avLst/>
              <a:gdLst/>
              <a:ahLst/>
              <a:cxnLst/>
              <a:rect l="l" t="t" r="r" b="b"/>
              <a:pathLst>
                <a:path w="8426" h="8717" extrusionOk="0">
                  <a:moveTo>
                    <a:pt x="5528" y="1"/>
                  </a:moveTo>
                  <a:lnTo>
                    <a:pt x="5528" y="1"/>
                  </a:lnTo>
                  <a:cubicBezTo>
                    <a:pt x="6238" y="1884"/>
                    <a:pt x="6647" y="4519"/>
                    <a:pt x="5897" y="5815"/>
                  </a:cubicBezTo>
                  <a:cubicBezTo>
                    <a:pt x="5160" y="7112"/>
                    <a:pt x="2634" y="7726"/>
                    <a:pt x="0" y="8081"/>
                  </a:cubicBezTo>
                  <a:cubicBezTo>
                    <a:pt x="710" y="8449"/>
                    <a:pt x="1379" y="8681"/>
                    <a:pt x="1952" y="8709"/>
                  </a:cubicBezTo>
                  <a:cubicBezTo>
                    <a:pt x="2044" y="8714"/>
                    <a:pt x="2136" y="8716"/>
                    <a:pt x="2228" y="8716"/>
                  </a:cubicBezTo>
                  <a:cubicBezTo>
                    <a:pt x="5369" y="8716"/>
                    <a:pt x="8425" y="5805"/>
                    <a:pt x="7152" y="2649"/>
                  </a:cubicBezTo>
                  <a:cubicBezTo>
                    <a:pt x="6825" y="1816"/>
                    <a:pt x="6224" y="915"/>
                    <a:pt x="55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1" name="Google Shape;21781;p136"/>
            <p:cNvSpPr/>
            <p:nvPr/>
          </p:nvSpPr>
          <p:spPr>
            <a:xfrm>
              <a:off x="4350323" y="2614496"/>
              <a:ext cx="818986" cy="837550"/>
            </a:xfrm>
            <a:custGeom>
              <a:avLst/>
              <a:gdLst/>
              <a:ahLst/>
              <a:cxnLst/>
              <a:rect l="l" t="t" r="r" b="b"/>
              <a:pathLst>
                <a:path w="21662" h="22153" fill="none" extrusionOk="0">
                  <a:moveTo>
                    <a:pt x="2840" y="0"/>
                  </a:moveTo>
                  <a:cubicBezTo>
                    <a:pt x="6429" y="205"/>
                    <a:pt x="13609" y="7493"/>
                    <a:pt x="15233" y="9295"/>
                  </a:cubicBezTo>
                  <a:cubicBezTo>
                    <a:pt x="16857" y="11097"/>
                    <a:pt x="19505" y="13785"/>
                    <a:pt x="20351" y="15915"/>
                  </a:cubicBezTo>
                  <a:cubicBezTo>
                    <a:pt x="21662" y="19149"/>
                    <a:pt x="18386" y="22152"/>
                    <a:pt x="15137" y="21975"/>
                  </a:cubicBezTo>
                  <a:cubicBezTo>
                    <a:pt x="11903" y="21811"/>
                    <a:pt x="5147" y="14823"/>
                    <a:pt x="5147" y="14823"/>
                  </a:cubicBezTo>
                  <a:cubicBezTo>
                    <a:pt x="5147" y="14823"/>
                    <a:pt x="1" y="10032"/>
                    <a:pt x="1420" y="5692"/>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2" name="Google Shape;21782;p136"/>
            <p:cNvSpPr/>
            <p:nvPr/>
          </p:nvSpPr>
          <p:spPr>
            <a:xfrm>
              <a:off x="4313197" y="3028853"/>
              <a:ext cx="206429" cy="119736"/>
            </a:xfrm>
            <a:custGeom>
              <a:avLst/>
              <a:gdLst/>
              <a:ahLst/>
              <a:cxnLst/>
              <a:rect l="l" t="t" r="r" b="b"/>
              <a:pathLst>
                <a:path w="5460" h="3167" fill="none" extrusionOk="0">
                  <a:moveTo>
                    <a:pt x="0" y="0"/>
                  </a:moveTo>
                  <a:cubicBezTo>
                    <a:pt x="0" y="0"/>
                    <a:pt x="1665" y="2498"/>
                    <a:pt x="5460" y="3167"/>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3" name="Google Shape;21783;p136"/>
            <p:cNvSpPr/>
            <p:nvPr/>
          </p:nvSpPr>
          <p:spPr>
            <a:xfrm>
              <a:off x="3748673" y="3148510"/>
              <a:ext cx="581593" cy="228698"/>
            </a:xfrm>
            <a:custGeom>
              <a:avLst/>
              <a:gdLst/>
              <a:ahLst/>
              <a:cxnLst/>
              <a:rect l="l" t="t" r="r" b="b"/>
              <a:pathLst>
                <a:path w="15383" h="6049" extrusionOk="0">
                  <a:moveTo>
                    <a:pt x="7636" y="1"/>
                  </a:moveTo>
                  <a:cubicBezTo>
                    <a:pt x="6742" y="1"/>
                    <a:pt x="3880" y="1423"/>
                    <a:pt x="3495" y="1585"/>
                  </a:cubicBezTo>
                  <a:cubicBezTo>
                    <a:pt x="3222" y="1708"/>
                    <a:pt x="2962" y="1872"/>
                    <a:pt x="2744" y="2076"/>
                  </a:cubicBezTo>
                  <a:cubicBezTo>
                    <a:pt x="2539" y="2254"/>
                    <a:pt x="2321" y="2417"/>
                    <a:pt x="2089" y="2540"/>
                  </a:cubicBezTo>
                  <a:cubicBezTo>
                    <a:pt x="1788" y="2677"/>
                    <a:pt x="1297" y="3468"/>
                    <a:pt x="1297" y="3468"/>
                  </a:cubicBezTo>
                  <a:cubicBezTo>
                    <a:pt x="1297" y="3468"/>
                    <a:pt x="0" y="3782"/>
                    <a:pt x="478" y="4151"/>
                  </a:cubicBezTo>
                  <a:cubicBezTo>
                    <a:pt x="671" y="4305"/>
                    <a:pt x="1045" y="4361"/>
                    <a:pt x="1463" y="4361"/>
                  </a:cubicBezTo>
                  <a:cubicBezTo>
                    <a:pt x="2081" y="4361"/>
                    <a:pt x="2795" y="4238"/>
                    <a:pt x="3153" y="4124"/>
                  </a:cubicBezTo>
                  <a:cubicBezTo>
                    <a:pt x="3380" y="4053"/>
                    <a:pt x="3676" y="4031"/>
                    <a:pt x="3961" y="4031"/>
                  </a:cubicBezTo>
                  <a:cubicBezTo>
                    <a:pt x="4448" y="4031"/>
                    <a:pt x="4900" y="4096"/>
                    <a:pt x="4900" y="4096"/>
                  </a:cubicBezTo>
                  <a:cubicBezTo>
                    <a:pt x="4900" y="4096"/>
                    <a:pt x="6083" y="5860"/>
                    <a:pt x="9100" y="5860"/>
                  </a:cubicBezTo>
                  <a:cubicBezTo>
                    <a:pt x="9664" y="5860"/>
                    <a:pt x="10292" y="5798"/>
                    <a:pt x="10988" y="5652"/>
                  </a:cubicBezTo>
                  <a:lnTo>
                    <a:pt x="15383" y="6048"/>
                  </a:lnTo>
                  <a:lnTo>
                    <a:pt x="15328" y="1639"/>
                  </a:lnTo>
                  <a:lnTo>
                    <a:pt x="12380" y="1680"/>
                  </a:lnTo>
                  <a:cubicBezTo>
                    <a:pt x="12380" y="1680"/>
                    <a:pt x="8367" y="384"/>
                    <a:pt x="7835" y="43"/>
                  </a:cubicBezTo>
                  <a:cubicBezTo>
                    <a:pt x="7789" y="14"/>
                    <a:pt x="7722" y="1"/>
                    <a:pt x="7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4" name="Google Shape;21784;p136"/>
            <p:cNvSpPr/>
            <p:nvPr/>
          </p:nvSpPr>
          <p:spPr>
            <a:xfrm>
              <a:off x="3748673" y="3137736"/>
              <a:ext cx="581593" cy="259586"/>
            </a:xfrm>
            <a:custGeom>
              <a:avLst/>
              <a:gdLst/>
              <a:ahLst/>
              <a:cxnLst/>
              <a:rect l="l" t="t" r="r" b="b"/>
              <a:pathLst>
                <a:path w="15383" h="6866" fill="none" extrusionOk="0">
                  <a:moveTo>
                    <a:pt x="15328" y="1924"/>
                  </a:moveTo>
                  <a:lnTo>
                    <a:pt x="12380" y="1965"/>
                  </a:lnTo>
                  <a:cubicBezTo>
                    <a:pt x="12380" y="1965"/>
                    <a:pt x="8367" y="669"/>
                    <a:pt x="7835" y="328"/>
                  </a:cubicBezTo>
                  <a:cubicBezTo>
                    <a:pt x="7316" y="0"/>
                    <a:pt x="3918" y="1692"/>
                    <a:pt x="3495" y="1870"/>
                  </a:cubicBezTo>
                  <a:cubicBezTo>
                    <a:pt x="3222" y="1993"/>
                    <a:pt x="2962" y="2157"/>
                    <a:pt x="2744" y="2361"/>
                  </a:cubicBezTo>
                  <a:cubicBezTo>
                    <a:pt x="2539" y="2539"/>
                    <a:pt x="2321" y="2702"/>
                    <a:pt x="2089" y="2825"/>
                  </a:cubicBezTo>
                  <a:cubicBezTo>
                    <a:pt x="1788" y="2962"/>
                    <a:pt x="1297" y="3753"/>
                    <a:pt x="1297" y="3753"/>
                  </a:cubicBezTo>
                  <a:cubicBezTo>
                    <a:pt x="1297" y="3753"/>
                    <a:pt x="0" y="4067"/>
                    <a:pt x="478" y="4436"/>
                  </a:cubicBezTo>
                  <a:cubicBezTo>
                    <a:pt x="956" y="4818"/>
                    <a:pt x="2553" y="4600"/>
                    <a:pt x="3153" y="4409"/>
                  </a:cubicBezTo>
                  <a:cubicBezTo>
                    <a:pt x="3768" y="4217"/>
                    <a:pt x="4900" y="4381"/>
                    <a:pt x="4900" y="4381"/>
                  </a:cubicBezTo>
                  <a:cubicBezTo>
                    <a:pt x="4900" y="4381"/>
                    <a:pt x="6566" y="6865"/>
                    <a:pt x="10988" y="5937"/>
                  </a:cubicBezTo>
                  <a:lnTo>
                    <a:pt x="15383" y="6333"/>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5" name="Google Shape;21785;p136"/>
            <p:cNvSpPr/>
            <p:nvPr/>
          </p:nvSpPr>
          <p:spPr>
            <a:xfrm>
              <a:off x="3797708" y="3170741"/>
              <a:ext cx="193007" cy="108923"/>
            </a:xfrm>
            <a:custGeom>
              <a:avLst/>
              <a:gdLst/>
              <a:ahLst/>
              <a:cxnLst/>
              <a:rect l="l" t="t" r="r" b="b"/>
              <a:pathLst>
                <a:path w="5105" h="2881" fill="none" extrusionOk="0">
                  <a:moveTo>
                    <a:pt x="0" y="2880"/>
                  </a:moveTo>
                  <a:cubicBezTo>
                    <a:pt x="0" y="2880"/>
                    <a:pt x="1119" y="2457"/>
                    <a:pt x="1665" y="2212"/>
                  </a:cubicBezTo>
                  <a:cubicBezTo>
                    <a:pt x="2198" y="1980"/>
                    <a:pt x="3740" y="1816"/>
                    <a:pt x="3740" y="1816"/>
                  </a:cubicBezTo>
                  <a:cubicBezTo>
                    <a:pt x="3740" y="1816"/>
                    <a:pt x="3562" y="1065"/>
                    <a:pt x="4272" y="792"/>
                  </a:cubicBezTo>
                  <a:cubicBezTo>
                    <a:pt x="4982" y="519"/>
                    <a:pt x="5105" y="1"/>
                    <a:pt x="5105" y="1"/>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6" name="Google Shape;21786;p136"/>
            <p:cNvSpPr/>
            <p:nvPr/>
          </p:nvSpPr>
          <p:spPr>
            <a:xfrm>
              <a:off x="3852376" y="3207904"/>
              <a:ext cx="67638" cy="19131"/>
            </a:xfrm>
            <a:custGeom>
              <a:avLst/>
              <a:gdLst/>
              <a:ahLst/>
              <a:cxnLst/>
              <a:rect l="l" t="t" r="r" b="b"/>
              <a:pathLst>
                <a:path w="1789" h="506" fill="none" extrusionOk="0">
                  <a:moveTo>
                    <a:pt x="1" y="505"/>
                  </a:moveTo>
                  <a:cubicBezTo>
                    <a:pt x="1" y="505"/>
                    <a:pt x="1434" y="14"/>
                    <a:pt x="1789" y="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7" name="Google Shape;21787;p136"/>
            <p:cNvSpPr/>
            <p:nvPr/>
          </p:nvSpPr>
          <p:spPr>
            <a:xfrm>
              <a:off x="4481927" y="3143407"/>
              <a:ext cx="16030" cy="3138"/>
            </a:xfrm>
            <a:custGeom>
              <a:avLst/>
              <a:gdLst/>
              <a:ahLst/>
              <a:cxnLst/>
              <a:rect l="l" t="t" r="r" b="b"/>
              <a:pathLst>
                <a:path w="424" h="83" extrusionOk="0">
                  <a:moveTo>
                    <a:pt x="0" y="0"/>
                  </a:moveTo>
                  <a:cubicBezTo>
                    <a:pt x="137" y="41"/>
                    <a:pt x="273" y="68"/>
                    <a:pt x="423" y="82"/>
                  </a:cubicBezTo>
                  <a:cubicBezTo>
                    <a:pt x="396" y="68"/>
                    <a:pt x="369" y="68"/>
                    <a:pt x="342" y="55"/>
                  </a:cubicBezTo>
                  <a:cubicBezTo>
                    <a:pt x="232" y="14"/>
                    <a:pt x="123"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8" name="Google Shape;21788;p136"/>
            <p:cNvSpPr/>
            <p:nvPr/>
          </p:nvSpPr>
          <p:spPr>
            <a:xfrm>
              <a:off x="4566538" y="3069609"/>
              <a:ext cx="244123" cy="68658"/>
            </a:xfrm>
            <a:custGeom>
              <a:avLst/>
              <a:gdLst/>
              <a:ahLst/>
              <a:cxnLst/>
              <a:rect l="l" t="t" r="r" b="b"/>
              <a:pathLst>
                <a:path w="6457" h="1816" extrusionOk="0">
                  <a:moveTo>
                    <a:pt x="6457" y="0"/>
                  </a:moveTo>
                  <a:cubicBezTo>
                    <a:pt x="4191" y="437"/>
                    <a:pt x="1734" y="1379"/>
                    <a:pt x="1" y="1816"/>
                  </a:cubicBezTo>
                  <a:cubicBezTo>
                    <a:pt x="2635" y="1297"/>
                    <a:pt x="6456" y="1"/>
                    <a:pt x="64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9" name="Google Shape;21789;p136"/>
            <p:cNvSpPr/>
            <p:nvPr/>
          </p:nvSpPr>
          <p:spPr>
            <a:xfrm>
              <a:off x="4207907" y="3064429"/>
              <a:ext cx="887115" cy="404767"/>
            </a:xfrm>
            <a:custGeom>
              <a:avLst/>
              <a:gdLst/>
              <a:ahLst/>
              <a:cxnLst/>
              <a:rect l="l" t="t" r="r" b="b"/>
              <a:pathLst>
                <a:path w="23464" h="10706" extrusionOk="0">
                  <a:moveTo>
                    <a:pt x="16775" y="1"/>
                  </a:moveTo>
                  <a:cubicBezTo>
                    <a:pt x="13547" y="434"/>
                    <a:pt x="9701" y="2190"/>
                    <a:pt x="8034" y="2190"/>
                  </a:cubicBezTo>
                  <a:cubicBezTo>
                    <a:pt x="7861" y="2190"/>
                    <a:pt x="7712" y="2171"/>
                    <a:pt x="7590" y="2130"/>
                  </a:cubicBezTo>
                  <a:cubicBezTo>
                    <a:pt x="7456" y="2086"/>
                    <a:pt x="7304" y="2066"/>
                    <a:pt x="7138" y="2066"/>
                  </a:cubicBezTo>
                  <a:cubicBezTo>
                    <a:pt x="5680" y="2066"/>
                    <a:pt x="3181" y="3618"/>
                    <a:pt x="3181" y="3618"/>
                  </a:cubicBezTo>
                  <a:lnTo>
                    <a:pt x="1352" y="3645"/>
                  </a:lnTo>
                  <a:cubicBezTo>
                    <a:pt x="1352" y="3645"/>
                    <a:pt x="1" y="6634"/>
                    <a:pt x="820" y="8804"/>
                  </a:cubicBezTo>
                  <a:lnTo>
                    <a:pt x="2703" y="8982"/>
                  </a:lnTo>
                  <a:cubicBezTo>
                    <a:pt x="2703" y="8982"/>
                    <a:pt x="2567" y="10183"/>
                    <a:pt x="7521" y="10497"/>
                  </a:cubicBezTo>
                  <a:cubicBezTo>
                    <a:pt x="9066" y="10599"/>
                    <a:pt x="11024" y="10705"/>
                    <a:pt x="13042" y="10705"/>
                  </a:cubicBezTo>
                  <a:cubicBezTo>
                    <a:pt x="17493" y="10705"/>
                    <a:pt x="22233" y="10188"/>
                    <a:pt x="23463" y="7972"/>
                  </a:cubicBezTo>
                  <a:lnTo>
                    <a:pt x="16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0" name="Google Shape;21790;p136"/>
            <p:cNvSpPr/>
            <p:nvPr/>
          </p:nvSpPr>
          <p:spPr>
            <a:xfrm>
              <a:off x="4255392" y="3249680"/>
              <a:ext cx="839629" cy="219586"/>
            </a:xfrm>
            <a:custGeom>
              <a:avLst/>
              <a:gdLst/>
              <a:ahLst/>
              <a:cxnLst/>
              <a:rect l="l" t="t" r="r" b="b"/>
              <a:pathLst>
                <a:path w="22208" h="5808" extrusionOk="0">
                  <a:moveTo>
                    <a:pt x="1529" y="1"/>
                  </a:moveTo>
                  <a:cubicBezTo>
                    <a:pt x="123" y="711"/>
                    <a:pt x="1" y="2826"/>
                    <a:pt x="41" y="3945"/>
                  </a:cubicBezTo>
                  <a:lnTo>
                    <a:pt x="1447" y="4082"/>
                  </a:lnTo>
                  <a:cubicBezTo>
                    <a:pt x="1447" y="4082"/>
                    <a:pt x="1311" y="5283"/>
                    <a:pt x="6265" y="5597"/>
                  </a:cubicBezTo>
                  <a:cubicBezTo>
                    <a:pt x="7821" y="5700"/>
                    <a:pt x="9794" y="5808"/>
                    <a:pt x="11826" y="5808"/>
                  </a:cubicBezTo>
                  <a:cubicBezTo>
                    <a:pt x="16265" y="5808"/>
                    <a:pt x="20980" y="5291"/>
                    <a:pt x="22207" y="3072"/>
                  </a:cubicBezTo>
                  <a:lnTo>
                    <a:pt x="21579" y="2321"/>
                  </a:lnTo>
                  <a:cubicBezTo>
                    <a:pt x="20405" y="4246"/>
                    <a:pt x="15260" y="4628"/>
                    <a:pt x="11752" y="4969"/>
                  </a:cubicBezTo>
                  <a:cubicBezTo>
                    <a:pt x="11345" y="5009"/>
                    <a:pt x="10897" y="5027"/>
                    <a:pt x="10424" y="5027"/>
                  </a:cubicBezTo>
                  <a:cubicBezTo>
                    <a:pt x="6822" y="5027"/>
                    <a:pt x="1734" y="3990"/>
                    <a:pt x="1529" y="3604"/>
                  </a:cubicBezTo>
                  <a:cubicBezTo>
                    <a:pt x="1297" y="3154"/>
                    <a:pt x="1529" y="1"/>
                    <a:pt x="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1" name="Google Shape;21791;p136"/>
            <p:cNvSpPr/>
            <p:nvPr/>
          </p:nvSpPr>
          <p:spPr>
            <a:xfrm>
              <a:off x="4207907" y="3064429"/>
              <a:ext cx="887115" cy="423179"/>
            </a:xfrm>
            <a:custGeom>
              <a:avLst/>
              <a:gdLst/>
              <a:ahLst/>
              <a:cxnLst/>
              <a:rect l="l" t="t" r="r" b="b"/>
              <a:pathLst>
                <a:path w="23464" h="11193" fill="none" extrusionOk="0">
                  <a:moveTo>
                    <a:pt x="16775" y="1"/>
                  </a:moveTo>
                  <a:cubicBezTo>
                    <a:pt x="13213" y="479"/>
                    <a:pt x="8900" y="2567"/>
                    <a:pt x="7590" y="2130"/>
                  </a:cubicBezTo>
                  <a:cubicBezTo>
                    <a:pt x="6279" y="1693"/>
                    <a:pt x="3181" y="3618"/>
                    <a:pt x="3181" y="3618"/>
                  </a:cubicBezTo>
                  <a:lnTo>
                    <a:pt x="1352" y="3645"/>
                  </a:lnTo>
                  <a:cubicBezTo>
                    <a:pt x="1352" y="3645"/>
                    <a:pt x="1" y="6634"/>
                    <a:pt x="820" y="8804"/>
                  </a:cubicBezTo>
                  <a:lnTo>
                    <a:pt x="2703" y="8982"/>
                  </a:lnTo>
                  <a:cubicBezTo>
                    <a:pt x="2703" y="8982"/>
                    <a:pt x="2567" y="10183"/>
                    <a:pt x="7521" y="10497"/>
                  </a:cubicBezTo>
                  <a:cubicBezTo>
                    <a:pt x="12476" y="10824"/>
                    <a:pt x="21675" y="11193"/>
                    <a:pt x="23463" y="7972"/>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2" name="Google Shape;21792;p136"/>
            <p:cNvSpPr/>
            <p:nvPr/>
          </p:nvSpPr>
          <p:spPr>
            <a:xfrm>
              <a:off x="4579959" y="3041216"/>
              <a:ext cx="73838" cy="94481"/>
            </a:xfrm>
            <a:custGeom>
              <a:avLst/>
              <a:gdLst/>
              <a:ahLst/>
              <a:cxnLst/>
              <a:rect l="l" t="t" r="r" b="b"/>
              <a:pathLst>
                <a:path w="1953" h="2499" fill="none" extrusionOk="0">
                  <a:moveTo>
                    <a:pt x="1" y="2498"/>
                  </a:moveTo>
                  <a:cubicBezTo>
                    <a:pt x="96" y="2444"/>
                    <a:pt x="1011" y="192"/>
                    <a:pt x="1952" y="1"/>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3" name="Google Shape;21793;p136"/>
            <p:cNvSpPr/>
            <p:nvPr/>
          </p:nvSpPr>
          <p:spPr>
            <a:xfrm>
              <a:off x="4286884" y="3249680"/>
              <a:ext cx="26352" cy="154330"/>
            </a:xfrm>
            <a:custGeom>
              <a:avLst/>
              <a:gdLst/>
              <a:ahLst/>
              <a:cxnLst/>
              <a:rect l="l" t="t" r="r" b="b"/>
              <a:pathLst>
                <a:path w="697" h="4082" fill="none" extrusionOk="0">
                  <a:moveTo>
                    <a:pt x="614" y="4082"/>
                  </a:moveTo>
                  <a:cubicBezTo>
                    <a:pt x="614" y="3863"/>
                    <a:pt x="0" y="984"/>
                    <a:pt x="696" y="1"/>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4" name="Google Shape;21794;p136"/>
            <p:cNvSpPr/>
            <p:nvPr/>
          </p:nvSpPr>
          <p:spPr>
            <a:xfrm>
              <a:off x="4446314" y="2687235"/>
              <a:ext cx="120266" cy="99131"/>
            </a:xfrm>
            <a:custGeom>
              <a:avLst/>
              <a:gdLst/>
              <a:ahLst/>
              <a:cxnLst/>
              <a:rect l="l" t="t" r="r" b="b"/>
              <a:pathLst>
                <a:path w="3181" h="2622" fill="none" extrusionOk="0">
                  <a:moveTo>
                    <a:pt x="1" y="2621"/>
                  </a:moveTo>
                  <a:cubicBezTo>
                    <a:pt x="1" y="2621"/>
                    <a:pt x="874" y="233"/>
                    <a:pt x="3181" y="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5" name="Google Shape;21795;p136"/>
            <p:cNvSpPr/>
            <p:nvPr/>
          </p:nvSpPr>
          <p:spPr>
            <a:xfrm>
              <a:off x="4600601" y="2915321"/>
              <a:ext cx="145030" cy="125937"/>
            </a:xfrm>
            <a:custGeom>
              <a:avLst/>
              <a:gdLst/>
              <a:ahLst/>
              <a:cxnLst/>
              <a:rect l="l" t="t" r="r" b="b"/>
              <a:pathLst>
                <a:path w="3836" h="3331" fill="none" extrusionOk="0">
                  <a:moveTo>
                    <a:pt x="82" y="0"/>
                  </a:moveTo>
                  <a:cubicBezTo>
                    <a:pt x="164" y="287"/>
                    <a:pt x="1" y="628"/>
                    <a:pt x="506" y="792"/>
                  </a:cubicBezTo>
                  <a:cubicBezTo>
                    <a:pt x="1707" y="969"/>
                    <a:pt x="2212" y="1816"/>
                    <a:pt x="2894" y="2676"/>
                  </a:cubicBezTo>
                  <a:cubicBezTo>
                    <a:pt x="3249" y="2826"/>
                    <a:pt x="3577" y="3044"/>
                    <a:pt x="3836" y="3331"/>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6" name="Google Shape;21796;p136"/>
            <p:cNvSpPr/>
            <p:nvPr/>
          </p:nvSpPr>
          <p:spPr>
            <a:xfrm>
              <a:off x="4497390" y="2774946"/>
              <a:ext cx="92931" cy="115653"/>
            </a:xfrm>
            <a:custGeom>
              <a:avLst/>
              <a:gdLst/>
              <a:ahLst/>
              <a:cxnLst/>
              <a:rect l="l" t="t" r="r" b="b"/>
              <a:pathLst>
                <a:path w="2458" h="3059" fill="none" extrusionOk="0">
                  <a:moveTo>
                    <a:pt x="1" y="1"/>
                  </a:moveTo>
                  <a:cubicBezTo>
                    <a:pt x="970" y="888"/>
                    <a:pt x="1802" y="1925"/>
                    <a:pt x="2458" y="3058"/>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7" name="Google Shape;21797;p136"/>
            <p:cNvSpPr/>
            <p:nvPr/>
          </p:nvSpPr>
          <p:spPr>
            <a:xfrm>
              <a:off x="4373045" y="3234217"/>
              <a:ext cx="44915" cy="15501"/>
            </a:xfrm>
            <a:custGeom>
              <a:avLst/>
              <a:gdLst/>
              <a:ahLst/>
              <a:cxnLst/>
              <a:rect l="l" t="t" r="r" b="b"/>
              <a:pathLst>
                <a:path w="1188" h="410" fill="none" extrusionOk="0">
                  <a:moveTo>
                    <a:pt x="1188" y="0"/>
                  </a:moveTo>
                  <a:cubicBezTo>
                    <a:pt x="792" y="123"/>
                    <a:pt x="396" y="260"/>
                    <a:pt x="0" y="410"/>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8" name="Google Shape;21798;p136"/>
            <p:cNvSpPr/>
            <p:nvPr/>
          </p:nvSpPr>
          <p:spPr>
            <a:xfrm>
              <a:off x="4443213" y="3122235"/>
              <a:ext cx="460873" cy="103744"/>
            </a:xfrm>
            <a:custGeom>
              <a:avLst/>
              <a:gdLst/>
              <a:ahLst/>
              <a:cxnLst/>
              <a:rect l="l" t="t" r="r" b="b"/>
              <a:pathLst>
                <a:path w="12190" h="2744" fill="none" extrusionOk="0">
                  <a:moveTo>
                    <a:pt x="12189" y="1"/>
                  </a:moveTo>
                  <a:cubicBezTo>
                    <a:pt x="8599" y="1802"/>
                    <a:pt x="4669" y="1638"/>
                    <a:pt x="751" y="2485"/>
                  </a:cubicBezTo>
                  <a:cubicBezTo>
                    <a:pt x="574" y="2485"/>
                    <a:pt x="233" y="2662"/>
                    <a:pt x="1" y="2744"/>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9" name="Google Shape;21799;p136"/>
            <p:cNvSpPr/>
            <p:nvPr/>
          </p:nvSpPr>
          <p:spPr>
            <a:xfrm>
              <a:off x="4579959" y="2711999"/>
              <a:ext cx="375202" cy="394824"/>
            </a:xfrm>
            <a:custGeom>
              <a:avLst/>
              <a:gdLst/>
              <a:ahLst/>
              <a:cxnLst/>
              <a:rect l="l" t="t" r="r" b="b"/>
              <a:pathLst>
                <a:path w="9924" h="10443" fill="none" extrusionOk="0">
                  <a:moveTo>
                    <a:pt x="1" y="1"/>
                  </a:moveTo>
                  <a:cubicBezTo>
                    <a:pt x="1570" y="710"/>
                    <a:pt x="2758" y="2075"/>
                    <a:pt x="3959" y="3276"/>
                  </a:cubicBezTo>
                  <a:cubicBezTo>
                    <a:pt x="5146" y="4805"/>
                    <a:pt x="6170" y="6511"/>
                    <a:pt x="8053" y="7371"/>
                  </a:cubicBezTo>
                  <a:cubicBezTo>
                    <a:pt x="8558" y="7712"/>
                    <a:pt x="9077" y="8217"/>
                    <a:pt x="9077" y="9077"/>
                  </a:cubicBezTo>
                  <a:cubicBezTo>
                    <a:pt x="9241" y="9418"/>
                    <a:pt x="9923" y="9760"/>
                    <a:pt x="9282" y="10442"/>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0" name="Google Shape;21800;p136"/>
            <p:cNvSpPr/>
            <p:nvPr/>
          </p:nvSpPr>
          <p:spPr>
            <a:xfrm>
              <a:off x="4365295" y="3293044"/>
              <a:ext cx="389115" cy="58866"/>
            </a:xfrm>
            <a:custGeom>
              <a:avLst/>
              <a:gdLst/>
              <a:ahLst/>
              <a:cxnLst/>
              <a:rect l="l" t="t" r="r" b="b"/>
              <a:pathLst>
                <a:path w="10292" h="1557" fill="none" extrusionOk="0">
                  <a:moveTo>
                    <a:pt x="10292" y="0"/>
                  </a:moveTo>
                  <a:cubicBezTo>
                    <a:pt x="6907" y="533"/>
                    <a:pt x="3495" y="1556"/>
                    <a:pt x="1" y="1079"/>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1" name="Google Shape;21801;p136"/>
            <p:cNvSpPr/>
            <p:nvPr/>
          </p:nvSpPr>
          <p:spPr>
            <a:xfrm>
              <a:off x="4777610" y="3138227"/>
              <a:ext cx="289530" cy="150739"/>
            </a:xfrm>
            <a:custGeom>
              <a:avLst/>
              <a:gdLst/>
              <a:ahLst/>
              <a:cxnLst/>
              <a:rect l="l" t="t" r="r" b="b"/>
              <a:pathLst>
                <a:path w="7658" h="3987" fill="none" extrusionOk="0">
                  <a:moveTo>
                    <a:pt x="7125" y="1"/>
                  </a:moveTo>
                  <a:cubicBezTo>
                    <a:pt x="7657" y="2580"/>
                    <a:pt x="4286" y="3072"/>
                    <a:pt x="2498" y="3467"/>
                  </a:cubicBezTo>
                  <a:cubicBezTo>
                    <a:pt x="1665" y="3659"/>
                    <a:pt x="833" y="3822"/>
                    <a:pt x="0" y="3986"/>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2" name="Google Shape;21802;p136"/>
            <p:cNvSpPr/>
            <p:nvPr/>
          </p:nvSpPr>
          <p:spPr>
            <a:xfrm>
              <a:off x="4357053" y="3403968"/>
              <a:ext cx="72288" cy="20189"/>
            </a:xfrm>
            <a:custGeom>
              <a:avLst/>
              <a:gdLst/>
              <a:ahLst/>
              <a:cxnLst/>
              <a:rect l="l" t="t" r="r" b="b"/>
              <a:pathLst>
                <a:path w="1912" h="534" fill="none" extrusionOk="0">
                  <a:moveTo>
                    <a:pt x="1911" y="533"/>
                  </a:moveTo>
                  <a:cubicBezTo>
                    <a:pt x="1256" y="438"/>
                    <a:pt x="615" y="260"/>
                    <a:pt x="0" y="1"/>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3" name="Google Shape;21803;p136"/>
            <p:cNvSpPr/>
            <p:nvPr/>
          </p:nvSpPr>
          <p:spPr>
            <a:xfrm>
              <a:off x="4453535" y="3271873"/>
              <a:ext cx="657964" cy="170323"/>
            </a:xfrm>
            <a:custGeom>
              <a:avLst/>
              <a:gdLst/>
              <a:ahLst/>
              <a:cxnLst/>
              <a:rect l="l" t="t" r="r" b="b"/>
              <a:pathLst>
                <a:path w="17403" h="4505" fill="none" extrusionOk="0">
                  <a:moveTo>
                    <a:pt x="17403" y="1"/>
                  </a:moveTo>
                  <a:cubicBezTo>
                    <a:pt x="17362" y="1598"/>
                    <a:pt x="15833" y="2457"/>
                    <a:pt x="14632" y="2799"/>
                  </a:cubicBezTo>
                  <a:cubicBezTo>
                    <a:pt x="9855" y="4505"/>
                    <a:pt x="4914" y="4327"/>
                    <a:pt x="1" y="4109"/>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4" name="Google Shape;21804;p136"/>
            <p:cNvSpPr/>
            <p:nvPr/>
          </p:nvSpPr>
          <p:spPr>
            <a:xfrm>
              <a:off x="4484498" y="2965377"/>
              <a:ext cx="102723" cy="122837"/>
            </a:xfrm>
            <a:custGeom>
              <a:avLst/>
              <a:gdLst/>
              <a:ahLst/>
              <a:cxnLst/>
              <a:rect l="l" t="t" r="r" b="b"/>
              <a:pathLst>
                <a:path w="2717" h="3249" fill="none" extrusionOk="0">
                  <a:moveTo>
                    <a:pt x="1" y="0"/>
                  </a:moveTo>
                  <a:cubicBezTo>
                    <a:pt x="615" y="655"/>
                    <a:pt x="1420" y="969"/>
                    <a:pt x="1707" y="1870"/>
                  </a:cubicBezTo>
                  <a:cubicBezTo>
                    <a:pt x="1884" y="2416"/>
                    <a:pt x="2062" y="3099"/>
                    <a:pt x="2717" y="3249"/>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5" name="Google Shape;21805;p136"/>
            <p:cNvSpPr/>
            <p:nvPr/>
          </p:nvSpPr>
          <p:spPr>
            <a:xfrm>
              <a:off x="4427751" y="2869916"/>
              <a:ext cx="39773" cy="75388"/>
            </a:xfrm>
            <a:custGeom>
              <a:avLst/>
              <a:gdLst/>
              <a:ahLst/>
              <a:cxnLst/>
              <a:rect l="l" t="t" r="r" b="b"/>
              <a:pathLst>
                <a:path w="1052" h="1994" fill="none" extrusionOk="0">
                  <a:moveTo>
                    <a:pt x="0" y="0"/>
                  </a:moveTo>
                  <a:cubicBezTo>
                    <a:pt x="260" y="710"/>
                    <a:pt x="601" y="1379"/>
                    <a:pt x="1051" y="1993"/>
                  </a:cubicBezTo>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6" name="Google Shape;21806;p136"/>
            <p:cNvSpPr/>
            <p:nvPr/>
          </p:nvSpPr>
          <p:spPr>
            <a:xfrm>
              <a:off x="3784287" y="2429699"/>
              <a:ext cx="462386" cy="321969"/>
            </a:xfrm>
            <a:custGeom>
              <a:avLst/>
              <a:gdLst/>
              <a:ahLst/>
              <a:cxnLst/>
              <a:rect l="l" t="t" r="r" b="b"/>
              <a:pathLst>
                <a:path w="12230" h="8516" extrusionOk="0">
                  <a:moveTo>
                    <a:pt x="4813" y="1"/>
                  </a:moveTo>
                  <a:cubicBezTo>
                    <a:pt x="901" y="1"/>
                    <a:pt x="0" y="6662"/>
                    <a:pt x="0" y="6662"/>
                  </a:cubicBezTo>
                  <a:lnTo>
                    <a:pt x="164" y="6703"/>
                  </a:lnTo>
                  <a:cubicBezTo>
                    <a:pt x="683" y="6867"/>
                    <a:pt x="2416" y="7481"/>
                    <a:pt x="3139" y="8314"/>
                  </a:cubicBezTo>
                  <a:cubicBezTo>
                    <a:pt x="3167" y="8341"/>
                    <a:pt x="3180" y="8369"/>
                    <a:pt x="3208" y="8396"/>
                  </a:cubicBezTo>
                  <a:cubicBezTo>
                    <a:pt x="3270" y="8477"/>
                    <a:pt x="3381" y="8516"/>
                    <a:pt x="3529" y="8516"/>
                  </a:cubicBezTo>
                  <a:cubicBezTo>
                    <a:pt x="5273" y="8516"/>
                    <a:pt x="12230" y="3241"/>
                    <a:pt x="6947" y="575"/>
                  </a:cubicBezTo>
                  <a:cubicBezTo>
                    <a:pt x="6152" y="174"/>
                    <a:pt x="5444" y="1"/>
                    <a:pt x="4813" y="1"/>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7" name="Google Shape;21807;p136"/>
            <p:cNvSpPr/>
            <p:nvPr/>
          </p:nvSpPr>
          <p:spPr>
            <a:xfrm>
              <a:off x="3790487" y="2549998"/>
              <a:ext cx="205408" cy="194028"/>
            </a:xfrm>
            <a:custGeom>
              <a:avLst/>
              <a:gdLst/>
              <a:ahLst/>
              <a:cxnLst/>
              <a:rect l="l" t="t" r="r" b="b"/>
              <a:pathLst>
                <a:path w="5433" h="5132" extrusionOk="0">
                  <a:moveTo>
                    <a:pt x="5296" y="0"/>
                  </a:moveTo>
                  <a:lnTo>
                    <a:pt x="191" y="3071"/>
                  </a:lnTo>
                  <a:cubicBezTo>
                    <a:pt x="191" y="3071"/>
                    <a:pt x="96" y="3248"/>
                    <a:pt x="0" y="3521"/>
                  </a:cubicBezTo>
                  <a:cubicBezTo>
                    <a:pt x="519" y="3685"/>
                    <a:pt x="2252" y="4299"/>
                    <a:pt x="2975" y="5132"/>
                  </a:cubicBezTo>
                  <a:cubicBezTo>
                    <a:pt x="5432" y="3549"/>
                    <a:pt x="5296" y="0"/>
                    <a:pt x="5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8" name="Google Shape;21808;p136"/>
            <p:cNvSpPr/>
            <p:nvPr/>
          </p:nvSpPr>
          <p:spPr>
            <a:xfrm>
              <a:off x="3392613" y="1939540"/>
              <a:ext cx="675544" cy="811727"/>
            </a:xfrm>
            <a:custGeom>
              <a:avLst/>
              <a:gdLst/>
              <a:ahLst/>
              <a:cxnLst/>
              <a:rect l="l" t="t" r="r" b="b"/>
              <a:pathLst>
                <a:path w="17868" h="21470" extrusionOk="0">
                  <a:moveTo>
                    <a:pt x="10060" y="1"/>
                  </a:moveTo>
                  <a:cubicBezTo>
                    <a:pt x="8696" y="1"/>
                    <a:pt x="7204" y="412"/>
                    <a:pt x="5624" y="1324"/>
                  </a:cubicBezTo>
                  <a:cubicBezTo>
                    <a:pt x="1" y="4559"/>
                    <a:pt x="601" y="10728"/>
                    <a:pt x="3700" y="13881"/>
                  </a:cubicBezTo>
                  <a:cubicBezTo>
                    <a:pt x="5529" y="15765"/>
                    <a:pt x="4068" y="17539"/>
                    <a:pt x="6934" y="19955"/>
                  </a:cubicBezTo>
                  <a:cubicBezTo>
                    <a:pt x="7791" y="20681"/>
                    <a:pt x="9779" y="21469"/>
                    <a:pt x="10844" y="21469"/>
                  </a:cubicBezTo>
                  <a:cubicBezTo>
                    <a:pt x="11001" y="21469"/>
                    <a:pt x="11137" y="21452"/>
                    <a:pt x="11247" y="21415"/>
                  </a:cubicBezTo>
                  <a:cubicBezTo>
                    <a:pt x="14291" y="20433"/>
                    <a:pt x="16775" y="17089"/>
                    <a:pt x="16325" y="15710"/>
                  </a:cubicBezTo>
                  <a:lnTo>
                    <a:pt x="17867" y="10578"/>
                  </a:lnTo>
                  <a:cubicBezTo>
                    <a:pt x="17762" y="4637"/>
                    <a:pt x="14635" y="1"/>
                    <a:pt x="10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9" name="Google Shape;21809;p136"/>
            <p:cNvSpPr/>
            <p:nvPr/>
          </p:nvSpPr>
          <p:spPr>
            <a:xfrm>
              <a:off x="3392613" y="1839428"/>
              <a:ext cx="675544" cy="920650"/>
            </a:xfrm>
            <a:custGeom>
              <a:avLst/>
              <a:gdLst/>
              <a:ahLst/>
              <a:cxnLst/>
              <a:rect l="l" t="t" r="r" b="b"/>
              <a:pathLst>
                <a:path w="17868" h="24351" fill="none" extrusionOk="0">
                  <a:moveTo>
                    <a:pt x="17867" y="13226"/>
                  </a:moveTo>
                  <a:cubicBezTo>
                    <a:pt x="17731" y="5515"/>
                    <a:pt x="12503" y="1"/>
                    <a:pt x="5624" y="3972"/>
                  </a:cubicBezTo>
                  <a:cubicBezTo>
                    <a:pt x="1" y="7207"/>
                    <a:pt x="601" y="13376"/>
                    <a:pt x="3700" y="16529"/>
                  </a:cubicBezTo>
                  <a:cubicBezTo>
                    <a:pt x="5529" y="18413"/>
                    <a:pt x="4068" y="20187"/>
                    <a:pt x="6934" y="22603"/>
                  </a:cubicBezTo>
                  <a:cubicBezTo>
                    <a:pt x="7917" y="23436"/>
                    <a:pt x="10388" y="24350"/>
                    <a:pt x="11247" y="24063"/>
                  </a:cubicBezTo>
                  <a:cubicBezTo>
                    <a:pt x="14291" y="23081"/>
                    <a:pt x="16775" y="19737"/>
                    <a:pt x="16325" y="18358"/>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0" name="Google Shape;21810;p136"/>
            <p:cNvSpPr/>
            <p:nvPr/>
          </p:nvSpPr>
          <p:spPr>
            <a:xfrm>
              <a:off x="3636691" y="2326563"/>
              <a:ext cx="129037" cy="55766"/>
            </a:xfrm>
            <a:custGeom>
              <a:avLst/>
              <a:gdLst/>
              <a:ahLst/>
              <a:cxnLst/>
              <a:rect l="l" t="t" r="r" b="b"/>
              <a:pathLst>
                <a:path w="3413" h="1475" fill="none" extrusionOk="0">
                  <a:moveTo>
                    <a:pt x="1" y="1474"/>
                  </a:moveTo>
                  <a:cubicBezTo>
                    <a:pt x="1" y="1474"/>
                    <a:pt x="1147" y="0"/>
                    <a:pt x="3413" y="369"/>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1" name="Google Shape;21811;p136"/>
            <p:cNvSpPr/>
            <p:nvPr/>
          </p:nvSpPr>
          <p:spPr>
            <a:xfrm>
              <a:off x="3497375" y="2396732"/>
              <a:ext cx="48016" cy="17051"/>
            </a:xfrm>
            <a:custGeom>
              <a:avLst/>
              <a:gdLst/>
              <a:ahLst/>
              <a:cxnLst/>
              <a:rect l="l" t="t" r="r" b="b"/>
              <a:pathLst>
                <a:path w="1270" h="451" fill="none" extrusionOk="0">
                  <a:moveTo>
                    <a:pt x="1270" y="410"/>
                  </a:moveTo>
                  <a:cubicBezTo>
                    <a:pt x="1270" y="410"/>
                    <a:pt x="110" y="0"/>
                    <a:pt x="1" y="451"/>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2" name="Google Shape;21812;p136"/>
            <p:cNvSpPr/>
            <p:nvPr/>
          </p:nvSpPr>
          <p:spPr>
            <a:xfrm>
              <a:off x="3685464" y="2407707"/>
              <a:ext cx="31494" cy="32250"/>
            </a:xfrm>
            <a:custGeom>
              <a:avLst/>
              <a:gdLst/>
              <a:ahLst/>
              <a:cxnLst/>
              <a:rect l="l" t="t" r="r" b="b"/>
              <a:pathLst>
                <a:path w="833" h="853" extrusionOk="0">
                  <a:moveTo>
                    <a:pt x="253" y="1"/>
                  </a:moveTo>
                  <a:cubicBezTo>
                    <a:pt x="209" y="1"/>
                    <a:pt x="169" y="12"/>
                    <a:pt x="137" y="38"/>
                  </a:cubicBezTo>
                  <a:cubicBezTo>
                    <a:pt x="0" y="133"/>
                    <a:pt x="28" y="379"/>
                    <a:pt x="191" y="597"/>
                  </a:cubicBezTo>
                  <a:cubicBezTo>
                    <a:pt x="302" y="758"/>
                    <a:pt x="458" y="852"/>
                    <a:pt x="581" y="852"/>
                  </a:cubicBezTo>
                  <a:cubicBezTo>
                    <a:pt x="624" y="852"/>
                    <a:pt x="664" y="841"/>
                    <a:pt x="696" y="816"/>
                  </a:cubicBezTo>
                  <a:cubicBezTo>
                    <a:pt x="833" y="720"/>
                    <a:pt x="806" y="474"/>
                    <a:pt x="655" y="256"/>
                  </a:cubicBezTo>
                  <a:cubicBezTo>
                    <a:pt x="535" y="95"/>
                    <a:pt x="377" y="1"/>
                    <a:pt x="2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3" name="Google Shape;21813;p136"/>
            <p:cNvSpPr/>
            <p:nvPr/>
          </p:nvSpPr>
          <p:spPr>
            <a:xfrm>
              <a:off x="3561343" y="2454764"/>
              <a:ext cx="30511" cy="32666"/>
            </a:xfrm>
            <a:custGeom>
              <a:avLst/>
              <a:gdLst/>
              <a:ahLst/>
              <a:cxnLst/>
              <a:rect l="l" t="t" r="r" b="b"/>
              <a:pathLst>
                <a:path w="807" h="864" extrusionOk="0">
                  <a:moveTo>
                    <a:pt x="232" y="0"/>
                  </a:moveTo>
                  <a:cubicBezTo>
                    <a:pt x="191" y="0"/>
                    <a:pt x="154" y="11"/>
                    <a:pt x="124" y="35"/>
                  </a:cubicBezTo>
                  <a:cubicBezTo>
                    <a:pt x="1" y="130"/>
                    <a:pt x="28" y="376"/>
                    <a:pt x="178" y="595"/>
                  </a:cubicBezTo>
                  <a:cubicBezTo>
                    <a:pt x="290" y="766"/>
                    <a:pt x="446" y="863"/>
                    <a:pt x="569" y="863"/>
                  </a:cubicBezTo>
                  <a:cubicBezTo>
                    <a:pt x="612" y="863"/>
                    <a:pt x="652" y="851"/>
                    <a:pt x="683" y="827"/>
                  </a:cubicBezTo>
                  <a:cubicBezTo>
                    <a:pt x="806" y="731"/>
                    <a:pt x="793" y="485"/>
                    <a:pt x="642" y="267"/>
                  </a:cubicBezTo>
                  <a:cubicBezTo>
                    <a:pt x="519" y="103"/>
                    <a:pt x="357" y="0"/>
                    <a:pt x="2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4" name="Google Shape;21814;p136"/>
            <p:cNvSpPr/>
            <p:nvPr/>
          </p:nvSpPr>
          <p:spPr>
            <a:xfrm>
              <a:off x="3589736" y="2451437"/>
              <a:ext cx="86730" cy="137203"/>
            </a:xfrm>
            <a:custGeom>
              <a:avLst/>
              <a:gdLst/>
              <a:ahLst/>
              <a:cxnLst/>
              <a:rect l="l" t="t" r="r" b="b"/>
              <a:pathLst>
                <a:path w="2294" h="3629" extrusionOk="0">
                  <a:moveTo>
                    <a:pt x="1" y="0"/>
                  </a:moveTo>
                  <a:lnTo>
                    <a:pt x="814" y="1181"/>
                  </a:lnTo>
                  <a:lnTo>
                    <a:pt x="814" y="1181"/>
                  </a:lnTo>
                  <a:cubicBezTo>
                    <a:pt x="713" y="641"/>
                    <a:pt x="336" y="277"/>
                    <a:pt x="1" y="0"/>
                  </a:cubicBezTo>
                  <a:close/>
                  <a:moveTo>
                    <a:pt x="814" y="1181"/>
                  </a:moveTo>
                  <a:cubicBezTo>
                    <a:pt x="878" y="1521"/>
                    <a:pt x="833" y="1929"/>
                    <a:pt x="601" y="2430"/>
                  </a:cubicBezTo>
                  <a:cubicBezTo>
                    <a:pt x="212" y="3270"/>
                    <a:pt x="700" y="3629"/>
                    <a:pt x="1310" y="3629"/>
                  </a:cubicBezTo>
                  <a:cubicBezTo>
                    <a:pt x="1642" y="3629"/>
                    <a:pt x="2010" y="3523"/>
                    <a:pt x="2294" y="3330"/>
                  </a:cubicBezTo>
                  <a:lnTo>
                    <a:pt x="814" y="1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5" name="Google Shape;21815;p136"/>
            <p:cNvSpPr/>
            <p:nvPr/>
          </p:nvSpPr>
          <p:spPr>
            <a:xfrm>
              <a:off x="3589736" y="2451437"/>
              <a:ext cx="86730" cy="146580"/>
            </a:xfrm>
            <a:custGeom>
              <a:avLst/>
              <a:gdLst/>
              <a:ahLst/>
              <a:cxnLst/>
              <a:rect l="l" t="t" r="r" b="b"/>
              <a:pathLst>
                <a:path w="2294" h="3877" fill="none" extrusionOk="0">
                  <a:moveTo>
                    <a:pt x="1" y="0"/>
                  </a:moveTo>
                  <a:cubicBezTo>
                    <a:pt x="547" y="451"/>
                    <a:pt x="1202" y="1133"/>
                    <a:pt x="601" y="2430"/>
                  </a:cubicBezTo>
                  <a:cubicBezTo>
                    <a:pt x="1" y="3726"/>
                    <a:pt x="1488" y="3876"/>
                    <a:pt x="2294" y="333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6" name="Google Shape;21816;p136"/>
            <p:cNvSpPr/>
            <p:nvPr/>
          </p:nvSpPr>
          <p:spPr>
            <a:xfrm>
              <a:off x="3684705" y="2530906"/>
              <a:ext cx="32514" cy="37694"/>
            </a:xfrm>
            <a:custGeom>
              <a:avLst/>
              <a:gdLst/>
              <a:ahLst/>
              <a:cxnLst/>
              <a:rect l="l" t="t" r="r" b="b"/>
              <a:pathLst>
                <a:path w="860" h="997" extrusionOk="0">
                  <a:moveTo>
                    <a:pt x="0" y="0"/>
                  </a:moveTo>
                  <a:lnTo>
                    <a:pt x="328" y="996"/>
                  </a:lnTo>
                  <a:cubicBezTo>
                    <a:pt x="328" y="996"/>
                    <a:pt x="860" y="50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7" name="Google Shape;21817;p136"/>
            <p:cNvSpPr/>
            <p:nvPr/>
          </p:nvSpPr>
          <p:spPr>
            <a:xfrm>
              <a:off x="3684705" y="2530906"/>
              <a:ext cx="32514" cy="37694"/>
            </a:xfrm>
            <a:custGeom>
              <a:avLst/>
              <a:gdLst/>
              <a:ahLst/>
              <a:cxnLst/>
              <a:rect l="l" t="t" r="r" b="b"/>
              <a:pathLst>
                <a:path w="860" h="997" fill="none" extrusionOk="0">
                  <a:moveTo>
                    <a:pt x="328" y="996"/>
                  </a:moveTo>
                  <a:cubicBezTo>
                    <a:pt x="328" y="996"/>
                    <a:pt x="860" y="505"/>
                    <a:pt x="0" y="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8" name="Google Shape;21818;p136"/>
            <p:cNvSpPr/>
            <p:nvPr/>
          </p:nvSpPr>
          <p:spPr>
            <a:xfrm>
              <a:off x="3681076" y="2579412"/>
              <a:ext cx="103252" cy="54821"/>
            </a:xfrm>
            <a:custGeom>
              <a:avLst/>
              <a:gdLst/>
              <a:ahLst/>
              <a:cxnLst/>
              <a:rect l="l" t="t" r="r" b="b"/>
              <a:pathLst>
                <a:path w="2731" h="1450" extrusionOk="0">
                  <a:moveTo>
                    <a:pt x="2730" y="0"/>
                  </a:moveTo>
                  <a:lnTo>
                    <a:pt x="0" y="1351"/>
                  </a:lnTo>
                  <a:cubicBezTo>
                    <a:pt x="42" y="1423"/>
                    <a:pt x="133" y="1450"/>
                    <a:pt x="248" y="1450"/>
                  </a:cubicBezTo>
                  <a:cubicBezTo>
                    <a:pt x="547" y="1450"/>
                    <a:pt x="1007" y="1268"/>
                    <a:pt x="1174" y="1228"/>
                  </a:cubicBezTo>
                  <a:cubicBezTo>
                    <a:pt x="1379" y="1092"/>
                    <a:pt x="1584" y="969"/>
                    <a:pt x="1802" y="860"/>
                  </a:cubicBezTo>
                  <a:cubicBezTo>
                    <a:pt x="2020" y="751"/>
                    <a:pt x="2703" y="396"/>
                    <a:pt x="27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9" name="Google Shape;21819;p136"/>
            <p:cNvSpPr/>
            <p:nvPr/>
          </p:nvSpPr>
          <p:spPr>
            <a:xfrm>
              <a:off x="3681076" y="2579412"/>
              <a:ext cx="103252" cy="60908"/>
            </a:xfrm>
            <a:custGeom>
              <a:avLst/>
              <a:gdLst/>
              <a:ahLst/>
              <a:cxnLst/>
              <a:rect l="l" t="t" r="r" b="b"/>
              <a:pathLst>
                <a:path w="2731" h="1611" fill="none" extrusionOk="0">
                  <a:moveTo>
                    <a:pt x="0" y="1351"/>
                  </a:moveTo>
                  <a:cubicBezTo>
                    <a:pt x="151" y="1611"/>
                    <a:pt x="942" y="1283"/>
                    <a:pt x="1174" y="1228"/>
                  </a:cubicBezTo>
                  <a:cubicBezTo>
                    <a:pt x="1379" y="1092"/>
                    <a:pt x="1584" y="969"/>
                    <a:pt x="1802" y="860"/>
                  </a:cubicBezTo>
                  <a:cubicBezTo>
                    <a:pt x="2020" y="751"/>
                    <a:pt x="2703" y="396"/>
                    <a:pt x="2730" y="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0" name="Google Shape;21820;p136"/>
            <p:cNvSpPr/>
            <p:nvPr/>
          </p:nvSpPr>
          <p:spPr>
            <a:xfrm>
              <a:off x="3701189" y="2606746"/>
              <a:ext cx="83139" cy="51532"/>
            </a:xfrm>
            <a:custGeom>
              <a:avLst/>
              <a:gdLst/>
              <a:ahLst/>
              <a:cxnLst/>
              <a:rect l="l" t="t" r="r" b="b"/>
              <a:pathLst>
                <a:path w="2199" h="1363" extrusionOk="0">
                  <a:moveTo>
                    <a:pt x="2198" y="0"/>
                  </a:moveTo>
                  <a:lnTo>
                    <a:pt x="1" y="1092"/>
                  </a:lnTo>
                  <a:cubicBezTo>
                    <a:pt x="192" y="1280"/>
                    <a:pt x="422" y="1363"/>
                    <a:pt x="661" y="1363"/>
                  </a:cubicBezTo>
                  <a:cubicBezTo>
                    <a:pt x="1308" y="1363"/>
                    <a:pt x="2019" y="758"/>
                    <a:pt x="21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1" name="Google Shape;21821;p136"/>
            <p:cNvSpPr/>
            <p:nvPr/>
          </p:nvSpPr>
          <p:spPr>
            <a:xfrm>
              <a:off x="3701189" y="2606746"/>
              <a:ext cx="83139" cy="67638"/>
            </a:xfrm>
            <a:custGeom>
              <a:avLst/>
              <a:gdLst/>
              <a:ahLst/>
              <a:cxnLst/>
              <a:rect l="l" t="t" r="r" b="b"/>
              <a:pathLst>
                <a:path w="2199" h="1789" fill="none" extrusionOk="0">
                  <a:moveTo>
                    <a:pt x="1" y="1092"/>
                  </a:moveTo>
                  <a:cubicBezTo>
                    <a:pt x="711" y="1788"/>
                    <a:pt x="1953" y="1038"/>
                    <a:pt x="2198" y="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2" name="Google Shape;21822;p136"/>
            <p:cNvSpPr/>
            <p:nvPr/>
          </p:nvSpPr>
          <p:spPr>
            <a:xfrm>
              <a:off x="3352387" y="1901960"/>
              <a:ext cx="788513" cy="527263"/>
            </a:xfrm>
            <a:custGeom>
              <a:avLst/>
              <a:gdLst/>
              <a:ahLst/>
              <a:cxnLst/>
              <a:rect l="l" t="t" r="r" b="b"/>
              <a:pathLst>
                <a:path w="20856" h="13946" extrusionOk="0">
                  <a:moveTo>
                    <a:pt x="11782" y="0"/>
                  </a:moveTo>
                  <a:cubicBezTo>
                    <a:pt x="11055" y="0"/>
                    <a:pt x="10312" y="78"/>
                    <a:pt x="9568" y="217"/>
                  </a:cubicBezTo>
                  <a:cubicBezTo>
                    <a:pt x="4627" y="1131"/>
                    <a:pt x="1925" y="4448"/>
                    <a:pt x="1870" y="7437"/>
                  </a:cubicBezTo>
                  <a:cubicBezTo>
                    <a:pt x="1870" y="7437"/>
                    <a:pt x="0" y="10944"/>
                    <a:pt x="1447" y="13497"/>
                  </a:cubicBezTo>
                  <a:cubicBezTo>
                    <a:pt x="1447" y="13497"/>
                    <a:pt x="1515" y="13401"/>
                    <a:pt x="1638" y="13292"/>
                  </a:cubicBezTo>
                  <a:cubicBezTo>
                    <a:pt x="1570" y="12855"/>
                    <a:pt x="1543" y="12432"/>
                    <a:pt x="1529" y="11995"/>
                  </a:cubicBezTo>
                  <a:cubicBezTo>
                    <a:pt x="1529" y="11572"/>
                    <a:pt x="1583" y="11136"/>
                    <a:pt x="1665" y="10712"/>
                  </a:cubicBezTo>
                  <a:cubicBezTo>
                    <a:pt x="1761" y="10303"/>
                    <a:pt x="1911" y="9894"/>
                    <a:pt x="2129" y="9525"/>
                  </a:cubicBezTo>
                  <a:lnTo>
                    <a:pt x="2129" y="9525"/>
                  </a:lnTo>
                  <a:cubicBezTo>
                    <a:pt x="1952" y="9907"/>
                    <a:pt x="1815" y="10317"/>
                    <a:pt x="1761" y="10726"/>
                  </a:cubicBezTo>
                  <a:cubicBezTo>
                    <a:pt x="1706" y="11149"/>
                    <a:pt x="1706" y="11572"/>
                    <a:pt x="1747" y="11995"/>
                  </a:cubicBezTo>
                  <a:cubicBezTo>
                    <a:pt x="1775" y="12350"/>
                    <a:pt x="1829" y="12692"/>
                    <a:pt x="1897" y="13046"/>
                  </a:cubicBezTo>
                  <a:cubicBezTo>
                    <a:pt x="2148" y="12833"/>
                    <a:pt x="2467" y="12632"/>
                    <a:pt x="2782" y="12632"/>
                  </a:cubicBezTo>
                  <a:cubicBezTo>
                    <a:pt x="2810" y="12632"/>
                    <a:pt x="2838" y="12634"/>
                    <a:pt x="2866" y="12637"/>
                  </a:cubicBezTo>
                  <a:cubicBezTo>
                    <a:pt x="2942" y="12644"/>
                    <a:pt x="3020" y="12647"/>
                    <a:pt x="3098" y="12647"/>
                  </a:cubicBezTo>
                  <a:cubicBezTo>
                    <a:pt x="3177" y="12647"/>
                    <a:pt x="3255" y="12644"/>
                    <a:pt x="3331" y="12637"/>
                  </a:cubicBezTo>
                  <a:cubicBezTo>
                    <a:pt x="3262" y="12296"/>
                    <a:pt x="3194" y="11941"/>
                    <a:pt x="3153" y="11586"/>
                  </a:cubicBezTo>
                  <a:cubicBezTo>
                    <a:pt x="3112" y="11177"/>
                    <a:pt x="3098" y="10767"/>
                    <a:pt x="3112" y="10358"/>
                  </a:cubicBezTo>
                  <a:cubicBezTo>
                    <a:pt x="3126" y="9948"/>
                    <a:pt x="3180" y="9539"/>
                    <a:pt x="3276" y="9143"/>
                  </a:cubicBezTo>
                  <a:lnTo>
                    <a:pt x="3276" y="9143"/>
                  </a:lnTo>
                  <a:cubicBezTo>
                    <a:pt x="3235" y="9552"/>
                    <a:pt x="3221" y="9948"/>
                    <a:pt x="3262" y="10358"/>
                  </a:cubicBezTo>
                  <a:cubicBezTo>
                    <a:pt x="3290" y="10753"/>
                    <a:pt x="3358" y="11149"/>
                    <a:pt x="3453" y="11531"/>
                  </a:cubicBezTo>
                  <a:cubicBezTo>
                    <a:pt x="3535" y="11886"/>
                    <a:pt x="3644" y="12227"/>
                    <a:pt x="3754" y="12569"/>
                  </a:cubicBezTo>
                  <a:cubicBezTo>
                    <a:pt x="4149" y="12473"/>
                    <a:pt x="4532" y="12296"/>
                    <a:pt x="4846" y="12050"/>
                  </a:cubicBezTo>
                  <a:cubicBezTo>
                    <a:pt x="4927" y="11982"/>
                    <a:pt x="5037" y="11914"/>
                    <a:pt x="5132" y="11873"/>
                  </a:cubicBezTo>
                  <a:cubicBezTo>
                    <a:pt x="5105" y="11709"/>
                    <a:pt x="5091" y="11531"/>
                    <a:pt x="5064" y="11368"/>
                  </a:cubicBezTo>
                  <a:cubicBezTo>
                    <a:pt x="5009" y="10876"/>
                    <a:pt x="4996" y="10399"/>
                    <a:pt x="5023" y="9907"/>
                  </a:cubicBezTo>
                  <a:cubicBezTo>
                    <a:pt x="5037" y="9429"/>
                    <a:pt x="5132" y="8952"/>
                    <a:pt x="5296" y="8501"/>
                  </a:cubicBezTo>
                  <a:lnTo>
                    <a:pt x="5296" y="8501"/>
                  </a:lnTo>
                  <a:cubicBezTo>
                    <a:pt x="5214" y="8965"/>
                    <a:pt x="5214" y="9429"/>
                    <a:pt x="5269" y="9907"/>
                  </a:cubicBezTo>
                  <a:cubicBezTo>
                    <a:pt x="5337" y="10358"/>
                    <a:pt x="5432" y="10822"/>
                    <a:pt x="5569" y="11272"/>
                  </a:cubicBezTo>
                  <a:cubicBezTo>
                    <a:pt x="5623" y="11463"/>
                    <a:pt x="5692" y="11654"/>
                    <a:pt x="5760" y="11845"/>
                  </a:cubicBezTo>
                  <a:cubicBezTo>
                    <a:pt x="5888" y="11888"/>
                    <a:pt x="6021" y="11909"/>
                    <a:pt x="6153" y="11909"/>
                  </a:cubicBezTo>
                  <a:cubicBezTo>
                    <a:pt x="6232" y="11909"/>
                    <a:pt x="6311" y="11902"/>
                    <a:pt x="6388" y="11886"/>
                  </a:cubicBezTo>
                  <a:cubicBezTo>
                    <a:pt x="6770" y="11818"/>
                    <a:pt x="7139" y="11845"/>
                    <a:pt x="7493" y="11695"/>
                  </a:cubicBezTo>
                  <a:cubicBezTo>
                    <a:pt x="7452" y="11572"/>
                    <a:pt x="7411" y="11449"/>
                    <a:pt x="7371" y="11327"/>
                  </a:cubicBezTo>
                  <a:cubicBezTo>
                    <a:pt x="7234" y="10904"/>
                    <a:pt x="7139" y="10467"/>
                    <a:pt x="7070" y="10030"/>
                  </a:cubicBezTo>
                  <a:cubicBezTo>
                    <a:pt x="7016" y="9593"/>
                    <a:pt x="7002" y="9156"/>
                    <a:pt x="7029" y="8706"/>
                  </a:cubicBezTo>
                  <a:lnTo>
                    <a:pt x="7029" y="8706"/>
                  </a:lnTo>
                  <a:cubicBezTo>
                    <a:pt x="7029" y="9143"/>
                    <a:pt x="7084" y="9580"/>
                    <a:pt x="7179" y="10016"/>
                  </a:cubicBezTo>
                  <a:cubicBezTo>
                    <a:pt x="7275" y="10439"/>
                    <a:pt x="7398" y="10863"/>
                    <a:pt x="7562" y="11258"/>
                  </a:cubicBezTo>
                  <a:cubicBezTo>
                    <a:pt x="7616" y="11368"/>
                    <a:pt x="7657" y="11477"/>
                    <a:pt x="7712" y="11586"/>
                  </a:cubicBezTo>
                  <a:cubicBezTo>
                    <a:pt x="7794" y="11531"/>
                    <a:pt x="7862" y="11463"/>
                    <a:pt x="7944" y="11395"/>
                  </a:cubicBezTo>
                  <a:cubicBezTo>
                    <a:pt x="8314" y="11003"/>
                    <a:pt x="8823" y="10707"/>
                    <a:pt x="9222" y="10707"/>
                  </a:cubicBezTo>
                  <a:cubicBezTo>
                    <a:pt x="9323" y="10707"/>
                    <a:pt x="9417" y="10726"/>
                    <a:pt x="9500" y="10767"/>
                  </a:cubicBezTo>
                  <a:cubicBezTo>
                    <a:pt x="9582" y="10822"/>
                    <a:pt x="9677" y="10849"/>
                    <a:pt x="9773" y="10890"/>
                  </a:cubicBezTo>
                  <a:cubicBezTo>
                    <a:pt x="9759" y="10835"/>
                    <a:pt x="9732" y="10794"/>
                    <a:pt x="9718" y="10740"/>
                  </a:cubicBezTo>
                  <a:cubicBezTo>
                    <a:pt x="9595" y="10289"/>
                    <a:pt x="9486" y="9839"/>
                    <a:pt x="9404" y="9375"/>
                  </a:cubicBezTo>
                  <a:cubicBezTo>
                    <a:pt x="9336" y="8911"/>
                    <a:pt x="9295" y="8447"/>
                    <a:pt x="9309" y="7983"/>
                  </a:cubicBezTo>
                  <a:lnTo>
                    <a:pt x="9309" y="7983"/>
                  </a:lnTo>
                  <a:cubicBezTo>
                    <a:pt x="9350" y="8447"/>
                    <a:pt x="9432" y="8897"/>
                    <a:pt x="9554" y="9348"/>
                  </a:cubicBezTo>
                  <a:cubicBezTo>
                    <a:pt x="9691" y="9784"/>
                    <a:pt x="9841" y="10221"/>
                    <a:pt x="10018" y="10644"/>
                  </a:cubicBezTo>
                  <a:cubicBezTo>
                    <a:pt x="10059" y="10767"/>
                    <a:pt x="10114" y="10876"/>
                    <a:pt x="10169" y="10985"/>
                  </a:cubicBezTo>
                  <a:cubicBezTo>
                    <a:pt x="10223" y="10992"/>
                    <a:pt x="10276" y="10996"/>
                    <a:pt x="10329" y="10996"/>
                  </a:cubicBezTo>
                  <a:cubicBezTo>
                    <a:pt x="10594" y="10996"/>
                    <a:pt x="10826" y="10899"/>
                    <a:pt x="10906" y="10603"/>
                  </a:cubicBezTo>
                  <a:cubicBezTo>
                    <a:pt x="10919" y="10521"/>
                    <a:pt x="10974" y="10439"/>
                    <a:pt x="11042" y="10385"/>
                  </a:cubicBezTo>
                  <a:cubicBezTo>
                    <a:pt x="11015" y="10317"/>
                    <a:pt x="10987" y="10248"/>
                    <a:pt x="10974" y="10180"/>
                  </a:cubicBezTo>
                  <a:cubicBezTo>
                    <a:pt x="10837" y="9853"/>
                    <a:pt x="10742" y="9511"/>
                    <a:pt x="10660" y="9156"/>
                  </a:cubicBezTo>
                  <a:cubicBezTo>
                    <a:pt x="10564" y="8815"/>
                    <a:pt x="10496" y="8474"/>
                    <a:pt x="10455" y="8119"/>
                  </a:cubicBezTo>
                  <a:cubicBezTo>
                    <a:pt x="10401" y="7778"/>
                    <a:pt x="10387" y="7423"/>
                    <a:pt x="10387" y="7068"/>
                  </a:cubicBezTo>
                  <a:lnTo>
                    <a:pt x="10387" y="7068"/>
                  </a:lnTo>
                  <a:cubicBezTo>
                    <a:pt x="10428" y="7423"/>
                    <a:pt x="10510" y="7764"/>
                    <a:pt x="10605" y="8092"/>
                  </a:cubicBezTo>
                  <a:cubicBezTo>
                    <a:pt x="10701" y="8433"/>
                    <a:pt x="10810" y="8747"/>
                    <a:pt x="10947" y="9075"/>
                  </a:cubicBezTo>
                  <a:cubicBezTo>
                    <a:pt x="11069" y="9389"/>
                    <a:pt x="11219" y="9702"/>
                    <a:pt x="11383" y="10003"/>
                  </a:cubicBezTo>
                  <a:cubicBezTo>
                    <a:pt x="11452" y="10126"/>
                    <a:pt x="11533" y="10248"/>
                    <a:pt x="11602" y="10371"/>
                  </a:cubicBezTo>
                  <a:cubicBezTo>
                    <a:pt x="11711" y="10412"/>
                    <a:pt x="11820" y="10467"/>
                    <a:pt x="11929" y="10521"/>
                  </a:cubicBezTo>
                  <a:cubicBezTo>
                    <a:pt x="11929" y="10521"/>
                    <a:pt x="11056" y="8338"/>
                    <a:pt x="11219" y="6236"/>
                  </a:cubicBezTo>
                  <a:lnTo>
                    <a:pt x="11219" y="6236"/>
                  </a:lnTo>
                  <a:cubicBezTo>
                    <a:pt x="11220" y="6236"/>
                    <a:pt x="12284" y="10740"/>
                    <a:pt x="15492" y="12378"/>
                  </a:cubicBezTo>
                  <a:lnTo>
                    <a:pt x="16160" y="13565"/>
                  </a:lnTo>
                  <a:cubicBezTo>
                    <a:pt x="16160" y="13565"/>
                    <a:pt x="16701" y="13127"/>
                    <a:pt x="17332" y="13127"/>
                  </a:cubicBezTo>
                  <a:cubicBezTo>
                    <a:pt x="17619" y="13127"/>
                    <a:pt x="17926" y="13218"/>
                    <a:pt x="18208" y="13483"/>
                  </a:cubicBezTo>
                  <a:cubicBezTo>
                    <a:pt x="18590" y="13843"/>
                    <a:pt x="18867" y="13946"/>
                    <a:pt x="19059" y="13946"/>
                  </a:cubicBezTo>
                  <a:cubicBezTo>
                    <a:pt x="19318" y="13946"/>
                    <a:pt x="19422" y="13756"/>
                    <a:pt x="19422" y="13756"/>
                  </a:cubicBezTo>
                  <a:cubicBezTo>
                    <a:pt x="19422" y="13756"/>
                    <a:pt x="20856" y="10985"/>
                    <a:pt x="19149" y="5717"/>
                  </a:cubicBezTo>
                  <a:cubicBezTo>
                    <a:pt x="17764" y="1450"/>
                    <a:pt x="14921" y="0"/>
                    <a:pt x="1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3" name="Google Shape;21823;p136"/>
            <p:cNvSpPr/>
            <p:nvPr/>
          </p:nvSpPr>
          <p:spPr>
            <a:xfrm>
              <a:off x="3951996" y="2238323"/>
              <a:ext cx="142950" cy="249303"/>
            </a:xfrm>
            <a:custGeom>
              <a:avLst/>
              <a:gdLst/>
              <a:ahLst/>
              <a:cxnLst/>
              <a:rect l="l" t="t" r="r" b="b"/>
              <a:pathLst>
                <a:path w="3781" h="6594" extrusionOk="0">
                  <a:moveTo>
                    <a:pt x="1810" y="0"/>
                  </a:moveTo>
                  <a:cubicBezTo>
                    <a:pt x="542" y="0"/>
                    <a:pt x="191" y="1355"/>
                    <a:pt x="82" y="2129"/>
                  </a:cubicBezTo>
                  <a:cubicBezTo>
                    <a:pt x="0" y="2798"/>
                    <a:pt x="27" y="3481"/>
                    <a:pt x="164" y="4149"/>
                  </a:cubicBezTo>
                  <a:lnTo>
                    <a:pt x="1761" y="6101"/>
                  </a:lnTo>
                  <a:cubicBezTo>
                    <a:pt x="1761" y="6101"/>
                    <a:pt x="1693" y="6552"/>
                    <a:pt x="2238" y="6593"/>
                  </a:cubicBezTo>
                  <a:cubicBezTo>
                    <a:pt x="2248" y="6593"/>
                    <a:pt x="2257" y="6594"/>
                    <a:pt x="2267" y="6594"/>
                  </a:cubicBezTo>
                  <a:cubicBezTo>
                    <a:pt x="2787" y="6594"/>
                    <a:pt x="3239" y="5478"/>
                    <a:pt x="3494" y="3467"/>
                  </a:cubicBezTo>
                  <a:cubicBezTo>
                    <a:pt x="3781" y="1310"/>
                    <a:pt x="3126" y="0"/>
                    <a:pt x="1829" y="0"/>
                  </a:cubicBezTo>
                  <a:cubicBezTo>
                    <a:pt x="1823" y="0"/>
                    <a:pt x="1816" y="0"/>
                    <a:pt x="1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4" name="Google Shape;21824;p136"/>
            <p:cNvSpPr/>
            <p:nvPr/>
          </p:nvSpPr>
          <p:spPr>
            <a:xfrm>
              <a:off x="3951996" y="2237794"/>
              <a:ext cx="142950" cy="251344"/>
            </a:xfrm>
            <a:custGeom>
              <a:avLst/>
              <a:gdLst/>
              <a:ahLst/>
              <a:cxnLst/>
              <a:rect l="l" t="t" r="r" b="b"/>
              <a:pathLst>
                <a:path w="3781" h="6648" fill="none" extrusionOk="0">
                  <a:moveTo>
                    <a:pt x="1761" y="6115"/>
                  </a:moveTo>
                  <a:cubicBezTo>
                    <a:pt x="1761" y="6115"/>
                    <a:pt x="1693" y="6566"/>
                    <a:pt x="2238" y="6607"/>
                  </a:cubicBezTo>
                  <a:cubicBezTo>
                    <a:pt x="2771" y="6647"/>
                    <a:pt x="3235" y="5528"/>
                    <a:pt x="3494" y="3481"/>
                  </a:cubicBezTo>
                  <a:cubicBezTo>
                    <a:pt x="3781" y="1324"/>
                    <a:pt x="3126" y="14"/>
                    <a:pt x="1829" y="14"/>
                  </a:cubicBezTo>
                  <a:cubicBezTo>
                    <a:pt x="546" y="1"/>
                    <a:pt x="191" y="1365"/>
                    <a:pt x="82" y="2143"/>
                  </a:cubicBezTo>
                  <a:cubicBezTo>
                    <a:pt x="0" y="2812"/>
                    <a:pt x="27" y="3495"/>
                    <a:pt x="164" y="4163"/>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5" name="Google Shape;21825;p136"/>
            <p:cNvSpPr/>
            <p:nvPr/>
          </p:nvSpPr>
          <p:spPr>
            <a:xfrm>
              <a:off x="4026815" y="2447279"/>
              <a:ext cx="26352" cy="22269"/>
            </a:xfrm>
            <a:custGeom>
              <a:avLst/>
              <a:gdLst/>
              <a:ahLst/>
              <a:cxnLst/>
              <a:rect l="l" t="t" r="r" b="b"/>
              <a:pathLst>
                <a:path w="697" h="589" extrusionOk="0">
                  <a:moveTo>
                    <a:pt x="396" y="1"/>
                  </a:moveTo>
                  <a:cubicBezTo>
                    <a:pt x="123" y="1"/>
                    <a:pt x="0" y="315"/>
                    <a:pt x="178" y="506"/>
                  </a:cubicBezTo>
                  <a:cubicBezTo>
                    <a:pt x="239" y="563"/>
                    <a:pt x="314" y="589"/>
                    <a:pt x="389" y="589"/>
                  </a:cubicBezTo>
                  <a:cubicBezTo>
                    <a:pt x="545" y="589"/>
                    <a:pt x="696" y="473"/>
                    <a:pt x="696" y="288"/>
                  </a:cubicBezTo>
                  <a:cubicBezTo>
                    <a:pt x="696" y="124"/>
                    <a:pt x="560" y="1"/>
                    <a:pt x="396" y="1"/>
                  </a:cubicBezTo>
                  <a:close/>
                </a:path>
              </a:pathLst>
            </a:custGeom>
            <a:solidFill>
              <a:schemeClr val="dk2"/>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6" name="Google Shape;21826;p136"/>
            <p:cNvSpPr/>
            <p:nvPr/>
          </p:nvSpPr>
          <p:spPr>
            <a:xfrm>
              <a:off x="3684705" y="2590754"/>
              <a:ext cx="74859" cy="32023"/>
            </a:xfrm>
            <a:custGeom>
              <a:avLst/>
              <a:gdLst/>
              <a:ahLst/>
              <a:cxnLst/>
              <a:rect l="l" t="t" r="r" b="b"/>
              <a:pathLst>
                <a:path w="1980" h="847" extrusionOk="0">
                  <a:moveTo>
                    <a:pt x="1979" y="0"/>
                  </a:moveTo>
                  <a:lnTo>
                    <a:pt x="1979" y="0"/>
                  </a:lnTo>
                  <a:cubicBezTo>
                    <a:pt x="1979" y="0"/>
                    <a:pt x="1201" y="191"/>
                    <a:pt x="1010" y="260"/>
                  </a:cubicBezTo>
                  <a:cubicBezTo>
                    <a:pt x="852" y="345"/>
                    <a:pt x="726" y="451"/>
                    <a:pt x="624" y="580"/>
                  </a:cubicBezTo>
                  <a:lnTo>
                    <a:pt x="624" y="580"/>
                  </a:lnTo>
                  <a:lnTo>
                    <a:pt x="1979" y="0"/>
                  </a:lnTo>
                  <a:close/>
                  <a:moveTo>
                    <a:pt x="624" y="580"/>
                  </a:moveTo>
                  <a:lnTo>
                    <a:pt x="494" y="635"/>
                  </a:lnTo>
                  <a:lnTo>
                    <a:pt x="494" y="635"/>
                  </a:lnTo>
                  <a:cubicBezTo>
                    <a:pt x="550" y="629"/>
                    <a:pt x="587" y="628"/>
                    <a:pt x="587" y="628"/>
                  </a:cubicBezTo>
                  <a:cubicBezTo>
                    <a:pt x="599" y="612"/>
                    <a:pt x="611" y="596"/>
                    <a:pt x="624" y="580"/>
                  </a:cubicBezTo>
                  <a:close/>
                  <a:moveTo>
                    <a:pt x="494" y="635"/>
                  </a:moveTo>
                  <a:cubicBezTo>
                    <a:pt x="350" y="650"/>
                    <a:pt x="79" y="699"/>
                    <a:pt x="0" y="847"/>
                  </a:cubicBezTo>
                  <a:lnTo>
                    <a:pt x="494" y="63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7" name="Google Shape;21827;p136"/>
            <p:cNvSpPr/>
            <p:nvPr/>
          </p:nvSpPr>
          <p:spPr>
            <a:xfrm>
              <a:off x="3684705" y="2590754"/>
              <a:ext cx="74859" cy="32023"/>
            </a:xfrm>
            <a:custGeom>
              <a:avLst/>
              <a:gdLst/>
              <a:ahLst/>
              <a:cxnLst/>
              <a:rect l="l" t="t" r="r" b="b"/>
              <a:pathLst>
                <a:path w="1980" h="847" fill="none" extrusionOk="0">
                  <a:moveTo>
                    <a:pt x="1979" y="0"/>
                  </a:moveTo>
                  <a:cubicBezTo>
                    <a:pt x="1979" y="0"/>
                    <a:pt x="1201" y="191"/>
                    <a:pt x="1010" y="260"/>
                  </a:cubicBezTo>
                  <a:cubicBezTo>
                    <a:pt x="833" y="355"/>
                    <a:pt x="696" y="478"/>
                    <a:pt x="587" y="628"/>
                  </a:cubicBezTo>
                  <a:cubicBezTo>
                    <a:pt x="587" y="628"/>
                    <a:pt x="109" y="642"/>
                    <a:pt x="0" y="847"/>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8" name="Google Shape;21828;p136"/>
            <p:cNvSpPr/>
            <p:nvPr/>
          </p:nvSpPr>
          <p:spPr>
            <a:xfrm>
              <a:off x="3648562" y="2080935"/>
              <a:ext cx="36673" cy="183744"/>
            </a:xfrm>
            <a:custGeom>
              <a:avLst/>
              <a:gdLst/>
              <a:ahLst/>
              <a:cxnLst/>
              <a:rect l="l" t="t" r="r" b="b"/>
              <a:pathLst>
                <a:path w="970" h="4860" fill="none" extrusionOk="0">
                  <a:moveTo>
                    <a:pt x="970" y="0"/>
                  </a:moveTo>
                  <a:cubicBezTo>
                    <a:pt x="970" y="0"/>
                    <a:pt x="1" y="1993"/>
                    <a:pt x="424" y="4859"/>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9" name="Google Shape;21829;p136"/>
            <p:cNvSpPr/>
            <p:nvPr/>
          </p:nvSpPr>
          <p:spPr>
            <a:xfrm>
              <a:off x="3540739" y="2080935"/>
              <a:ext cx="75880" cy="236902"/>
            </a:xfrm>
            <a:custGeom>
              <a:avLst/>
              <a:gdLst/>
              <a:ahLst/>
              <a:cxnLst/>
              <a:rect l="l" t="t" r="r" b="b"/>
              <a:pathLst>
                <a:path w="2007" h="6266" fill="none" extrusionOk="0">
                  <a:moveTo>
                    <a:pt x="2006" y="0"/>
                  </a:moveTo>
                  <a:cubicBezTo>
                    <a:pt x="2006" y="0"/>
                    <a:pt x="0" y="2580"/>
                    <a:pt x="1160" y="6265"/>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0" name="Google Shape;21830;p136"/>
            <p:cNvSpPr/>
            <p:nvPr/>
          </p:nvSpPr>
          <p:spPr>
            <a:xfrm>
              <a:off x="3460740" y="2108799"/>
              <a:ext cx="67638" cy="229681"/>
            </a:xfrm>
            <a:custGeom>
              <a:avLst/>
              <a:gdLst/>
              <a:ahLst/>
              <a:cxnLst/>
              <a:rect l="l" t="t" r="r" b="b"/>
              <a:pathLst>
                <a:path w="1789" h="6075" fill="none" extrusionOk="0">
                  <a:moveTo>
                    <a:pt x="970" y="6074"/>
                  </a:moveTo>
                  <a:cubicBezTo>
                    <a:pt x="1010" y="5897"/>
                    <a:pt x="0" y="2020"/>
                    <a:pt x="1788" y="0"/>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1" name="Google Shape;21831;p136"/>
            <p:cNvSpPr/>
            <p:nvPr/>
          </p:nvSpPr>
          <p:spPr>
            <a:xfrm>
              <a:off x="3399343" y="2124261"/>
              <a:ext cx="88772" cy="193574"/>
            </a:xfrm>
            <a:custGeom>
              <a:avLst/>
              <a:gdLst/>
              <a:ahLst/>
              <a:cxnLst/>
              <a:rect l="l" t="t" r="r" b="b"/>
              <a:pathLst>
                <a:path w="2348" h="5120" fill="none" extrusionOk="0">
                  <a:moveTo>
                    <a:pt x="0" y="5119"/>
                  </a:moveTo>
                  <a:cubicBezTo>
                    <a:pt x="0" y="5119"/>
                    <a:pt x="505" y="1352"/>
                    <a:pt x="2348" y="1"/>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2" name="Google Shape;21832;p136"/>
            <p:cNvSpPr/>
            <p:nvPr/>
          </p:nvSpPr>
          <p:spPr>
            <a:xfrm>
              <a:off x="3790487" y="2080935"/>
              <a:ext cx="190966" cy="138829"/>
            </a:xfrm>
            <a:custGeom>
              <a:avLst/>
              <a:gdLst/>
              <a:ahLst/>
              <a:cxnLst/>
              <a:rect l="l" t="t" r="r" b="b"/>
              <a:pathLst>
                <a:path w="5051" h="3672" fill="none" extrusionOk="0">
                  <a:moveTo>
                    <a:pt x="0" y="0"/>
                  </a:moveTo>
                  <a:cubicBezTo>
                    <a:pt x="0" y="0"/>
                    <a:pt x="2170" y="3672"/>
                    <a:pt x="5050" y="3467"/>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3" name="Google Shape;21833;p136"/>
            <p:cNvSpPr/>
            <p:nvPr/>
          </p:nvSpPr>
          <p:spPr>
            <a:xfrm>
              <a:off x="3829163" y="2037571"/>
              <a:ext cx="190966" cy="92931"/>
            </a:xfrm>
            <a:custGeom>
              <a:avLst/>
              <a:gdLst/>
              <a:ahLst/>
              <a:cxnLst/>
              <a:rect l="l" t="t" r="r" b="b"/>
              <a:pathLst>
                <a:path w="5051" h="2458" fill="none" extrusionOk="0">
                  <a:moveTo>
                    <a:pt x="1" y="1"/>
                  </a:moveTo>
                  <a:cubicBezTo>
                    <a:pt x="1" y="1"/>
                    <a:pt x="2730" y="2458"/>
                    <a:pt x="5051" y="1884"/>
                  </a:cubicBezTo>
                </a:path>
              </a:pathLst>
            </a:custGeom>
            <a:noFill/>
            <a:ln w="4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4" name="Google Shape;21834;p136"/>
          <p:cNvGrpSpPr/>
          <p:nvPr/>
        </p:nvGrpSpPr>
        <p:grpSpPr>
          <a:xfrm>
            <a:off x="6326950" y="1937125"/>
            <a:ext cx="2058275" cy="1421450"/>
            <a:chOff x="6326950" y="1573125"/>
            <a:chExt cx="2058275" cy="1421450"/>
          </a:xfrm>
        </p:grpSpPr>
        <p:sp>
          <p:nvSpPr>
            <p:cNvPr id="21835" name="Google Shape;21835;p136"/>
            <p:cNvSpPr/>
            <p:nvPr/>
          </p:nvSpPr>
          <p:spPr>
            <a:xfrm>
              <a:off x="6410950" y="1614300"/>
              <a:ext cx="1974275" cy="1380275"/>
            </a:xfrm>
            <a:custGeom>
              <a:avLst/>
              <a:gdLst/>
              <a:ahLst/>
              <a:cxnLst/>
              <a:rect l="l" t="t" r="r" b="b"/>
              <a:pathLst>
                <a:path w="78971" h="55211" extrusionOk="0">
                  <a:moveTo>
                    <a:pt x="59272" y="1"/>
                  </a:moveTo>
                  <a:lnTo>
                    <a:pt x="17327" y="6172"/>
                  </a:lnTo>
                  <a:lnTo>
                    <a:pt x="0" y="26529"/>
                  </a:lnTo>
                  <a:lnTo>
                    <a:pt x="2108" y="42077"/>
                  </a:lnTo>
                  <a:lnTo>
                    <a:pt x="20753" y="44098"/>
                  </a:lnTo>
                  <a:lnTo>
                    <a:pt x="29515" y="55210"/>
                  </a:lnTo>
                  <a:lnTo>
                    <a:pt x="28000" y="42890"/>
                  </a:lnTo>
                  <a:lnTo>
                    <a:pt x="75106" y="37839"/>
                  </a:lnTo>
                  <a:lnTo>
                    <a:pt x="78971" y="20819"/>
                  </a:lnTo>
                  <a:lnTo>
                    <a:pt x="59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6" name="Google Shape;21836;p136"/>
            <p:cNvSpPr/>
            <p:nvPr/>
          </p:nvSpPr>
          <p:spPr>
            <a:xfrm>
              <a:off x="6475175" y="1671950"/>
              <a:ext cx="1873825" cy="1210625"/>
            </a:xfrm>
            <a:custGeom>
              <a:avLst/>
              <a:gdLst/>
              <a:ahLst/>
              <a:cxnLst/>
              <a:rect l="l" t="t" r="r" b="b"/>
              <a:pathLst>
                <a:path w="74953" h="48425" extrusionOk="0">
                  <a:moveTo>
                    <a:pt x="56220" y="0"/>
                  </a:moveTo>
                  <a:lnTo>
                    <a:pt x="15439" y="5095"/>
                  </a:lnTo>
                  <a:lnTo>
                    <a:pt x="1" y="25211"/>
                  </a:lnTo>
                  <a:lnTo>
                    <a:pt x="1670" y="38739"/>
                  </a:lnTo>
                  <a:lnTo>
                    <a:pt x="20358" y="38651"/>
                  </a:lnTo>
                  <a:lnTo>
                    <a:pt x="25080" y="48424"/>
                  </a:lnTo>
                  <a:lnTo>
                    <a:pt x="23960" y="39420"/>
                  </a:lnTo>
                  <a:lnTo>
                    <a:pt x="70033" y="33381"/>
                  </a:lnTo>
                  <a:lnTo>
                    <a:pt x="74953" y="18931"/>
                  </a:lnTo>
                  <a:lnTo>
                    <a:pt x="56220"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   Don’t be too hard on us </a:t>
              </a:r>
              <a:endParaRPr dirty="0"/>
            </a:p>
          </p:txBody>
        </p:sp>
        <p:sp>
          <p:nvSpPr>
            <p:cNvPr id="21837" name="Google Shape;21837;p136"/>
            <p:cNvSpPr/>
            <p:nvPr/>
          </p:nvSpPr>
          <p:spPr>
            <a:xfrm>
              <a:off x="6326950" y="1981050"/>
              <a:ext cx="272875" cy="568800"/>
            </a:xfrm>
            <a:custGeom>
              <a:avLst/>
              <a:gdLst/>
              <a:ahLst/>
              <a:cxnLst/>
              <a:rect l="l" t="t" r="r" b="b"/>
              <a:pathLst>
                <a:path w="10915" h="22752" extrusionOk="0">
                  <a:moveTo>
                    <a:pt x="10915" y="0"/>
                  </a:moveTo>
                  <a:lnTo>
                    <a:pt x="0" y="10629"/>
                  </a:lnTo>
                  <a:lnTo>
                    <a:pt x="4963" y="22752"/>
                  </a:lnTo>
                  <a:lnTo>
                    <a:pt x="2548" y="11618"/>
                  </a:lnTo>
                  <a:lnTo>
                    <a:pt x="10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8" name="Google Shape;21838;p136"/>
            <p:cNvSpPr/>
            <p:nvPr/>
          </p:nvSpPr>
          <p:spPr>
            <a:xfrm>
              <a:off x="7477125" y="1573125"/>
              <a:ext cx="764825" cy="372800"/>
            </a:xfrm>
            <a:custGeom>
              <a:avLst/>
              <a:gdLst/>
              <a:ahLst/>
              <a:cxnLst/>
              <a:rect l="l" t="t" r="r" b="b"/>
              <a:pathLst>
                <a:path w="30593" h="14912" extrusionOk="0">
                  <a:moveTo>
                    <a:pt x="16625" y="1"/>
                  </a:moveTo>
                  <a:lnTo>
                    <a:pt x="1" y="3207"/>
                  </a:lnTo>
                  <a:lnTo>
                    <a:pt x="15988" y="1735"/>
                  </a:lnTo>
                  <a:lnTo>
                    <a:pt x="30592" y="14912"/>
                  </a:lnTo>
                  <a:lnTo>
                    <a:pt x="16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9" name="Google Shape;21839;p136"/>
            <p:cNvSpPr/>
            <p:nvPr/>
          </p:nvSpPr>
          <p:spPr>
            <a:xfrm>
              <a:off x="8126625" y="2261050"/>
              <a:ext cx="242700" cy="354150"/>
            </a:xfrm>
            <a:custGeom>
              <a:avLst/>
              <a:gdLst/>
              <a:ahLst/>
              <a:cxnLst/>
              <a:rect l="l" t="t" r="r" b="b"/>
              <a:pathLst>
                <a:path w="9708" h="14166" extrusionOk="0">
                  <a:moveTo>
                    <a:pt x="9707" y="0"/>
                  </a:moveTo>
                  <a:lnTo>
                    <a:pt x="7643" y="12035"/>
                  </a:lnTo>
                  <a:lnTo>
                    <a:pt x="0" y="13177"/>
                  </a:lnTo>
                  <a:lnTo>
                    <a:pt x="9158" y="14165"/>
                  </a:lnTo>
                  <a:lnTo>
                    <a:pt x="9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0" name="Google Shape;21840;p136"/>
          <p:cNvGrpSpPr/>
          <p:nvPr/>
        </p:nvGrpSpPr>
        <p:grpSpPr>
          <a:xfrm>
            <a:off x="6466850" y="3489475"/>
            <a:ext cx="472750" cy="567175"/>
            <a:chOff x="6466850" y="3108475"/>
            <a:chExt cx="472750" cy="567175"/>
          </a:xfrm>
        </p:grpSpPr>
        <p:sp>
          <p:nvSpPr>
            <p:cNvPr id="21841" name="Google Shape;21841;p136"/>
            <p:cNvSpPr/>
            <p:nvPr/>
          </p:nvSpPr>
          <p:spPr>
            <a:xfrm>
              <a:off x="6466850" y="3108475"/>
              <a:ext cx="472750" cy="567175"/>
            </a:xfrm>
            <a:custGeom>
              <a:avLst/>
              <a:gdLst/>
              <a:ahLst/>
              <a:cxnLst/>
              <a:rect l="l" t="t" r="r" b="b"/>
              <a:pathLst>
                <a:path w="18910" h="22687" extrusionOk="0">
                  <a:moveTo>
                    <a:pt x="6962" y="1"/>
                  </a:moveTo>
                  <a:lnTo>
                    <a:pt x="6962" y="1"/>
                  </a:lnTo>
                  <a:cubicBezTo>
                    <a:pt x="8192" y="9686"/>
                    <a:pt x="7687" y="10674"/>
                    <a:pt x="1" y="13441"/>
                  </a:cubicBezTo>
                  <a:cubicBezTo>
                    <a:pt x="1454" y="13312"/>
                    <a:pt x="2675" y="13226"/>
                    <a:pt x="3717" y="13226"/>
                  </a:cubicBezTo>
                  <a:cubicBezTo>
                    <a:pt x="8520" y="13226"/>
                    <a:pt x="9530" y="15036"/>
                    <a:pt x="11947" y="22686"/>
                  </a:cubicBezTo>
                  <a:cubicBezTo>
                    <a:pt x="10718" y="13002"/>
                    <a:pt x="11223" y="12035"/>
                    <a:pt x="18909" y="9268"/>
                  </a:cubicBezTo>
                  <a:lnTo>
                    <a:pt x="18909" y="9268"/>
                  </a:lnTo>
                  <a:cubicBezTo>
                    <a:pt x="17466" y="9397"/>
                    <a:pt x="16251" y="9481"/>
                    <a:pt x="15213" y="9481"/>
                  </a:cubicBezTo>
                  <a:cubicBezTo>
                    <a:pt x="10393" y="9481"/>
                    <a:pt x="9384" y="7663"/>
                    <a:pt x="6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2" name="Google Shape;21842;p136"/>
            <p:cNvSpPr/>
            <p:nvPr/>
          </p:nvSpPr>
          <p:spPr>
            <a:xfrm>
              <a:off x="6548650" y="3207300"/>
              <a:ext cx="309125" cy="370075"/>
            </a:xfrm>
            <a:custGeom>
              <a:avLst/>
              <a:gdLst/>
              <a:ahLst/>
              <a:cxnLst/>
              <a:rect l="l" t="t" r="r" b="b"/>
              <a:pathLst>
                <a:path w="12365" h="14803" extrusionOk="0">
                  <a:moveTo>
                    <a:pt x="4547" y="1"/>
                  </a:moveTo>
                  <a:lnTo>
                    <a:pt x="4547" y="1"/>
                  </a:lnTo>
                  <a:cubicBezTo>
                    <a:pt x="5359" y="5930"/>
                    <a:pt x="4744" y="7116"/>
                    <a:pt x="1" y="8763"/>
                  </a:cubicBezTo>
                  <a:cubicBezTo>
                    <a:pt x="791" y="8683"/>
                    <a:pt x="1481" y="8637"/>
                    <a:pt x="2092" y="8637"/>
                  </a:cubicBezTo>
                  <a:cubicBezTo>
                    <a:pt x="5352" y="8637"/>
                    <a:pt x="6321" y="9974"/>
                    <a:pt x="7819" y="14802"/>
                  </a:cubicBezTo>
                  <a:cubicBezTo>
                    <a:pt x="7006" y="8851"/>
                    <a:pt x="7621" y="7687"/>
                    <a:pt x="12365" y="6040"/>
                  </a:cubicBezTo>
                  <a:lnTo>
                    <a:pt x="12365" y="6040"/>
                  </a:lnTo>
                  <a:cubicBezTo>
                    <a:pt x="11589" y="6115"/>
                    <a:pt x="10908" y="6159"/>
                    <a:pt x="10305" y="6159"/>
                  </a:cubicBezTo>
                  <a:cubicBezTo>
                    <a:pt x="7020" y="6159"/>
                    <a:pt x="6050" y="4844"/>
                    <a:pt x="4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3" name="Google Shape;21843;p136"/>
          <p:cNvGrpSpPr/>
          <p:nvPr/>
        </p:nvGrpSpPr>
        <p:grpSpPr>
          <a:xfrm>
            <a:off x="7248625" y="3489475"/>
            <a:ext cx="472750" cy="567175"/>
            <a:chOff x="6466850" y="3108475"/>
            <a:chExt cx="472750" cy="567175"/>
          </a:xfrm>
        </p:grpSpPr>
        <p:sp>
          <p:nvSpPr>
            <p:cNvPr id="21844" name="Google Shape;21844;p136"/>
            <p:cNvSpPr/>
            <p:nvPr/>
          </p:nvSpPr>
          <p:spPr>
            <a:xfrm>
              <a:off x="6466850" y="3108475"/>
              <a:ext cx="472750" cy="567175"/>
            </a:xfrm>
            <a:custGeom>
              <a:avLst/>
              <a:gdLst/>
              <a:ahLst/>
              <a:cxnLst/>
              <a:rect l="l" t="t" r="r" b="b"/>
              <a:pathLst>
                <a:path w="18910" h="22687" extrusionOk="0">
                  <a:moveTo>
                    <a:pt x="6962" y="1"/>
                  </a:moveTo>
                  <a:lnTo>
                    <a:pt x="6962" y="1"/>
                  </a:lnTo>
                  <a:cubicBezTo>
                    <a:pt x="8192" y="9686"/>
                    <a:pt x="7687" y="10674"/>
                    <a:pt x="1" y="13441"/>
                  </a:cubicBezTo>
                  <a:cubicBezTo>
                    <a:pt x="1454" y="13312"/>
                    <a:pt x="2675" y="13226"/>
                    <a:pt x="3717" y="13226"/>
                  </a:cubicBezTo>
                  <a:cubicBezTo>
                    <a:pt x="8520" y="13226"/>
                    <a:pt x="9530" y="15036"/>
                    <a:pt x="11947" y="22686"/>
                  </a:cubicBezTo>
                  <a:cubicBezTo>
                    <a:pt x="10718" y="13002"/>
                    <a:pt x="11223" y="12035"/>
                    <a:pt x="18909" y="9268"/>
                  </a:cubicBezTo>
                  <a:lnTo>
                    <a:pt x="18909" y="9268"/>
                  </a:lnTo>
                  <a:cubicBezTo>
                    <a:pt x="17466" y="9397"/>
                    <a:pt x="16251" y="9481"/>
                    <a:pt x="15213" y="9481"/>
                  </a:cubicBezTo>
                  <a:cubicBezTo>
                    <a:pt x="10393" y="9481"/>
                    <a:pt x="9384" y="7663"/>
                    <a:pt x="6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5" name="Google Shape;21845;p136"/>
            <p:cNvSpPr/>
            <p:nvPr/>
          </p:nvSpPr>
          <p:spPr>
            <a:xfrm>
              <a:off x="6548650" y="3207300"/>
              <a:ext cx="309125" cy="370075"/>
            </a:xfrm>
            <a:custGeom>
              <a:avLst/>
              <a:gdLst/>
              <a:ahLst/>
              <a:cxnLst/>
              <a:rect l="l" t="t" r="r" b="b"/>
              <a:pathLst>
                <a:path w="12365" h="14803" extrusionOk="0">
                  <a:moveTo>
                    <a:pt x="4547" y="1"/>
                  </a:moveTo>
                  <a:lnTo>
                    <a:pt x="4547" y="1"/>
                  </a:lnTo>
                  <a:cubicBezTo>
                    <a:pt x="5359" y="5930"/>
                    <a:pt x="4744" y="7116"/>
                    <a:pt x="1" y="8763"/>
                  </a:cubicBezTo>
                  <a:cubicBezTo>
                    <a:pt x="791" y="8683"/>
                    <a:pt x="1481" y="8637"/>
                    <a:pt x="2092" y="8637"/>
                  </a:cubicBezTo>
                  <a:cubicBezTo>
                    <a:pt x="5352" y="8637"/>
                    <a:pt x="6321" y="9974"/>
                    <a:pt x="7819" y="14802"/>
                  </a:cubicBezTo>
                  <a:cubicBezTo>
                    <a:pt x="7006" y="8851"/>
                    <a:pt x="7621" y="7687"/>
                    <a:pt x="12365" y="6040"/>
                  </a:cubicBezTo>
                  <a:lnTo>
                    <a:pt x="12365" y="6040"/>
                  </a:lnTo>
                  <a:cubicBezTo>
                    <a:pt x="11589" y="6115"/>
                    <a:pt x="10908" y="6159"/>
                    <a:pt x="10305" y="6159"/>
                  </a:cubicBezTo>
                  <a:cubicBezTo>
                    <a:pt x="7020" y="6159"/>
                    <a:pt x="6050" y="4844"/>
                    <a:pt x="4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6" name="Google Shape;21846;p136"/>
          <p:cNvGrpSpPr/>
          <p:nvPr/>
        </p:nvGrpSpPr>
        <p:grpSpPr>
          <a:xfrm>
            <a:off x="7912475" y="3454925"/>
            <a:ext cx="472750" cy="567175"/>
            <a:chOff x="6466850" y="3108475"/>
            <a:chExt cx="472750" cy="567175"/>
          </a:xfrm>
        </p:grpSpPr>
        <p:sp>
          <p:nvSpPr>
            <p:cNvPr id="21847" name="Google Shape;21847;p136"/>
            <p:cNvSpPr/>
            <p:nvPr/>
          </p:nvSpPr>
          <p:spPr>
            <a:xfrm>
              <a:off x="6466850" y="3108475"/>
              <a:ext cx="472750" cy="567175"/>
            </a:xfrm>
            <a:custGeom>
              <a:avLst/>
              <a:gdLst/>
              <a:ahLst/>
              <a:cxnLst/>
              <a:rect l="l" t="t" r="r" b="b"/>
              <a:pathLst>
                <a:path w="18910" h="22687" extrusionOk="0">
                  <a:moveTo>
                    <a:pt x="6962" y="1"/>
                  </a:moveTo>
                  <a:lnTo>
                    <a:pt x="6962" y="1"/>
                  </a:lnTo>
                  <a:cubicBezTo>
                    <a:pt x="8192" y="9686"/>
                    <a:pt x="7687" y="10674"/>
                    <a:pt x="1" y="13441"/>
                  </a:cubicBezTo>
                  <a:cubicBezTo>
                    <a:pt x="1454" y="13312"/>
                    <a:pt x="2675" y="13226"/>
                    <a:pt x="3717" y="13226"/>
                  </a:cubicBezTo>
                  <a:cubicBezTo>
                    <a:pt x="8520" y="13226"/>
                    <a:pt x="9530" y="15036"/>
                    <a:pt x="11947" y="22686"/>
                  </a:cubicBezTo>
                  <a:cubicBezTo>
                    <a:pt x="10718" y="13002"/>
                    <a:pt x="11223" y="12035"/>
                    <a:pt x="18909" y="9268"/>
                  </a:cubicBezTo>
                  <a:lnTo>
                    <a:pt x="18909" y="9268"/>
                  </a:lnTo>
                  <a:cubicBezTo>
                    <a:pt x="17466" y="9397"/>
                    <a:pt x="16251" y="9481"/>
                    <a:pt x="15213" y="9481"/>
                  </a:cubicBezTo>
                  <a:cubicBezTo>
                    <a:pt x="10393" y="9481"/>
                    <a:pt x="9384" y="7663"/>
                    <a:pt x="6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8" name="Google Shape;21848;p136"/>
            <p:cNvSpPr/>
            <p:nvPr/>
          </p:nvSpPr>
          <p:spPr>
            <a:xfrm>
              <a:off x="6548650" y="3207300"/>
              <a:ext cx="309125" cy="370075"/>
            </a:xfrm>
            <a:custGeom>
              <a:avLst/>
              <a:gdLst/>
              <a:ahLst/>
              <a:cxnLst/>
              <a:rect l="l" t="t" r="r" b="b"/>
              <a:pathLst>
                <a:path w="12365" h="14803" extrusionOk="0">
                  <a:moveTo>
                    <a:pt x="4547" y="1"/>
                  </a:moveTo>
                  <a:lnTo>
                    <a:pt x="4547" y="1"/>
                  </a:lnTo>
                  <a:cubicBezTo>
                    <a:pt x="5359" y="5930"/>
                    <a:pt x="4744" y="7116"/>
                    <a:pt x="1" y="8763"/>
                  </a:cubicBezTo>
                  <a:cubicBezTo>
                    <a:pt x="791" y="8683"/>
                    <a:pt x="1481" y="8637"/>
                    <a:pt x="2092" y="8637"/>
                  </a:cubicBezTo>
                  <a:cubicBezTo>
                    <a:pt x="5352" y="8637"/>
                    <a:pt x="6321" y="9974"/>
                    <a:pt x="7819" y="14802"/>
                  </a:cubicBezTo>
                  <a:cubicBezTo>
                    <a:pt x="7006" y="8851"/>
                    <a:pt x="7621" y="7687"/>
                    <a:pt x="12365" y="6040"/>
                  </a:cubicBezTo>
                  <a:lnTo>
                    <a:pt x="12365" y="6040"/>
                  </a:lnTo>
                  <a:cubicBezTo>
                    <a:pt x="11589" y="6115"/>
                    <a:pt x="10908" y="6159"/>
                    <a:pt x="10305" y="6159"/>
                  </a:cubicBezTo>
                  <a:cubicBezTo>
                    <a:pt x="7020" y="6159"/>
                    <a:pt x="6050" y="4844"/>
                    <a:pt x="4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372"/>
        <p:cNvGrpSpPr/>
        <p:nvPr/>
      </p:nvGrpSpPr>
      <p:grpSpPr>
        <a:xfrm>
          <a:off x="0" y="0"/>
          <a:ext cx="0" cy="0"/>
          <a:chOff x="0" y="0"/>
          <a:chExt cx="0" cy="0"/>
        </a:xfrm>
      </p:grpSpPr>
      <p:sp>
        <p:nvSpPr>
          <p:cNvPr id="19376" name="Google Shape;19376;p90"/>
          <p:cNvSpPr txBox="1">
            <a:spLocks noGrp="1"/>
          </p:cNvSpPr>
          <p:nvPr>
            <p:ph type="title"/>
          </p:nvPr>
        </p:nvSpPr>
        <p:spPr>
          <a:xfrm>
            <a:off x="2553600" y="1922250"/>
            <a:ext cx="325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7" name="Google Shape;19377;p90"/>
          <p:cNvSpPr txBox="1">
            <a:spLocks noGrp="1"/>
          </p:cNvSpPr>
          <p:nvPr>
            <p:ph type="title" idx="2"/>
          </p:nvPr>
        </p:nvSpPr>
        <p:spPr>
          <a:xfrm>
            <a:off x="894600" y="1966150"/>
            <a:ext cx="1671000" cy="114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19378" name="Google Shape;19378;p90"/>
          <p:cNvSpPr txBox="1">
            <a:spLocks noGrp="1"/>
          </p:cNvSpPr>
          <p:nvPr>
            <p:ph type="subTitle" idx="1"/>
          </p:nvPr>
        </p:nvSpPr>
        <p:spPr>
          <a:xfrm>
            <a:off x="2553600" y="2487828"/>
            <a:ext cx="2755800" cy="59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grpSp>
        <p:nvGrpSpPr>
          <p:cNvPr id="19379" name="Google Shape;19379;p90"/>
          <p:cNvGrpSpPr/>
          <p:nvPr/>
        </p:nvGrpSpPr>
        <p:grpSpPr>
          <a:xfrm>
            <a:off x="7269683" y="3710589"/>
            <a:ext cx="1233856" cy="975714"/>
            <a:chOff x="7317151" y="256871"/>
            <a:chExt cx="1719181" cy="1359501"/>
          </a:xfrm>
        </p:grpSpPr>
        <p:sp>
          <p:nvSpPr>
            <p:cNvPr id="19380" name="Google Shape;19380;p90"/>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1" name="Google Shape;19381;p90"/>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2" name="Google Shape;19382;p90"/>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3" name="Google Shape;19383;p90"/>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5"/>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606" name="Picture 6" descr="thank you memes cartoon | The Random Vibez">
            <a:extLst>
              <a:ext uri="{FF2B5EF4-FFF2-40B4-BE49-F238E27FC236}">
                <a16:creationId xmlns:a16="http://schemas.microsoft.com/office/drawing/2014/main" id="{D5CA713E-DD1B-67F8-0DB3-8816B2EE6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305" y="873389"/>
            <a:ext cx="4036097" cy="3228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376"/>
                                        </p:tgtEl>
                                        <p:attrNameLst>
                                          <p:attrName>style.visibility</p:attrName>
                                        </p:attrNameLst>
                                      </p:cBhvr>
                                      <p:to>
                                        <p:strVal val="visible"/>
                                      </p:to>
                                    </p:set>
                                    <p:anim calcmode="lin" valueType="num">
                                      <p:cBhvr additive="base">
                                        <p:cTn id="7" dur="1000"/>
                                        <p:tgtEl>
                                          <p:spTgt spid="1937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9377"/>
                                        </p:tgtEl>
                                        <p:attrNameLst>
                                          <p:attrName>style.visibility</p:attrName>
                                        </p:attrNameLst>
                                      </p:cBhvr>
                                      <p:to>
                                        <p:strVal val="visible"/>
                                      </p:to>
                                    </p:set>
                                    <p:anim calcmode="lin" valueType="num">
                                      <p:cBhvr additive="base">
                                        <p:cTn id="10" dur="1000"/>
                                        <p:tgtEl>
                                          <p:spTgt spid="1937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9378"/>
                                        </p:tgtEl>
                                        <p:attrNameLst>
                                          <p:attrName>style.visibility</p:attrName>
                                        </p:attrNameLst>
                                      </p:cBhvr>
                                      <p:to>
                                        <p:strVal val="visible"/>
                                      </p:to>
                                    </p:set>
                                    <p:anim calcmode="lin" valueType="num">
                                      <p:cBhvr additive="base">
                                        <p:cTn id="13" dur="1000"/>
                                        <p:tgtEl>
                                          <p:spTgt spid="19378"/>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9379"/>
                                        </p:tgtEl>
                                        <p:attrNameLst>
                                          <p:attrName>style.visibility</p:attrName>
                                        </p:attrNameLst>
                                      </p:cBhvr>
                                      <p:to>
                                        <p:strVal val="visible"/>
                                      </p:to>
                                    </p:set>
                                    <p:anim calcmode="lin" valueType="num">
                                      <p:cBhvr additive="base">
                                        <p:cTn id="18" dur="1000"/>
                                        <p:tgtEl>
                                          <p:spTgt spid="19379"/>
                                        </p:tgtEl>
                                        <p:attrNameLst>
                                          <p:attrName>ppt_w</p:attrName>
                                        </p:attrNameLst>
                                      </p:cBhvr>
                                      <p:tavLst>
                                        <p:tav tm="0">
                                          <p:val>
                                            <p:strVal val="0"/>
                                          </p:val>
                                        </p:tav>
                                        <p:tav tm="100000">
                                          <p:val>
                                            <p:strVal val="#ppt_w"/>
                                          </p:val>
                                        </p:tav>
                                      </p:tavLst>
                                    </p:anim>
                                    <p:anim calcmode="lin" valueType="num">
                                      <p:cBhvr additive="base">
                                        <p:cTn id="19" dur="1000"/>
                                        <p:tgtEl>
                                          <p:spTgt spid="1937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13"/>
        <p:cNvGrpSpPr/>
        <p:nvPr/>
      </p:nvGrpSpPr>
      <p:grpSpPr>
        <a:xfrm>
          <a:off x="0" y="0"/>
          <a:ext cx="0" cy="0"/>
          <a:chOff x="0" y="0"/>
          <a:chExt cx="0" cy="0"/>
        </a:xfrm>
      </p:grpSpPr>
      <p:grpSp>
        <p:nvGrpSpPr>
          <p:cNvPr id="18714" name="Google Shape;18714;p74"/>
          <p:cNvGrpSpPr/>
          <p:nvPr/>
        </p:nvGrpSpPr>
        <p:grpSpPr>
          <a:xfrm>
            <a:off x="2677455" y="694325"/>
            <a:ext cx="5579297" cy="3924224"/>
            <a:chOff x="2430629" y="694325"/>
            <a:chExt cx="5579297" cy="3924224"/>
          </a:xfrm>
        </p:grpSpPr>
        <p:sp>
          <p:nvSpPr>
            <p:cNvPr id="18715" name="Google Shape;18715;p74"/>
            <p:cNvSpPr/>
            <p:nvPr/>
          </p:nvSpPr>
          <p:spPr>
            <a:xfrm rot="5400000">
              <a:off x="3455977" y="53553"/>
              <a:ext cx="3698484" cy="5201255"/>
            </a:xfrm>
            <a:custGeom>
              <a:avLst/>
              <a:gdLst/>
              <a:ahLst/>
              <a:cxnLst/>
              <a:rect l="l" t="t" r="r" b="b"/>
              <a:pathLst>
                <a:path w="23773" h="33433" extrusionOk="0">
                  <a:moveTo>
                    <a:pt x="21059" y="1"/>
                  </a:moveTo>
                  <a:cubicBezTo>
                    <a:pt x="20993" y="1"/>
                    <a:pt x="20926" y="3"/>
                    <a:pt x="20860" y="9"/>
                  </a:cubicBezTo>
                  <a:lnTo>
                    <a:pt x="2709" y="1160"/>
                  </a:lnTo>
                  <a:cubicBezTo>
                    <a:pt x="1152" y="1228"/>
                    <a:pt x="0" y="2650"/>
                    <a:pt x="203" y="4208"/>
                  </a:cubicBezTo>
                  <a:lnTo>
                    <a:pt x="3082" y="24594"/>
                  </a:lnTo>
                  <a:cubicBezTo>
                    <a:pt x="3285" y="25915"/>
                    <a:pt x="4403" y="26897"/>
                    <a:pt x="5757" y="26897"/>
                  </a:cubicBezTo>
                  <a:lnTo>
                    <a:pt x="5825" y="26897"/>
                  </a:lnTo>
                  <a:lnTo>
                    <a:pt x="14562" y="26660"/>
                  </a:lnTo>
                  <a:cubicBezTo>
                    <a:pt x="14765" y="26660"/>
                    <a:pt x="14900" y="26829"/>
                    <a:pt x="14866" y="27032"/>
                  </a:cubicBezTo>
                  <a:lnTo>
                    <a:pt x="14020" y="33433"/>
                  </a:lnTo>
                  <a:lnTo>
                    <a:pt x="18490" y="26660"/>
                  </a:lnTo>
                  <a:cubicBezTo>
                    <a:pt x="18558" y="26592"/>
                    <a:pt x="18659" y="26525"/>
                    <a:pt x="18761" y="26525"/>
                  </a:cubicBezTo>
                  <a:lnTo>
                    <a:pt x="19438" y="26491"/>
                  </a:lnTo>
                  <a:cubicBezTo>
                    <a:pt x="20827" y="26457"/>
                    <a:pt x="21944" y="25373"/>
                    <a:pt x="22046" y="24019"/>
                  </a:cubicBezTo>
                  <a:lnTo>
                    <a:pt x="23705" y="2888"/>
                  </a:lnTo>
                  <a:cubicBezTo>
                    <a:pt x="23773" y="2143"/>
                    <a:pt x="23502" y="1398"/>
                    <a:pt x="22994" y="856"/>
                  </a:cubicBezTo>
                  <a:cubicBezTo>
                    <a:pt x="22498" y="329"/>
                    <a:pt x="21775" y="1"/>
                    <a:pt x="21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6" name="Google Shape;18716;p74"/>
            <p:cNvSpPr/>
            <p:nvPr/>
          </p:nvSpPr>
          <p:spPr>
            <a:xfrm rot="5400000">
              <a:off x="3258165" y="-133211"/>
              <a:ext cx="3924224" cy="5579297"/>
            </a:xfrm>
            <a:custGeom>
              <a:avLst/>
              <a:gdLst/>
              <a:ahLst/>
              <a:cxnLst/>
              <a:rect l="l" t="t" r="r" b="b"/>
              <a:pathLst>
                <a:path w="25224" h="35863" extrusionOk="0">
                  <a:moveTo>
                    <a:pt x="21760" y="669"/>
                  </a:moveTo>
                  <a:cubicBezTo>
                    <a:pt x="22491" y="669"/>
                    <a:pt x="23182" y="971"/>
                    <a:pt x="23705" y="1525"/>
                  </a:cubicBezTo>
                  <a:cubicBezTo>
                    <a:pt x="24213" y="2067"/>
                    <a:pt x="24484" y="2812"/>
                    <a:pt x="24416" y="3557"/>
                  </a:cubicBezTo>
                  <a:lnTo>
                    <a:pt x="22757" y="24688"/>
                  </a:lnTo>
                  <a:cubicBezTo>
                    <a:pt x="22655" y="26076"/>
                    <a:pt x="21538" y="27126"/>
                    <a:pt x="20149" y="27160"/>
                  </a:cubicBezTo>
                  <a:lnTo>
                    <a:pt x="19472" y="27194"/>
                  </a:lnTo>
                  <a:cubicBezTo>
                    <a:pt x="19336" y="27194"/>
                    <a:pt x="19235" y="27227"/>
                    <a:pt x="19201" y="27329"/>
                  </a:cubicBezTo>
                  <a:lnTo>
                    <a:pt x="14731" y="34102"/>
                  </a:lnTo>
                  <a:lnTo>
                    <a:pt x="15577" y="27701"/>
                  </a:lnTo>
                  <a:cubicBezTo>
                    <a:pt x="15611" y="27498"/>
                    <a:pt x="15442" y="27295"/>
                    <a:pt x="15239" y="27295"/>
                  </a:cubicBezTo>
                  <a:lnTo>
                    <a:pt x="6536" y="27566"/>
                  </a:lnTo>
                  <a:lnTo>
                    <a:pt x="6434" y="27566"/>
                  </a:lnTo>
                  <a:cubicBezTo>
                    <a:pt x="5114" y="27566"/>
                    <a:pt x="3962" y="26584"/>
                    <a:pt x="3793" y="25263"/>
                  </a:cubicBezTo>
                  <a:lnTo>
                    <a:pt x="914" y="4877"/>
                  </a:lnTo>
                  <a:cubicBezTo>
                    <a:pt x="677" y="3319"/>
                    <a:pt x="1829" y="1897"/>
                    <a:pt x="3420" y="1796"/>
                  </a:cubicBezTo>
                  <a:lnTo>
                    <a:pt x="21538" y="678"/>
                  </a:lnTo>
                  <a:cubicBezTo>
                    <a:pt x="21612" y="672"/>
                    <a:pt x="21686" y="669"/>
                    <a:pt x="21760" y="669"/>
                  </a:cubicBezTo>
                  <a:close/>
                  <a:moveTo>
                    <a:pt x="21538" y="1"/>
                  </a:moveTo>
                  <a:lnTo>
                    <a:pt x="3386" y="1152"/>
                  </a:lnTo>
                  <a:cubicBezTo>
                    <a:pt x="1422" y="1288"/>
                    <a:pt x="0" y="3015"/>
                    <a:pt x="271" y="4979"/>
                  </a:cubicBezTo>
                  <a:lnTo>
                    <a:pt x="3116" y="25365"/>
                  </a:lnTo>
                  <a:cubicBezTo>
                    <a:pt x="3353" y="27024"/>
                    <a:pt x="4775" y="28243"/>
                    <a:pt x="6468" y="28243"/>
                  </a:cubicBezTo>
                  <a:lnTo>
                    <a:pt x="14900" y="28006"/>
                  </a:lnTo>
                  <a:lnTo>
                    <a:pt x="13884" y="35490"/>
                  </a:lnTo>
                  <a:cubicBezTo>
                    <a:pt x="13850" y="35660"/>
                    <a:pt x="13952" y="35795"/>
                    <a:pt x="14087" y="35863"/>
                  </a:cubicBezTo>
                  <a:lnTo>
                    <a:pt x="14223" y="35863"/>
                  </a:lnTo>
                  <a:cubicBezTo>
                    <a:pt x="14325" y="35863"/>
                    <a:pt x="14426" y="35829"/>
                    <a:pt x="14494" y="35727"/>
                  </a:cubicBezTo>
                  <a:lnTo>
                    <a:pt x="19675" y="27871"/>
                  </a:lnTo>
                  <a:lnTo>
                    <a:pt x="20183" y="27871"/>
                  </a:lnTo>
                  <a:cubicBezTo>
                    <a:pt x="21910" y="27803"/>
                    <a:pt x="23298" y="26482"/>
                    <a:pt x="23434" y="24755"/>
                  </a:cubicBezTo>
                  <a:lnTo>
                    <a:pt x="25093" y="3658"/>
                  </a:lnTo>
                  <a:cubicBezTo>
                    <a:pt x="25224" y="1670"/>
                    <a:pt x="23692" y="27"/>
                    <a:pt x="21735" y="27"/>
                  </a:cubicBezTo>
                  <a:cubicBezTo>
                    <a:pt x="21658" y="27"/>
                    <a:pt x="21581" y="30"/>
                    <a:pt x="21504" y="35"/>
                  </a:cubicBezTo>
                  <a:lnTo>
                    <a:pt x="21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17" name="Google Shape;18717;p74"/>
          <p:cNvSpPr txBox="1">
            <a:spLocks noGrp="1"/>
          </p:cNvSpPr>
          <p:nvPr>
            <p:ph type="title"/>
          </p:nvPr>
        </p:nvSpPr>
        <p:spPr>
          <a:xfrm>
            <a:off x="1460288" y="22569"/>
            <a:ext cx="8601559"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Understanding!</a:t>
            </a:r>
            <a:endParaRPr dirty="0"/>
          </a:p>
        </p:txBody>
      </p:sp>
      <p:sp>
        <p:nvSpPr>
          <p:cNvPr id="18718" name="Google Shape;18718;p74"/>
          <p:cNvSpPr txBox="1">
            <a:spLocks noGrp="1"/>
          </p:cNvSpPr>
          <p:nvPr>
            <p:ph type="subTitle" idx="1"/>
          </p:nvPr>
        </p:nvSpPr>
        <p:spPr>
          <a:xfrm>
            <a:off x="4592401" y="1359703"/>
            <a:ext cx="3001500" cy="2836155"/>
          </a:xfrm>
          <a:prstGeom prst="rect">
            <a:avLst/>
          </a:prstGeom>
        </p:spPr>
        <p:txBody>
          <a:bodyPr spcFirstLastPara="1" wrap="square" lIns="91425" tIns="91425" rIns="91425" bIns="91425" anchor="t" anchorCtr="0">
            <a:noAutofit/>
          </a:bodyPr>
          <a:lstStyle/>
          <a:p>
            <a:pPr marL="0" lvl="0" indent="0">
              <a:spcAft>
                <a:spcPts val="1600"/>
              </a:spcAft>
            </a:pPr>
            <a:r>
              <a:rPr lang="en-US" sz="1200" dirty="0"/>
              <a:t>Credit scoring is a statistical process and financial industry practice that evaluates the creditworthiness of individuals or entities seeking to borrow money. It involves assessing an applicant's credit history, payment behavior, outstanding debts, and various financial indicators to determine the likelihood of them repaying a loan. A credit score is assigned to the applicant, reflecting their credit risk and helping lenders make informed decisions about extending credit.</a:t>
            </a:r>
          </a:p>
          <a:p>
            <a:pPr marL="0" lvl="0" indent="0">
              <a:spcAft>
                <a:spcPts val="1600"/>
              </a:spcAft>
            </a:pPr>
            <a:endParaRPr lang="en-US" sz="1200" dirty="0"/>
          </a:p>
          <a:p>
            <a:pPr marL="0" lvl="0" indent="0">
              <a:spcAft>
                <a:spcPts val="1600"/>
              </a:spcAft>
            </a:pPr>
            <a:endParaRPr sz="1000" dirty="0"/>
          </a:p>
        </p:txBody>
      </p:sp>
      <p:grpSp>
        <p:nvGrpSpPr>
          <p:cNvPr id="18719" name="Google Shape;18719;p74"/>
          <p:cNvGrpSpPr/>
          <p:nvPr/>
        </p:nvGrpSpPr>
        <p:grpSpPr>
          <a:xfrm>
            <a:off x="887248" y="568319"/>
            <a:ext cx="1489553" cy="4050219"/>
            <a:chOff x="787750" y="968875"/>
            <a:chExt cx="1342302" cy="3649832"/>
          </a:xfrm>
        </p:grpSpPr>
        <p:sp>
          <p:nvSpPr>
            <p:cNvPr id="18720" name="Google Shape;18720;p74"/>
            <p:cNvSpPr/>
            <p:nvPr/>
          </p:nvSpPr>
          <p:spPr>
            <a:xfrm>
              <a:off x="961822" y="968875"/>
              <a:ext cx="728667" cy="591077"/>
            </a:xfrm>
            <a:custGeom>
              <a:avLst/>
              <a:gdLst/>
              <a:ahLst/>
              <a:cxnLst/>
              <a:rect l="l" t="t" r="r" b="b"/>
              <a:pathLst>
                <a:path w="11884" h="9640" extrusionOk="0">
                  <a:moveTo>
                    <a:pt x="6682" y="1"/>
                  </a:moveTo>
                  <a:cubicBezTo>
                    <a:pt x="5750" y="1"/>
                    <a:pt x="5460" y="316"/>
                    <a:pt x="5460" y="316"/>
                  </a:cubicBezTo>
                  <a:cubicBezTo>
                    <a:pt x="5460" y="316"/>
                    <a:pt x="5272" y="44"/>
                    <a:pt x="5123" y="44"/>
                  </a:cubicBezTo>
                  <a:cubicBezTo>
                    <a:pt x="5092" y="44"/>
                    <a:pt x="5062" y="56"/>
                    <a:pt x="5037" y="84"/>
                  </a:cubicBezTo>
                  <a:cubicBezTo>
                    <a:pt x="4955" y="166"/>
                    <a:pt x="4914" y="275"/>
                    <a:pt x="4914" y="398"/>
                  </a:cubicBezTo>
                  <a:cubicBezTo>
                    <a:pt x="4914" y="398"/>
                    <a:pt x="4362" y="270"/>
                    <a:pt x="3701" y="270"/>
                  </a:cubicBezTo>
                  <a:cubicBezTo>
                    <a:pt x="3327" y="270"/>
                    <a:pt x="2917" y="311"/>
                    <a:pt x="2553" y="439"/>
                  </a:cubicBezTo>
                  <a:cubicBezTo>
                    <a:pt x="1543" y="780"/>
                    <a:pt x="478" y="1954"/>
                    <a:pt x="628" y="2227"/>
                  </a:cubicBezTo>
                  <a:cubicBezTo>
                    <a:pt x="671" y="2308"/>
                    <a:pt x="775" y="2336"/>
                    <a:pt x="899" y="2336"/>
                  </a:cubicBezTo>
                  <a:cubicBezTo>
                    <a:pt x="1174" y="2336"/>
                    <a:pt x="1542" y="2200"/>
                    <a:pt x="1543" y="2200"/>
                  </a:cubicBezTo>
                  <a:lnTo>
                    <a:pt x="1543" y="2200"/>
                  </a:lnTo>
                  <a:cubicBezTo>
                    <a:pt x="1543" y="2200"/>
                    <a:pt x="833" y="2923"/>
                    <a:pt x="928" y="3032"/>
                  </a:cubicBezTo>
                  <a:cubicBezTo>
                    <a:pt x="997" y="3087"/>
                    <a:pt x="1065" y="3155"/>
                    <a:pt x="1133" y="3210"/>
                  </a:cubicBezTo>
                  <a:cubicBezTo>
                    <a:pt x="1133" y="3210"/>
                    <a:pt x="246" y="4097"/>
                    <a:pt x="123" y="5189"/>
                  </a:cubicBezTo>
                  <a:cubicBezTo>
                    <a:pt x="0" y="6281"/>
                    <a:pt x="505" y="6717"/>
                    <a:pt x="505" y="6717"/>
                  </a:cubicBezTo>
                  <a:lnTo>
                    <a:pt x="1119" y="6349"/>
                  </a:lnTo>
                  <a:lnTo>
                    <a:pt x="1119" y="6349"/>
                  </a:lnTo>
                  <a:cubicBezTo>
                    <a:pt x="1119" y="6349"/>
                    <a:pt x="997" y="7345"/>
                    <a:pt x="1734" y="7864"/>
                  </a:cubicBezTo>
                  <a:cubicBezTo>
                    <a:pt x="2112" y="8130"/>
                    <a:pt x="2318" y="8195"/>
                    <a:pt x="2428" y="8195"/>
                  </a:cubicBezTo>
                  <a:cubicBezTo>
                    <a:pt x="2533" y="8195"/>
                    <a:pt x="2553" y="8137"/>
                    <a:pt x="2553" y="8137"/>
                  </a:cubicBezTo>
                  <a:cubicBezTo>
                    <a:pt x="2553" y="8137"/>
                    <a:pt x="3440" y="9352"/>
                    <a:pt x="4873" y="9556"/>
                  </a:cubicBezTo>
                  <a:cubicBezTo>
                    <a:pt x="5308" y="9614"/>
                    <a:pt x="5684" y="9639"/>
                    <a:pt x="6013" y="9639"/>
                  </a:cubicBezTo>
                  <a:cubicBezTo>
                    <a:pt x="6779" y="9639"/>
                    <a:pt x="7285" y="9502"/>
                    <a:pt x="7657" y="9311"/>
                  </a:cubicBezTo>
                  <a:cubicBezTo>
                    <a:pt x="7985" y="9120"/>
                    <a:pt x="8312" y="8901"/>
                    <a:pt x="8599" y="8669"/>
                  </a:cubicBezTo>
                  <a:lnTo>
                    <a:pt x="8599" y="8669"/>
                  </a:lnTo>
                  <a:cubicBezTo>
                    <a:pt x="8599" y="8669"/>
                    <a:pt x="8519" y="8944"/>
                    <a:pt x="8780" y="8944"/>
                  </a:cubicBezTo>
                  <a:cubicBezTo>
                    <a:pt x="8844" y="8944"/>
                    <a:pt x="8927" y="8927"/>
                    <a:pt x="9036" y="8888"/>
                  </a:cubicBezTo>
                  <a:cubicBezTo>
                    <a:pt x="9595" y="8683"/>
                    <a:pt x="10619" y="7495"/>
                    <a:pt x="10619" y="7495"/>
                  </a:cubicBezTo>
                  <a:cubicBezTo>
                    <a:pt x="10619" y="7495"/>
                    <a:pt x="10702" y="7619"/>
                    <a:pt x="10832" y="7619"/>
                  </a:cubicBezTo>
                  <a:cubicBezTo>
                    <a:pt x="10914" y="7619"/>
                    <a:pt x="11014" y="7571"/>
                    <a:pt x="11124" y="7414"/>
                  </a:cubicBezTo>
                  <a:cubicBezTo>
                    <a:pt x="11411" y="7004"/>
                    <a:pt x="11165" y="5339"/>
                    <a:pt x="11165" y="5339"/>
                  </a:cubicBezTo>
                  <a:lnTo>
                    <a:pt x="11165" y="5339"/>
                  </a:lnTo>
                  <a:cubicBezTo>
                    <a:pt x="11165" y="5339"/>
                    <a:pt x="11321" y="5387"/>
                    <a:pt x="11481" y="5387"/>
                  </a:cubicBezTo>
                  <a:cubicBezTo>
                    <a:pt x="11680" y="5387"/>
                    <a:pt x="11884" y="5312"/>
                    <a:pt x="11793" y="4970"/>
                  </a:cubicBezTo>
                  <a:cubicBezTo>
                    <a:pt x="11629" y="4343"/>
                    <a:pt x="10919" y="2336"/>
                    <a:pt x="10291" y="1845"/>
                  </a:cubicBezTo>
                  <a:cubicBezTo>
                    <a:pt x="9798" y="1498"/>
                    <a:pt x="9277" y="1242"/>
                    <a:pt x="8719" y="1052"/>
                  </a:cubicBezTo>
                  <a:lnTo>
                    <a:pt x="8719" y="1052"/>
                  </a:lnTo>
                  <a:cubicBezTo>
                    <a:pt x="8768" y="1068"/>
                    <a:pt x="8855" y="1092"/>
                    <a:pt x="8928" y="1092"/>
                  </a:cubicBezTo>
                  <a:cubicBezTo>
                    <a:pt x="9018" y="1092"/>
                    <a:pt x="9085" y="1054"/>
                    <a:pt x="9022" y="917"/>
                  </a:cubicBezTo>
                  <a:cubicBezTo>
                    <a:pt x="8886" y="603"/>
                    <a:pt x="7821" y="30"/>
                    <a:pt x="6797" y="2"/>
                  </a:cubicBezTo>
                  <a:cubicBezTo>
                    <a:pt x="6758" y="1"/>
                    <a:pt x="6720" y="1"/>
                    <a:pt x="6682" y="1"/>
                  </a:cubicBez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1" name="Google Shape;18721;p74"/>
            <p:cNvSpPr/>
            <p:nvPr/>
          </p:nvSpPr>
          <p:spPr>
            <a:xfrm>
              <a:off x="1138408" y="1233448"/>
              <a:ext cx="31822" cy="98778"/>
            </a:xfrm>
            <a:custGeom>
              <a:avLst/>
              <a:gdLst/>
              <a:ahLst/>
              <a:cxnLst/>
              <a:rect l="l" t="t" r="r" b="b"/>
              <a:pathLst>
                <a:path w="519" h="1611" fill="none" extrusionOk="0">
                  <a:moveTo>
                    <a:pt x="300" y="0"/>
                  </a:moveTo>
                  <a:cubicBezTo>
                    <a:pt x="300" y="0"/>
                    <a:pt x="0" y="96"/>
                    <a:pt x="55" y="519"/>
                  </a:cubicBezTo>
                  <a:cubicBezTo>
                    <a:pt x="109" y="942"/>
                    <a:pt x="519" y="1611"/>
                    <a:pt x="519" y="1611"/>
                  </a:cubicBezTo>
                  <a:close/>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2" name="Google Shape;18722;p74"/>
            <p:cNvSpPr/>
            <p:nvPr/>
          </p:nvSpPr>
          <p:spPr>
            <a:xfrm>
              <a:off x="1456386" y="1229279"/>
              <a:ext cx="26856" cy="107976"/>
            </a:xfrm>
            <a:custGeom>
              <a:avLst/>
              <a:gdLst/>
              <a:ahLst/>
              <a:cxnLst/>
              <a:rect l="l" t="t" r="r" b="b"/>
              <a:pathLst>
                <a:path w="438" h="1761" fill="none" extrusionOk="0">
                  <a:moveTo>
                    <a:pt x="42" y="55"/>
                  </a:moveTo>
                  <a:cubicBezTo>
                    <a:pt x="42" y="55"/>
                    <a:pt x="437" y="0"/>
                    <a:pt x="383" y="532"/>
                  </a:cubicBezTo>
                  <a:cubicBezTo>
                    <a:pt x="342" y="1065"/>
                    <a:pt x="1" y="1761"/>
                    <a:pt x="1" y="1761"/>
                  </a:cubicBezTo>
                  <a:close/>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3" name="Google Shape;18723;p74"/>
            <p:cNvSpPr/>
            <p:nvPr/>
          </p:nvSpPr>
          <p:spPr>
            <a:xfrm>
              <a:off x="892353" y="2353179"/>
              <a:ext cx="776677" cy="2265528"/>
            </a:xfrm>
            <a:custGeom>
              <a:avLst/>
              <a:gdLst/>
              <a:ahLst/>
              <a:cxnLst/>
              <a:rect l="l" t="t" r="r" b="b"/>
              <a:pathLst>
                <a:path w="12667" h="36949" extrusionOk="0">
                  <a:moveTo>
                    <a:pt x="969" y="0"/>
                  </a:moveTo>
                  <a:lnTo>
                    <a:pt x="314" y="3071"/>
                  </a:lnTo>
                  <a:cubicBezTo>
                    <a:pt x="314" y="3071"/>
                    <a:pt x="0" y="6593"/>
                    <a:pt x="874" y="9309"/>
                  </a:cubicBezTo>
                  <a:cubicBezTo>
                    <a:pt x="1747" y="12025"/>
                    <a:pt x="3017" y="15041"/>
                    <a:pt x="3071" y="15874"/>
                  </a:cubicBezTo>
                  <a:cubicBezTo>
                    <a:pt x="3140" y="16693"/>
                    <a:pt x="1775" y="19832"/>
                    <a:pt x="2143" y="22357"/>
                  </a:cubicBezTo>
                  <a:cubicBezTo>
                    <a:pt x="2525" y="24896"/>
                    <a:pt x="4559" y="29891"/>
                    <a:pt x="4723" y="30969"/>
                  </a:cubicBezTo>
                  <a:cubicBezTo>
                    <a:pt x="4887" y="32034"/>
                    <a:pt x="4313" y="35951"/>
                    <a:pt x="4368" y="36388"/>
                  </a:cubicBezTo>
                  <a:cubicBezTo>
                    <a:pt x="4420" y="36805"/>
                    <a:pt x="5208" y="36949"/>
                    <a:pt x="5587" y="36949"/>
                  </a:cubicBezTo>
                  <a:cubicBezTo>
                    <a:pt x="5605" y="36949"/>
                    <a:pt x="5622" y="36948"/>
                    <a:pt x="5637" y="36948"/>
                  </a:cubicBezTo>
                  <a:cubicBezTo>
                    <a:pt x="5979" y="36948"/>
                    <a:pt x="6456" y="36606"/>
                    <a:pt x="6456" y="36606"/>
                  </a:cubicBezTo>
                  <a:cubicBezTo>
                    <a:pt x="6751" y="36688"/>
                    <a:pt x="7053" y="36731"/>
                    <a:pt x="7357" y="36731"/>
                  </a:cubicBezTo>
                  <a:cubicBezTo>
                    <a:pt x="7462" y="36731"/>
                    <a:pt x="7566" y="36726"/>
                    <a:pt x="7671" y="36716"/>
                  </a:cubicBezTo>
                  <a:cubicBezTo>
                    <a:pt x="8244" y="36634"/>
                    <a:pt x="8285" y="36060"/>
                    <a:pt x="8121" y="35515"/>
                  </a:cubicBezTo>
                  <a:cubicBezTo>
                    <a:pt x="7958" y="34982"/>
                    <a:pt x="7343" y="31816"/>
                    <a:pt x="7303" y="31133"/>
                  </a:cubicBezTo>
                  <a:cubicBezTo>
                    <a:pt x="7248" y="30451"/>
                    <a:pt x="8695" y="26138"/>
                    <a:pt x="8981" y="23667"/>
                  </a:cubicBezTo>
                  <a:cubicBezTo>
                    <a:pt x="9295" y="20869"/>
                    <a:pt x="9323" y="18508"/>
                    <a:pt x="9459" y="17471"/>
                  </a:cubicBezTo>
                  <a:cubicBezTo>
                    <a:pt x="9596" y="16434"/>
                    <a:pt x="9677" y="15860"/>
                    <a:pt x="9677" y="15860"/>
                  </a:cubicBezTo>
                  <a:cubicBezTo>
                    <a:pt x="9677" y="15860"/>
                    <a:pt x="11452" y="11070"/>
                    <a:pt x="12066" y="8463"/>
                  </a:cubicBezTo>
                  <a:cubicBezTo>
                    <a:pt x="12666" y="5856"/>
                    <a:pt x="12434" y="3071"/>
                    <a:pt x="12434" y="2839"/>
                  </a:cubicBezTo>
                  <a:cubicBezTo>
                    <a:pt x="12434" y="2594"/>
                    <a:pt x="11588" y="96"/>
                    <a:pt x="11588" y="96"/>
                  </a:cubicBezTo>
                  <a:lnTo>
                    <a:pt x="969" y="0"/>
                  </a:lnTo>
                  <a:close/>
                </a:path>
              </a:pathLst>
            </a:custGeom>
            <a:solidFill>
              <a:schemeClr val="dk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4" name="Google Shape;18724;p74"/>
            <p:cNvSpPr/>
            <p:nvPr/>
          </p:nvSpPr>
          <p:spPr>
            <a:xfrm>
              <a:off x="1156803" y="4237812"/>
              <a:ext cx="243604" cy="380889"/>
            </a:xfrm>
            <a:custGeom>
              <a:avLst/>
              <a:gdLst/>
              <a:ahLst/>
              <a:cxnLst/>
              <a:rect l="l" t="t" r="r" b="b"/>
              <a:pathLst>
                <a:path w="3973" h="6212" extrusionOk="0">
                  <a:moveTo>
                    <a:pt x="1966" y="0"/>
                  </a:moveTo>
                  <a:lnTo>
                    <a:pt x="369" y="14"/>
                  </a:lnTo>
                  <a:cubicBezTo>
                    <a:pt x="396" y="96"/>
                    <a:pt x="410" y="164"/>
                    <a:pt x="410" y="232"/>
                  </a:cubicBezTo>
                  <a:cubicBezTo>
                    <a:pt x="574" y="1297"/>
                    <a:pt x="0" y="5214"/>
                    <a:pt x="55" y="5651"/>
                  </a:cubicBezTo>
                  <a:cubicBezTo>
                    <a:pt x="107" y="6068"/>
                    <a:pt x="895" y="6212"/>
                    <a:pt x="1274" y="6212"/>
                  </a:cubicBezTo>
                  <a:cubicBezTo>
                    <a:pt x="1292" y="6212"/>
                    <a:pt x="1309" y="6211"/>
                    <a:pt x="1324" y="6211"/>
                  </a:cubicBezTo>
                  <a:cubicBezTo>
                    <a:pt x="1666" y="6211"/>
                    <a:pt x="2143" y="5869"/>
                    <a:pt x="2143" y="5869"/>
                  </a:cubicBezTo>
                  <a:cubicBezTo>
                    <a:pt x="2438" y="5951"/>
                    <a:pt x="2740" y="5994"/>
                    <a:pt x="3044" y="5994"/>
                  </a:cubicBezTo>
                  <a:cubicBezTo>
                    <a:pt x="3149" y="5994"/>
                    <a:pt x="3253" y="5989"/>
                    <a:pt x="3358" y="5979"/>
                  </a:cubicBezTo>
                  <a:cubicBezTo>
                    <a:pt x="3945" y="5897"/>
                    <a:pt x="3972" y="5323"/>
                    <a:pt x="3808" y="4778"/>
                  </a:cubicBezTo>
                  <a:cubicBezTo>
                    <a:pt x="3645" y="4245"/>
                    <a:pt x="3030" y="1092"/>
                    <a:pt x="2990" y="410"/>
                  </a:cubicBezTo>
                  <a:cubicBezTo>
                    <a:pt x="2990" y="273"/>
                    <a:pt x="3003" y="137"/>
                    <a:pt x="3030" y="14"/>
                  </a:cubicBezTo>
                  <a:lnTo>
                    <a:pt x="1966" y="0"/>
                  </a:lnTo>
                  <a:close/>
                </a:path>
              </a:pathLst>
            </a:custGeom>
            <a:solidFill>
              <a:schemeClr val="lt2"/>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5" name="Google Shape;18725;p74"/>
            <p:cNvSpPr/>
            <p:nvPr/>
          </p:nvSpPr>
          <p:spPr>
            <a:xfrm>
              <a:off x="1284828" y="4531572"/>
              <a:ext cx="118093" cy="72474"/>
            </a:xfrm>
            <a:custGeom>
              <a:avLst/>
              <a:gdLst/>
              <a:ahLst/>
              <a:cxnLst/>
              <a:rect l="l" t="t" r="r" b="b"/>
              <a:pathLst>
                <a:path w="1926" h="1182" extrusionOk="0">
                  <a:moveTo>
                    <a:pt x="1720" y="0"/>
                  </a:moveTo>
                  <a:lnTo>
                    <a:pt x="1720" y="0"/>
                  </a:lnTo>
                  <a:cubicBezTo>
                    <a:pt x="1447" y="68"/>
                    <a:pt x="1174" y="123"/>
                    <a:pt x="902" y="150"/>
                  </a:cubicBezTo>
                  <a:cubicBezTo>
                    <a:pt x="840" y="156"/>
                    <a:pt x="778" y="159"/>
                    <a:pt x="716" y="159"/>
                  </a:cubicBezTo>
                  <a:cubicBezTo>
                    <a:pt x="474" y="159"/>
                    <a:pt x="229" y="117"/>
                    <a:pt x="1" y="41"/>
                  </a:cubicBezTo>
                  <a:lnTo>
                    <a:pt x="1" y="41"/>
                  </a:lnTo>
                  <a:cubicBezTo>
                    <a:pt x="110" y="164"/>
                    <a:pt x="192" y="328"/>
                    <a:pt x="219" y="505"/>
                  </a:cubicBezTo>
                  <a:cubicBezTo>
                    <a:pt x="192" y="710"/>
                    <a:pt x="137" y="901"/>
                    <a:pt x="55" y="1092"/>
                  </a:cubicBezTo>
                  <a:cubicBezTo>
                    <a:pt x="55" y="1092"/>
                    <a:pt x="495" y="1181"/>
                    <a:pt x="912" y="1181"/>
                  </a:cubicBezTo>
                  <a:cubicBezTo>
                    <a:pt x="1106" y="1181"/>
                    <a:pt x="1295" y="1162"/>
                    <a:pt x="1434" y="1106"/>
                  </a:cubicBezTo>
                  <a:cubicBezTo>
                    <a:pt x="1884" y="928"/>
                    <a:pt x="1925" y="382"/>
                    <a:pt x="1720" y="0"/>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6" name="Google Shape;18726;p74"/>
            <p:cNvSpPr/>
            <p:nvPr/>
          </p:nvSpPr>
          <p:spPr>
            <a:xfrm>
              <a:off x="1160175" y="4530713"/>
              <a:ext cx="142312" cy="87926"/>
            </a:xfrm>
            <a:custGeom>
              <a:avLst/>
              <a:gdLst/>
              <a:ahLst/>
              <a:cxnLst/>
              <a:rect l="l" t="t" r="r" b="b"/>
              <a:pathLst>
                <a:path w="2321" h="1434" extrusionOk="0">
                  <a:moveTo>
                    <a:pt x="55" y="1"/>
                  </a:moveTo>
                  <a:cubicBezTo>
                    <a:pt x="14" y="287"/>
                    <a:pt x="0" y="587"/>
                    <a:pt x="0" y="874"/>
                  </a:cubicBezTo>
                  <a:cubicBezTo>
                    <a:pt x="55" y="1311"/>
                    <a:pt x="915" y="1434"/>
                    <a:pt x="1269" y="1434"/>
                  </a:cubicBezTo>
                  <a:cubicBezTo>
                    <a:pt x="1611" y="1434"/>
                    <a:pt x="2088" y="1092"/>
                    <a:pt x="2088" y="1092"/>
                  </a:cubicBezTo>
                  <a:cubicBezTo>
                    <a:pt x="2320" y="765"/>
                    <a:pt x="2157" y="41"/>
                    <a:pt x="2157" y="41"/>
                  </a:cubicBezTo>
                  <a:lnTo>
                    <a:pt x="55" y="1"/>
                  </a:ln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7" name="Google Shape;18727;p74"/>
            <p:cNvSpPr/>
            <p:nvPr/>
          </p:nvSpPr>
          <p:spPr>
            <a:xfrm>
              <a:off x="1277286" y="4237812"/>
              <a:ext cx="15145" cy="295477"/>
            </a:xfrm>
            <a:custGeom>
              <a:avLst/>
              <a:gdLst/>
              <a:ahLst/>
              <a:cxnLst/>
              <a:rect l="l" t="t" r="r" b="b"/>
              <a:pathLst>
                <a:path w="247" h="4819" extrusionOk="0">
                  <a:moveTo>
                    <a:pt x="1" y="0"/>
                  </a:moveTo>
                  <a:lnTo>
                    <a:pt x="55" y="1570"/>
                  </a:lnTo>
                  <a:lnTo>
                    <a:pt x="247" y="4818"/>
                  </a:lnTo>
                  <a:lnTo>
                    <a:pt x="1" y="0"/>
                  </a:lnTo>
                  <a:close/>
                </a:path>
              </a:pathLst>
            </a:custGeom>
            <a:solidFill>
              <a:srgbClr val="BDBD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8" name="Google Shape;18728;p74"/>
            <p:cNvSpPr/>
            <p:nvPr/>
          </p:nvSpPr>
          <p:spPr>
            <a:xfrm>
              <a:off x="1277286" y="4237812"/>
              <a:ext cx="15145" cy="295477"/>
            </a:xfrm>
            <a:custGeom>
              <a:avLst/>
              <a:gdLst/>
              <a:ahLst/>
              <a:cxnLst/>
              <a:rect l="l" t="t" r="r" b="b"/>
              <a:pathLst>
                <a:path w="247" h="4819" fill="none" extrusionOk="0">
                  <a:moveTo>
                    <a:pt x="1" y="0"/>
                  </a:moveTo>
                  <a:lnTo>
                    <a:pt x="55" y="1570"/>
                  </a:lnTo>
                  <a:lnTo>
                    <a:pt x="247" y="4818"/>
                  </a:lnTo>
                </a:path>
              </a:pathLst>
            </a:custGeom>
            <a:no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9" name="Google Shape;18729;p74"/>
            <p:cNvSpPr/>
            <p:nvPr/>
          </p:nvSpPr>
          <p:spPr>
            <a:xfrm>
              <a:off x="1302425" y="2716347"/>
              <a:ext cx="2575" cy="104726"/>
            </a:xfrm>
            <a:custGeom>
              <a:avLst/>
              <a:gdLst/>
              <a:ahLst/>
              <a:cxnLst/>
              <a:rect l="l" t="t" r="r" b="b"/>
              <a:pathLst>
                <a:path w="42" h="1708" fill="none" extrusionOk="0">
                  <a:moveTo>
                    <a:pt x="0" y="1707"/>
                  </a:moveTo>
                  <a:cubicBezTo>
                    <a:pt x="28" y="697"/>
                    <a:pt x="41" y="1"/>
                    <a:pt x="41" y="1"/>
                  </a:cubicBezTo>
                </a:path>
              </a:pathLst>
            </a:custGeom>
            <a:noFill/>
            <a:ln w="44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0" name="Google Shape;18730;p74"/>
            <p:cNvSpPr/>
            <p:nvPr/>
          </p:nvSpPr>
          <p:spPr>
            <a:xfrm>
              <a:off x="1273975" y="2868714"/>
              <a:ext cx="26856" cy="1143218"/>
            </a:xfrm>
            <a:custGeom>
              <a:avLst/>
              <a:gdLst/>
              <a:ahLst/>
              <a:cxnLst/>
              <a:rect l="l" t="t" r="r" b="b"/>
              <a:pathLst>
                <a:path w="438" h="18645" fill="none" extrusionOk="0">
                  <a:moveTo>
                    <a:pt x="0" y="18644"/>
                  </a:moveTo>
                  <a:cubicBezTo>
                    <a:pt x="82" y="14563"/>
                    <a:pt x="246" y="7015"/>
                    <a:pt x="273" y="6551"/>
                  </a:cubicBezTo>
                  <a:cubicBezTo>
                    <a:pt x="301" y="6142"/>
                    <a:pt x="382" y="2539"/>
                    <a:pt x="437" y="0"/>
                  </a:cubicBezTo>
                </a:path>
              </a:pathLst>
            </a:custGeom>
            <a:noFill/>
            <a:ln w="44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1" name="Google Shape;18731;p74"/>
            <p:cNvSpPr/>
            <p:nvPr/>
          </p:nvSpPr>
          <p:spPr>
            <a:xfrm>
              <a:off x="1269806" y="4060367"/>
              <a:ext cx="2514" cy="109693"/>
            </a:xfrm>
            <a:custGeom>
              <a:avLst/>
              <a:gdLst/>
              <a:ahLst/>
              <a:cxnLst/>
              <a:rect l="l" t="t" r="r" b="b"/>
              <a:pathLst>
                <a:path w="41" h="1789" fill="none" extrusionOk="0">
                  <a:moveTo>
                    <a:pt x="0" y="1789"/>
                  </a:moveTo>
                  <a:cubicBezTo>
                    <a:pt x="0" y="1789"/>
                    <a:pt x="14" y="1093"/>
                    <a:pt x="41" y="1"/>
                  </a:cubicBezTo>
                </a:path>
              </a:pathLst>
            </a:custGeom>
            <a:noFill/>
            <a:ln w="44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2" name="Google Shape;18732;p74"/>
            <p:cNvSpPr/>
            <p:nvPr/>
          </p:nvSpPr>
          <p:spPr>
            <a:xfrm>
              <a:off x="1209533" y="2653622"/>
              <a:ext cx="171621" cy="47764"/>
            </a:xfrm>
            <a:custGeom>
              <a:avLst/>
              <a:gdLst/>
              <a:ahLst/>
              <a:cxnLst/>
              <a:rect l="l" t="t" r="r" b="b"/>
              <a:pathLst>
                <a:path w="2799" h="779" fill="none" extrusionOk="0">
                  <a:moveTo>
                    <a:pt x="0" y="55"/>
                  </a:moveTo>
                  <a:lnTo>
                    <a:pt x="1597" y="778"/>
                  </a:lnTo>
                  <a:lnTo>
                    <a:pt x="2798" y="0"/>
                  </a:lnTo>
                </a:path>
              </a:pathLst>
            </a:custGeom>
            <a:noFill/>
            <a:ln w="44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3" name="Google Shape;18733;p74"/>
            <p:cNvSpPr/>
            <p:nvPr/>
          </p:nvSpPr>
          <p:spPr>
            <a:xfrm>
              <a:off x="1109958" y="1553696"/>
              <a:ext cx="386652" cy="924262"/>
            </a:xfrm>
            <a:custGeom>
              <a:avLst/>
              <a:gdLst/>
              <a:ahLst/>
              <a:cxnLst/>
              <a:rect l="l" t="t" r="r" b="b"/>
              <a:pathLst>
                <a:path w="6306" h="15074" extrusionOk="0">
                  <a:moveTo>
                    <a:pt x="3500" y="1"/>
                  </a:moveTo>
                  <a:cubicBezTo>
                    <a:pt x="2403" y="1"/>
                    <a:pt x="546" y="496"/>
                    <a:pt x="546" y="496"/>
                  </a:cubicBezTo>
                  <a:lnTo>
                    <a:pt x="232" y="1233"/>
                  </a:lnTo>
                  <a:cubicBezTo>
                    <a:pt x="232" y="1233"/>
                    <a:pt x="0" y="5109"/>
                    <a:pt x="82" y="7785"/>
                  </a:cubicBezTo>
                  <a:cubicBezTo>
                    <a:pt x="178" y="10460"/>
                    <a:pt x="751" y="14459"/>
                    <a:pt x="751" y="14459"/>
                  </a:cubicBezTo>
                  <a:cubicBezTo>
                    <a:pt x="751" y="14459"/>
                    <a:pt x="2182" y="13926"/>
                    <a:pt x="2923" y="13926"/>
                  </a:cubicBezTo>
                  <a:cubicBezTo>
                    <a:pt x="2941" y="13926"/>
                    <a:pt x="2958" y="13926"/>
                    <a:pt x="2976" y="13927"/>
                  </a:cubicBezTo>
                  <a:cubicBezTo>
                    <a:pt x="3699" y="13967"/>
                    <a:pt x="5705" y="15073"/>
                    <a:pt x="5705" y="15073"/>
                  </a:cubicBezTo>
                  <a:cubicBezTo>
                    <a:pt x="5705" y="15073"/>
                    <a:pt x="5760" y="14595"/>
                    <a:pt x="5869" y="13790"/>
                  </a:cubicBezTo>
                  <a:cubicBezTo>
                    <a:pt x="5992" y="12971"/>
                    <a:pt x="6306" y="7553"/>
                    <a:pt x="6197" y="5041"/>
                  </a:cubicBezTo>
                  <a:cubicBezTo>
                    <a:pt x="6115" y="3499"/>
                    <a:pt x="5910" y="1957"/>
                    <a:pt x="5582" y="442"/>
                  </a:cubicBezTo>
                  <a:cubicBezTo>
                    <a:pt x="4968" y="182"/>
                    <a:pt x="4327" y="46"/>
                    <a:pt x="3658" y="5"/>
                  </a:cubicBezTo>
                  <a:cubicBezTo>
                    <a:pt x="3607" y="2"/>
                    <a:pt x="3554" y="1"/>
                    <a:pt x="3500" y="1"/>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4" name="Google Shape;18734;p74"/>
            <p:cNvSpPr/>
            <p:nvPr/>
          </p:nvSpPr>
          <p:spPr>
            <a:xfrm>
              <a:off x="1206161" y="2143973"/>
              <a:ext cx="172479" cy="137284"/>
            </a:xfrm>
            <a:custGeom>
              <a:avLst/>
              <a:gdLst/>
              <a:ahLst/>
              <a:cxnLst/>
              <a:rect l="l" t="t" r="r" b="b"/>
              <a:pathLst>
                <a:path w="2813" h="2239" fill="none" extrusionOk="0">
                  <a:moveTo>
                    <a:pt x="1" y="2239"/>
                  </a:moveTo>
                  <a:lnTo>
                    <a:pt x="2812" y="0"/>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5" name="Google Shape;18735;p74"/>
            <p:cNvSpPr/>
            <p:nvPr/>
          </p:nvSpPr>
          <p:spPr>
            <a:xfrm>
              <a:off x="1346756" y="2051081"/>
              <a:ext cx="79587" cy="70328"/>
            </a:xfrm>
            <a:custGeom>
              <a:avLst/>
              <a:gdLst/>
              <a:ahLst/>
              <a:cxnLst/>
              <a:rect l="l" t="t" r="r" b="b"/>
              <a:pathLst>
                <a:path w="1298" h="1147" fill="none" extrusionOk="0">
                  <a:moveTo>
                    <a:pt x="1297" y="0"/>
                  </a:moveTo>
                  <a:lnTo>
                    <a:pt x="1" y="1147"/>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6" name="Google Shape;18736;p74"/>
            <p:cNvSpPr/>
            <p:nvPr/>
          </p:nvSpPr>
          <p:spPr>
            <a:xfrm>
              <a:off x="1201992" y="1438485"/>
              <a:ext cx="238577" cy="219385"/>
            </a:xfrm>
            <a:custGeom>
              <a:avLst/>
              <a:gdLst/>
              <a:ahLst/>
              <a:cxnLst/>
              <a:rect l="l" t="t" r="r" b="b"/>
              <a:pathLst>
                <a:path w="3891" h="3578" extrusionOk="0">
                  <a:moveTo>
                    <a:pt x="3372" y="0"/>
                  </a:moveTo>
                  <a:lnTo>
                    <a:pt x="287" y="164"/>
                  </a:lnTo>
                  <a:lnTo>
                    <a:pt x="0" y="2239"/>
                  </a:lnTo>
                  <a:cubicBezTo>
                    <a:pt x="0" y="2239"/>
                    <a:pt x="505" y="3549"/>
                    <a:pt x="1857" y="3576"/>
                  </a:cubicBezTo>
                  <a:cubicBezTo>
                    <a:pt x="1876" y="3577"/>
                    <a:pt x="1894" y="3577"/>
                    <a:pt x="1913" y="3577"/>
                  </a:cubicBezTo>
                  <a:cubicBezTo>
                    <a:pt x="3227" y="3577"/>
                    <a:pt x="3890" y="2170"/>
                    <a:pt x="3890" y="2170"/>
                  </a:cubicBezTo>
                  <a:lnTo>
                    <a:pt x="3372" y="0"/>
                  </a:lnTo>
                  <a:close/>
                </a:path>
              </a:pathLst>
            </a:custGeom>
            <a:solidFill>
              <a:schemeClr val="lt2"/>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7" name="Google Shape;18737;p74"/>
            <p:cNvSpPr/>
            <p:nvPr/>
          </p:nvSpPr>
          <p:spPr>
            <a:xfrm>
              <a:off x="1165142" y="1091137"/>
              <a:ext cx="298849" cy="411853"/>
            </a:xfrm>
            <a:custGeom>
              <a:avLst/>
              <a:gdLst/>
              <a:ahLst/>
              <a:cxnLst/>
              <a:rect l="l" t="t" r="r" b="b"/>
              <a:pathLst>
                <a:path w="4874" h="6717" extrusionOk="0">
                  <a:moveTo>
                    <a:pt x="1844" y="1"/>
                  </a:moveTo>
                  <a:cubicBezTo>
                    <a:pt x="1393" y="69"/>
                    <a:pt x="984" y="247"/>
                    <a:pt x="629" y="520"/>
                  </a:cubicBezTo>
                  <a:cubicBezTo>
                    <a:pt x="1" y="984"/>
                    <a:pt x="69" y="1885"/>
                    <a:pt x="69" y="2553"/>
                  </a:cubicBezTo>
                  <a:cubicBezTo>
                    <a:pt x="83" y="3208"/>
                    <a:pt x="247" y="5024"/>
                    <a:pt x="492" y="5474"/>
                  </a:cubicBezTo>
                  <a:cubicBezTo>
                    <a:pt x="738" y="5938"/>
                    <a:pt x="1721" y="6703"/>
                    <a:pt x="2280" y="6716"/>
                  </a:cubicBezTo>
                  <a:cubicBezTo>
                    <a:pt x="2289" y="6717"/>
                    <a:pt x="2298" y="6717"/>
                    <a:pt x="2307" y="6717"/>
                  </a:cubicBezTo>
                  <a:cubicBezTo>
                    <a:pt x="2880" y="6717"/>
                    <a:pt x="4126" y="5886"/>
                    <a:pt x="4341" y="5188"/>
                  </a:cubicBezTo>
                  <a:cubicBezTo>
                    <a:pt x="4573" y="4478"/>
                    <a:pt x="4874" y="2622"/>
                    <a:pt x="4682" y="1543"/>
                  </a:cubicBezTo>
                  <a:cubicBezTo>
                    <a:pt x="4505" y="451"/>
                    <a:pt x="3413" y="192"/>
                    <a:pt x="3413" y="192"/>
                  </a:cubicBezTo>
                  <a:lnTo>
                    <a:pt x="3413" y="192"/>
                  </a:lnTo>
                  <a:cubicBezTo>
                    <a:pt x="3413" y="192"/>
                    <a:pt x="3446" y="507"/>
                    <a:pt x="3336" y="507"/>
                  </a:cubicBezTo>
                  <a:cubicBezTo>
                    <a:pt x="3323" y="507"/>
                    <a:pt x="3308" y="503"/>
                    <a:pt x="3290" y="492"/>
                  </a:cubicBezTo>
                  <a:cubicBezTo>
                    <a:pt x="3126" y="410"/>
                    <a:pt x="1844" y="1"/>
                    <a:pt x="1844" y="1"/>
                  </a:cubicBezTo>
                  <a:close/>
                </a:path>
              </a:pathLst>
            </a:custGeom>
            <a:solidFill>
              <a:schemeClr val="lt2"/>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8" name="Google Shape;18738;p74"/>
            <p:cNvSpPr/>
            <p:nvPr/>
          </p:nvSpPr>
          <p:spPr>
            <a:xfrm>
              <a:off x="1284828" y="1323826"/>
              <a:ext cx="42737" cy="25139"/>
            </a:xfrm>
            <a:custGeom>
              <a:avLst/>
              <a:gdLst/>
              <a:ahLst/>
              <a:cxnLst/>
              <a:rect l="l" t="t" r="r" b="b"/>
              <a:pathLst>
                <a:path w="697" h="410" fill="none" extrusionOk="0">
                  <a:moveTo>
                    <a:pt x="42" y="41"/>
                  </a:moveTo>
                  <a:cubicBezTo>
                    <a:pt x="42" y="41"/>
                    <a:pt x="1" y="260"/>
                    <a:pt x="96" y="328"/>
                  </a:cubicBezTo>
                  <a:cubicBezTo>
                    <a:pt x="233" y="396"/>
                    <a:pt x="397" y="410"/>
                    <a:pt x="533" y="355"/>
                  </a:cubicBezTo>
                  <a:cubicBezTo>
                    <a:pt x="683" y="301"/>
                    <a:pt x="697" y="28"/>
                    <a:pt x="697" y="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9" name="Google Shape;18739;p74"/>
            <p:cNvSpPr/>
            <p:nvPr/>
          </p:nvSpPr>
          <p:spPr>
            <a:xfrm>
              <a:off x="1238842" y="1364846"/>
              <a:ext cx="133912" cy="56778"/>
            </a:xfrm>
            <a:custGeom>
              <a:avLst/>
              <a:gdLst/>
              <a:ahLst/>
              <a:cxnLst/>
              <a:rect l="l" t="t" r="r" b="b"/>
              <a:pathLst>
                <a:path w="2184" h="926" extrusionOk="0">
                  <a:moveTo>
                    <a:pt x="2184" y="0"/>
                  </a:moveTo>
                  <a:lnTo>
                    <a:pt x="2184" y="0"/>
                  </a:lnTo>
                  <a:cubicBezTo>
                    <a:pt x="1750" y="145"/>
                    <a:pt x="1292" y="186"/>
                    <a:pt x="908" y="186"/>
                  </a:cubicBezTo>
                  <a:cubicBezTo>
                    <a:pt x="385" y="186"/>
                    <a:pt x="0" y="109"/>
                    <a:pt x="0" y="109"/>
                  </a:cubicBezTo>
                  <a:lnTo>
                    <a:pt x="0" y="109"/>
                  </a:lnTo>
                  <a:cubicBezTo>
                    <a:pt x="0" y="109"/>
                    <a:pt x="420" y="926"/>
                    <a:pt x="1000" y="926"/>
                  </a:cubicBezTo>
                  <a:cubicBezTo>
                    <a:pt x="1057" y="926"/>
                    <a:pt x="1115" y="918"/>
                    <a:pt x="1174" y="901"/>
                  </a:cubicBezTo>
                  <a:cubicBezTo>
                    <a:pt x="1856" y="710"/>
                    <a:pt x="2184" y="0"/>
                    <a:pt x="2184" y="0"/>
                  </a:cubicBezTo>
                  <a:close/>
                </a:path>
              </a:pathLst>
            </a:custGeom>
            <a:solidFill>
              <a:srgbClr val="FFFFFF"/>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0" name="Google Shape;18740;p74"/>
            <p:cNvSpPr/>
            <p:nvPr/>
          </p:nvSpPr>
          <p:spPr>
            <a:xfrm>
              <a:off x="1196964" y="1201626"/>
              <a:ext cx="53651" cy="20970"/>
            </a:xfrm>
            <a:custGeom>
              <a:avLst/>
              <a:gdLst/>
              <a:ahLst/>
              <a:cxnLst/>
              <a:rect l="l" t="t" r="r" b="b"/>
              <a:pathLst>
                <a:path w="875" h="342" fill="none" extrusionOk="0">
                  <a:moveTo>
                    <a:pt x="1" y="342"/>
                  </a:moveTo>
                  <a:cubicBezTo>
                    <a:pt x="1" y="342"/>
                    <a:pt x="437" y="1"/>
                    <a:pt x="874" y="192"/>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1" name="Google Shape;18741;p74"/>
            <p:cNvSpPr/>
            <p:nvPr/>
          </p:nvSpPr>
          <p:spPr>
            <a:xfrm>
              <a:off x="1366008" y="1217507"/>
              <a:ext cx="46906" cy="15145"/>
            </a:xfrm>
            <a:custGeom>
              <a:avLst/>
              <a:gdLst/>
              <a:ahLst/>
              <a:cxnLst/>
              <a:rect l="l" t="t" r="r" b="b"/>
              <a:pathLst>
                <a:path w="765" h="247" fill="none" extrusionOk="0">
                  <a:moveTo>
                    <a:pt x="1" y="1"/>
                  </a:moveTo>
                  <a:cubicBezTo>
                    <a:pt x="1" y="1"/>
                    <a:pt x="601" y="42"/>
                    <a:pt x="765" y="247"/>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2" name="Google Shape;18742;p74"/>
            <p:cNvSpPr/>
            <p:nvPr/>
          </p:nvSpPr>
          <p:spPr>
            <a:xfrm>
              <a:off x="1233814" y="1254357"/>
              <a:ext cx="17597" cy="36053"/>
            </a:xfrm>
            <a:custGeom>
              <a:avLst/>
              <a:gdLst/>
              <a:ahLst/>
              <a:cxnLst/>
              <a:rect l="l" t="t" r="r" b="b"/>
              <a:pathLst>
                <a:path w="287" h="588" extrusionOk="0">
                  <a:moveTo>
                    <a:pt x="137" y="0"/>
                  </a:moveTo>
                  <a:cubicBezTo>
                    <a:pt x="55" y="0"/>
                    <a:pt x="0" y="137"/>
                    <a:pt x="0" y="301"/>
                  </a:cubicBezTo>
                  <a:cubicBezTo>
                    <a:pt x="0" y="465"/>
                    <a:pt x="55" y="587"/>
                    <a:pt x="137" y="587"/>
                  </a:cubicBezTo>
                  <a:cubicBezTo>
                    <a:pt x="219" y="587"/>
                    <a:pt x="287" y="465"/>
                    <a:pt x="287" y="301"/>
                  </a:cubicBezTo>
                  <a:cubicBezTo>
                    <a:pt x="287" y="137"/>
                    <a:pt x="219" y="0"/>
                    <a:pt x="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3" name="Google Shape;18743;p74"/>
            <p:cNvSpPr/>
            <p:nvPr/>
          </p:nvSpPr>
          <p:spPr>
            <a:xfrm>
              <a:off x="1350128" y="1254357"/>
              <a:ext cx="18456" cy="36912"/>
            </a:xfrm>
            <a:custGeom>
              <a:avLst/>
              <a:gdLst/>
              <a:ahLst/>
              <a:cxnLst/>
              <a:rect l="l" t="t" r="r" b="b"/>
              <a:pathLst>
                <a:path w="301" h="602" extrusionOk="0">
                  <a:moveTo>
                    <a:pt x="150" y="0"/>
                  </a:moveTo>
                  <a:cubicBezTo>
                    <a:pt x="69" y="0"/>
                    <a:pt x="0" y="137"/>
                    <a:pt x="0" y="301"/>
                  </a:cubicBezTo>
                  <a:cubicBezTo>
                    <a:pt x="0" y="465"/>
                    <a:pt x="69" y="601"/>
                    <a:pt x="150" y="601"/>
                  </a:cubicBezTo>
                  <a:cubicBezTo>
                    <a:pt x="232" y="601"/>
                    <a:pt x="301" y="465"/>
                    <a:pt x="301" y="301"/>
                  </a:cubicBezTo>
                  <a:cubicBezTo>
                    <a:pt x="301" y="137"/>
                    <a:pt x="232" y="0"/>
                    <a:pt x="1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4" name="Google Shape;18744;p74"/>
            <p:cNvSpPr/>
            <p:nvPr/>
          </p:nvSpPr>
          <p:spPr>
            <a:xfrm>
              <a:off x="1160175" y="1216709"/>
              <a:ext cx="133115" cy="92095"/>
            </a:xfrm>
            <a:custGeom>
              <a:avLst/>
              <a:gdLst/>
              <a:ahLst/>
              <a:cxnLst/>
              <a:rect l="l" t="t" r="r" b="b"/>
              <a:pathLst>
                <a:path w="2171" h="1502" fill="none" extrusionOk="0">
                  <a:moveTo>
                    <a:pt x="0" y="519"/>
                  </a:moveTo>
                  <a:lnTo>
                    <a:pt x="191" y="1447"/>
                  </a:lnTo>
                  <a:cubicBezTo>
                    <a:pt x="792" y="1502"/>
                    <a:pt x="1406" y="1461"/>
                    <a:pt x="1993" y="1311"/>
                  </a:cubicBezTo>
                  <a:lnTo>
                    <a:pt x="2170" y="369"/>
                  </a:lnTo>
                  <a:cubicBezTo>
                    <a:pt x="2170" y="369"/>
                    <a:pt x="792" y="0"/>
                    <a:pt x="0" y="519"/>
                  </a:cubicBezTo>
                  <a:close/>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5" name="Google Shape;18745;p74"/>
            <p:cNvSpPr/>
            <p:nvPr/>
          </p:nvSpPr>
          <p:spPr>
            <a:xfrm>
              <a:off x="1319961" y="1216709"/>
              <a:ext cx="133973" cy="92095"/>
            </a:xfrm>
            <a:custGeom>
              <a:avLst/>
              <a:gdLst/>
              <a:ahLst/>
              <a:cxnLst/>
              <a:rect l="l" t="t" r="r" b="b"/>
              <a:pathLst>
                <a:path w="2185" h="1502" fill="none" extrusionOk="0">
                  <a:moveTo>
                    <a:pt x="2185" y="519"/>
                  </a:moveTo>
                  <a:lnTo>
                    <a:pt x="1994" y="1447"/>
                  </a:lnTo>
                  <a:cubicBezTo>
                    <a:pt x="1393" y="1502"/>
                    <a:pt x="779" y="1461"/>
                    <a:pt x="192" y="1311"/>
                  </a:cubicBezTo>
                  <a:lnTo>
                    <a:pt x="1" y="369"/>
                  </a:lnTo>
                  <a:cubicBezTo>
                    <a:pt x="1" y="369"/>
                    <a:pt x="1393" y="0"/>
                    <a:pt x="2185" y="519"/>
                  </a:cubicBezTo>
                  <a:close/>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6" name="Google Shape;18746;p74"/>
            <p:cNvSpPr/>
            <p:nvPr/>
          </p:nvSpPr>
          <p:spPr>
            <a:xfrm>
              <a:off x="1293228" y="1237618"/>
              <a:ext cx="26795" cy="1717"/>
            </a:xfrm>
            <a:custGeom>
              <a:avLst/>
              <a:gdLst/>
              <a:ahLst/>
              <a:cxnLst/>
              <a:rect l="l" t="t" r="r" b="b"/>
              <a:pathLst>
                <a:path w="437" h="28" fill="none" extrusionOk="0">
                  <a:moveTo>
                    <a:pt x="0" y="28"/>
                  </a:moveTo>
                  <a:cubicBezTo>
                    <a:pt x="150" y="1"/>
                    <a:pt x="300" y="1"/>
                    <a:pt x="437" y="28"/>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7" name="Google Shape;18747;p74"/>
            <p:cNvSpPr/>
            <p:nvPr/>
          </p:nvSpPr>
          <p:spPr>
            <a:xfrm>
              <a:off x="801117" y="1562341"/>
              <a:ext cx="404311" cy="1106858"/>
            </a:xfrm>
            <a:custGeom>
              <a:avLst/>
              <a:gdLst/>
              <a:ahLst/>
              <a:cxnLst/>
              <a:rect l="l" t="t" r="r" b="b"/>
              <a:pathLst>
                <a:path w="6594" h="18052" extrusionOk="0">
                  <a:moveTo>
                    <a:pt x="6593" y="0"/>
                  </a:moveTo>
                  <a:lnTo>
                    <a:pt x="6593" y="0"/>
                  </a:lnTo>
                  <a:cubicBezTo>
                    <a:pt x="6593" y="0"/>
                    <a:pt x="5010" y="410"/>
                    <a:pt x="4027" y="587"/>
                  </a:cubicBezTo>
                  <a:cubicBezTo>
                    <a:pt x="3058" y="765"/>
                    <a:pt x="2348" y="969"/>
                    <a:pt x="2198" y="1256"/>
                  </a:cubicBezTo>
                  <a:cubicBezTo>
                    <a:pt x="2062" y="1529"/>
                    <a:pt x="1" y="8667"/>
                    <a:pt x="137" y="9200"/>
                  </a:cubicBezTo>
                  <a:cubicBezTo>
                    <a:pt x="287" y="9732"/>
                    <a:pt x="656" y="9937"/>
                    <a:pt x="1243" y="10182"/>
                  </a:cubicBezTo>
                  <a:cubicBezTo>
                    <a:pt x="1598" y="10332"/>
                    <a:pt x="1952" y="10442"/>
                    <a:pt x="2321" y="10510"/>
                  </a:cubicBezTo>
                  <a:cubicBezTo>
                    <a:pt x="2321" y="10510"/>
                    <a:pt x="956" y="16338"/>
                    <a:pt x="1038" y="16570"/>
                  </a:cubicBezTo>
                  <a:cubicBezTo>
                    <a:pt x="1106" y="16802"/>
                    <a:pt x="2253" y="17935"/>
                    <a:pt x="3891" y="18030"/>
                  </a:cubicBezTo>
                  <a:cubicBezTo>
                    <a:pt x="4148" y="18043"/>
                    <a:pt x="4380" y="18052"/>
                    <a:pt x="4589" y="18052"/>
                  </a:cubicBezTo>
                  <a:cubicBezTo>
                    <a:pt x="5721" y="18052"/>
                    <a:pt x="6169" y="17794"/>
                    <a:pt x="6238" y="16515"/>
                  </a:cubicBezTo>
                  <a:cubicBezTo>
                    <a:pt x="6334" y="15014"/>
                    <a:pt x="5829" y="10755"/>
                    <a:pt x="5829" y="10755"/>
                  </a:cubicBezTo>
                  <a:cubicBezTo>
                    <a:pt x="5829" y="10755"/>
                    <a:pt x="5638" y="8067"/>
                    <a:pt x="5638" y="5883"/>
                  </a:cubicBezTo>
                  <a:cubicBezTo>
                    <a:pt x="5638" y="3699"/>
                    <a:pt x="6593" y="0"/>
                    <a:pt x="6593" y="0"/>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8" name="Google Shape;18748;p74"/>
            <p:cNvSpPr/>
            <p:nvPr/>
          </p:nvSpPr>
          <p:spPr>
            <a:xfrm>
              <a:off x="941711" y="1717958"/>
              <a:ext cx="86270" cy="462070"/>
            </a:xfrm>
            <a:custGeom>
              <a:avLst/>
              <a:gdLst/>
              <a:ahLst/>
              <a:cxnLst/>
              <a:rect l="l" t="t" r="r" b="b"/>
              <a:pathLst>
                <a:path w="1407" h="7536" fill="none" extrusionOk="0">
                  <a:moveTo>
                    <a:pt x="1407" y="1"/>
                  </a:moveTo>
                  <a:cubicBezTo>
                    <a:pt x="1407" y="1"/>
                    <a:pt x="465" y="3263"/>
                    <a:pt x="315" y="4218"/>
                  </a:cubicBezTo>
                  <a:cubicBezTo>
                    <a:pt x="151" y="5160"/>
                    <a:pt x="1" y="7535"/>
                    <a:pt x="1" y="7535"/>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9" name="Google Shape;18749;p74"/>
            <p:cNvSpPr/>
            <p:nvPr/>
          </p:nvSpPr>
          <p:spPr>
            <a:xfrm>
              <a:off x="1243011" y="1583249"/>
              <a:ext cx="72842" cy="63645"/>
            </a:xfrm>
            <a:custGeom>
              <a:avLst/>
              <a:gdLst/>
              <a:ahLst/>
              <a:cxnLst/>
              <a:rect l="l" t="t" r="r" b="b"/>
              <a:pathLst>
                <a:path w="1188" h="1038" extrusionOk="0">
                  <a:moveTo>
                    <a:pt x="287" y="0"/>
                  </a:moveTo>
                  <a:lnTo>
                    <a:pt x="0" y="806"/>
                  </a:lnTo>
                  <a:lnTo>
                    <a:pt x="1147" y="1038"/>
                  </a:lnTo>
                  <a:lnTo>
                    <a:pt x="1188" y="178"/>
                  </a:lnTo>
                  <a:lnTo>
                    <a:pt x="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0" name="Google Shape;18750;p74"/>
            <p:cNvSpPr/>
            <p:nvPr/>
          </p:nvSpPr>
          <p:spPr>
            <a:xfrm>
              <a:off x="1233814" y="1630094"/>
              <a:ext cx="79526" cy="64503"/>
            </a:xfrm>
            <a:custGeom>
              <a:avLst/>
              <a:gdLst/>
              <a:ahLst/>
              <a:cxnLst/>
              <a:rect l="l" t="t" r="r" b="b"/>
              <a:pathLst>
                <a:path w="1297" h="1052" extrusionOk="0">
                  <a:moveTo>
                    <a:pt x="164" y="1"/>
                  </a:moveTo>
                  <a:lnTo>
                    <a:pt x="0" y="833"/>
                  </a:lnTo>
                  <a:lnTo>
                    <a:pt x="1133" y="1052"/>
                  </a:lnTo>
                  <a:lnTo>
                    <a:pt x="1297" y="219"/>
                  </a:lnTo>
                  <a:lnTo>
                    <a:pt x="1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1" name="Google Shape;18751;p74"/>
            <p:cNvSpPr/>
            <p:nvPr/>
          </p:nvSpPr>
          <p:spPr>
            <a:xfrm>
              <a:off x="1198619" y="1682027"/>
              <a:ext cx="104665" cy="226007"/>
            </a:xfrm>
            <a:custGeom>
              <a:avLst/>
              <a:gdLst/>
              <a:ahLst/>
              <a:cxnLst/>
              <a:rect l="l" t="t" r="r" b="b"/>
              <a:pathLst>
                <a:path w="1707" h="3686" extrusionOk="0">
                  <a:moveTo>
                    <a:pt x="574" y="0"/>
                  </a:moveTo>
                  <a:lnTo>
                    <a:pt x="1" y="3494"/>
                  </a:lnTo>
                  <a:lnTo>
                    <a:pt x="915" y="3685"/>
                  </a:lnTo>
                  <a:lnTo>
                    <a:pt x="1707" y="232"/>
                  </a:lnTo>
                  <a:lnTo>
                    <a:pt x="574" y="0"/>
                  </a:lnTo>
                  <a:close/>
                </a:path>
              </a:pathLst>
            </a:custGeom>
            <a:solidFill>
              <a:schemeClr val="dk1"/>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2" name="Google Shape;18752;p74"/>
            <p:cNvSpPr/>
            <p:nvPr/>
          </p:nvSpPr>
          <p:spPr>
            <a:xfrm>
              <a:off x="1242153" y="1630094"/>
              <a:ext cx="72045" cy="21828"/>
            </a:xfrm>
            <a:custGeom>
              <a:avLst/>
              <a:gdLst/>
              <a:ahLst/>
              <a:cxnLst/>
              <a:rect l="l" t="t" r="r" b="b"/>
              <a:pathLst>
                <a:path w="1175" h="356" extrusionOk="0">
                  <a:moveTo>
                    <a:pt x="28" y="1"/>
                  </a:moveTo>
                  <a:lnTo>
                    <a:pt x="1" y="124"/>
                  </a:lnTo>
                  <a:lnTo>
                    <a:pt x="1147" y="356"/>
                  </a:lnTo>
                  <a:lnTo>
                    <a:pt x="1174" y="219"/>
                  </a:lnTo>
                  <a:lnTo>
                    <a:pt x="28" y="1"/>
                  </a:lnTo>
                  <a:close/>
                </a:path>
              </a:pathLst>
            </a:custGeom>
            <a:solidFill>
              <a:srgbClr val="FFFFFF"/>
            </a:solidFill>
            <a:ln w="20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3" name="Google Shape;18753;p74"/>
            <p:cNvSpPr/>
            <p:nvPr/>
          </p:nvSpPr>
          <p:spPr>
            <a:xfrm>
              <a:off x="1038772" y="1694842"/>
              <a:ext cx="302222" cy="370527"/>
            </a:xfrm>
            <a:custGeom>
              <a:avLst/>
              <a:gdLst/>
              <a:ahLst/>
              <a:cxnLst/>
              <a:rect l="l" t="t" r="r" b="b"/>
              <a:pathLst>
                <a:path w="4929" h="6043" extrusionOk="0">
                  <a:moveTo>
                    <a:pt x="2951" y="0"/>
                  </a:moveTo>
                  <a:cubicBezTo>
                    <a:pt x="2888" y="0"/>
                    <a:pt x="2844" y="7"/>
                    <a:pt x="2826" y="23"/>
                  </a:cubicBezTo>
                  <a:cubicBezTo>
                    <a:pt x="2703" y="132"/>
                    <a:pt x="1366" y="3162"/>
                    <a:pt x="1366" y="3162"/>
                  </a:cubicBezTo>
                  <a:lnTo>
                    <a:pt x="1" y="4090"/>
                  </a:lnTo>
                  <a:lnTo>
                    <a:pt x="479" y="6042"/>
                  </a:lnTo>
                  <a:lnTo>
                    <a:pt x="2035" y="3790"/>
                  </a:lnTo>
                  <a:cubicBezTo>
                    <a:pt x="2294" y="3613"/>
                    <a:pt x="2526" y="3408"/>
                    <a:pt x="2717" y="3149"/>
                  </a:cubicBezTo>
                  <a:cubicBezTo>
                    <a:pt x="2963" y="2780"/>
                    <a:pt x="2990" y="2439"/>
                    <a:pt x="3195" y="2384"/>
                  </a:cubicBezTo>
                  <a:cubicBezTo>
                    <a:pt x="3239" y="2370"/>
                    <a:pt x="3310" y="2364"/>
                    <a:pt x="3397" y="2364"/>
                  </a:cubicBezTo>
                  <a:cubicBezTo>
                    <a:pt x="3713" y="2364"/>
                    <a:pt x="4225" y="2442"/>
                    <a:pt x="4300" y="2453"/>
                  </a:cubicBezTo>
                  <a:cubicBezTo>
                    <a:pt x="4390" y="2465"/>
                    <a:pt x="4589" y="2563"/>
                    <a:pt x="4715" y="2563"/>
                  </a:cubicBezTo>
                  <a:cubicBezTo>
                    <a:pt x="4722" y="2563"/>
                    <a:pt x="4730" y="2563"/>
                    <a:pt x="4737" y="2562"/>
                  </a:cubicBezTo>
                  <a:cubicBezTo>
                    <a:pt x="4874" y="2534"/>
                    <a:pt x="4928" y="2480"/>
                    <a:pt x="4778" y="2275"/>
                  </a:cubicBezTo>
                  <a:cubicBezTo>
                    <a:pt x="4628" y="2125"/>
                    <a:pt x="4450" y="2002"/>
                    <a:pt x="4259" y="1920"/>
                  </a:cubicBezTo>
                  <a:cubicBezTo>
                    <a:pt x="4259" y="1920"/>
                    <a:pt x="4314" y="1715"/>
                    <a:pt x="4314" y="1634"/>
                  </a:cubicBezTo>
                  <a:cubicBezTo>
                    <a:pt x="4328" y="1565"/>
                    <a:pt x="4396" y="1306"/>
                    <a:pt x="4410" y="1224"/>
                  </a:cubicBezTo>
                  <a:cubicBezTo>
                    <a:pt x="4410" y="1129"/>
                    <a:pt x="4437" y="856"/>
                    <a:pt x="4437" y="856"/>
                  </a:cubicBezTo>
                  <a:cubicBezTo>
                    <a:pt x="4437" y="856"/>
                    <a:pt x="4478" y="651"/>
                    <a:pt x="4491" y="542"/>
                  </a:cubicBezTo>
                  <a:cubicBezTo>
                    <a:pt x="4505" y="433"/>
                    <a:pt x="4450" y="323"/>
                    <a:pt x="4355" y="269"/>
                  </a:cubicBezTo>
                  <a:cubicBezTo>
                    <a:pt x="4297" y="234"/>
                    <a:pt x="3314" y="0"/>
                    <a:pt x="2951" y="0"/>
                  </a:cubicBezTo>
                  <a:close/>
                </a:path>
              </a:pathLst>
            </a:custGeom>
            <a:solidFill>
              <a:schemeClr val="lt2"/>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4" name="Google Shape;18754;p74"/>
            <p:cNvSpPr/>
            <p:nvPr/>
          </p:nvSpPr>
          <p:spPr>
            <a:xfrm>
              <a:off x="1210330" y="1797483"/>
              <a:ext cx="89643" cy="15145"/>
            </a:xfrm>
            <a:custGeom>
              <a:avLst/>
              <a:gdLst/>
              <a:ahLst/>
              <a:cxnLst/>
              <a:rect l="l" t="t" r="r" b="b"/>
              <a:pathLst>
                <a:path w="1462" h="247" fill="none" extrusionOk="0">
                  <a:moveTo>
                    <a:pt x="1461" y="246"/>
                  </a:moveTo>
                  <a:cubicBezTo>
                    <a:pt x="1461" y="246"/>
                    <a:pt x="1011" y="205"/>
                    <a:pt x="806" y="178"/>
                  </a:cubicBezTo>
                  <a:cubicBezTo>
                    <a:pt x="602" y="151"/>
                    <a:pt x="151" y="1"/>
                    <a:pt x="1" y="110"/>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5" name="Google Shape;18755;p74"/>
            <p:cNvSpPr/>
            <p:nvPr/>
          </p:nvSpPr>
          <p:spPr>
            <a:xfrm>
              <a:off x="1207019" y="1769892"/>
              <a:ext cx="97123" cy="15942"/>
            </a:xfrm>
            <a:custGeom>
              <a:avLst/>
              <a:gdLst/>
              <a:ahLst/>
              <a:cxnLst/>
              <a:rect l="l" t="t" r="r" b="b"/>
              <a:pathLst>
                <a:path w="1584" h="260" fill="none" extrusionOk="0">
                  <a:moveTo>
                    <a:pt x="0" y="0"/>
                  </a:moveTo>
                  <a:cubicBezTo>
                    <a:pt x="28" y="0"/>
                    <a:pt x="1120" y="137"/>
                    <a:pt x="1324" y="178"/>
                  </a:cubicBezTo>
                  <a:cubicBezTo>
                    <a:pt x="1406" y="178"/>
                    <a:pt x="1502" y="205"/>
                    <a:pt x="1584" y="259"/>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6" name="Google Shape;18756;p74"/>
            <p:cNvSpPr/>
            <p:nvPr/>
          </p:nvSpPr>
          <p:spPr>
            <a:xfrm>
              <a:off x="1207019" y="1733041"/>
              <a:ext cx="101292" cy="20173"/>
            </a:xfrm>
            <a:custGeom>
              <a:avLst/>
              <a:gdLst/>
              <a:ahLst/>
              <a:cxnLst/>
              <a:rect l="l" t="t" r="r" b="b"/>
              <a:pathLst>
                <a:path w="1652" h="329" fill="none" extrusionOk="0">
                  <a:moveTo>
                    <a:pt x="1652" y="328"/>
                  </a:moveTo>
                  <a:cubicBezTo>
                    <a:pt x="1652" y="328"/>
                    <a:pt x="778" y="164"/>
                    <a:pt x="533" y="82"/>
                  </a:cubicBezTo>
                  <a:cubicBezTo>
                    <a:pt x="287" y="1"/>
                    <a:pt x="69" y="1"/>
                    <a:pt x="0" y="82"/>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7" name="Google Shape;18757;p74"/>
            <p:cNvSpPr/>
            <p:nvPr/>
          </p:nvSpPr>
          <p:spPr>
            <a:xfrm>
              <a:off x="787750" y="1928022"/>
              <a:ext cx="308047" cy="361084"/>
            </a:xfrm>
            <a:custGeom>
              <a:avLst/>
              <a:gdLst/>
              <a:ahLst/>
              <a:cxnLst/>
              <a:rect l="l" t="t" r="r" b="b"/>
              <a:pathLst>
                <a:path w="5024" h="5889" extrusionOk="0">
                  <a:moveTo>
                    <a:pt x="4354" y="1"/>
                  </a:moveTo>
                  <a:cubicBezTo>
                    <a:pt x="4354" y="1"/>
                    <a:pt x="724" y="2430"/>
                    <a:pt x="355" y="2935"/>
                  </a:cubicBezTo>
                  <a:cubicBezTo>
                    <a:pt x="0" y="3440"/>
                    <a:pt x="69" y="4532"/>
                    <a:pt x="314" y="5215"/>
                  </a:cubicBezTo>
                  <a:cubicBezTo>
                    <a:pt x="469" y="5661"/>
                    <a:pt x="899" y="5889"/>
                    <a:pt x="1427" y="5889"/>
                  </a:cubicBezTo>
                  <a:cubicBezTo>
                    <a:pt x="1689" y="5889"/>
                    <a:pt x="1976" y="5833"/>
                    <a:pt x="2266" y="5720"/>
                  </a:cubicBezTo>
                  <a:cubicBezTo>
                    <a:pt x="3153" y="5378"/>
                    <a:pt x="5023" y="2430"/>
                    <a:pt x="5023" y="2430"/>
                  </a:cubicBezTo>
                  <a:lnTo>
                    <a:pt x="4354" y="1"/>
                  </a:ln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8" name="Google Shape;18758;p74"/>
            <p:cNvSpPr/>
            <p:nvPr/>
          </p:nvSpPr>
          <p:spPr>
            <a:xfrm>
              <a:off x="1778595" y="1725745"/>
              <a:ext cx="351458" cy="306943"/>
            </a:xfrm>
            <a:custGeom>
              <a:avLst/>
              <a:gdLst/>
              <a:ahLst/>
              <a:cxnLst/>
              <a:rect l="l" t="t" r="r" b="b"/>
              <a:pathLst>
                <a:path w="5732" h="5006" extrusionOk="0">
                  <a:moveTo>
                    <a:pt x="3341" y="0"/>
                  </a:moveTo>
                  <a:cubicBezTo>
                    <a:pt x="3130" y="0"/>
                    <a:pt x="2762" y="317"/>
                    <a:pt x="2689" y="338"/>
                  </a:cubicBezTo>
                  <a:cubicBezTo>
                    <a:pt x="2607" y="365"/>
                    <a:pt x="1174" y="788"/>
                    <a:pt x="1051" y="1075"/>
                  </a:cubicBezTo>
                  <a:cubicBezTo>
                    <a:pt x="901" y="1512"/>
                    <a:pt x="778" y="1962"/>
                    <a:pt x="683" y="2413"/>
                  </a:cubicBezTo>
                  <a:lnTo>
                    <a:pt x="0" y="4064"/>
                  </a:lnTo>
                  <a:lnTo>
                    <a:pt x="860" y="5006"/>
                  </a:lnTo>
                  <a:lnTo>
                    <a:pt x="1597" y="3573"/>
                  </a:lnTo>
                  <a:cubicBezTo>
                    <a:pt x="1597" y="3573"/>
                    <a:pt x="4068" y="2931"/>
                    <a:pt x="4464" y="2727"/>
                  </a:cubicBezTo>
                  <a:cubicBezTo>
                    <a:pt x="4873" y="2508"/>
                    <a:pt x="5351" y="1894"/>
                    <a:pt x="5569" y="1403"/>
                  </a:cubicBezTo>
                  <a:cubicBezTo>
                    <a:pt x="5732" y="1047"/>
                    <a:pt x="5115" y="1001"/>
                    <a:pt x="4733" y="1001"/>
                  </a:cubicBezTo>
                  <a:cubicBezTo>
                    <a:pt x="4602" y="1001"/>
                    <a:pt x="4498" y="1007"/>
                    <a:pt x="4464" y="1007"/>
                  </a:cubicBezTo>
                  <a:cubicBezTo>
                    <a:pt x="4341" y="1007"/>
                    <a:pt x="2416" y="1198"/>
                    <a:pt x="2416" y="1198"/>
                  </a:cubicBezTo>
                  <a:cubicBezTo>
                    <a:pt x="2416" y="1198"/>
                    <a:pt x="3003" y="857"/>
                    <a:pt x="3276" y="706"/>
                  </a:cubicBezTo>
                  <a:cubicBezTo>
                    <a:pt x="3549" y="556"/>
                    <a:pt x="3576" y="488"/>
                    <a:pt x="3481" y="120"/>
                  </a:cubicBezTo>
                  <a:cubicBezTo>
                    <a:pt x="3461" y="33"/>
                    <a:pt x="3409" y="0"/>
                    <a:pt x="3341" y="0"/>
                  </a:cubicBezTo>
                  <a:close/>
                </a:path>
              </a:pathLst>
            </a:custGeom>
            <a:solidFill>
              <a:schemeClr val="lt2"/>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9" name="Google Shape;18759;p74"/>
            <p:cNvSpPr/>
            <p:nvPr/>
          </p:nvSpPr>
          <p:spPr>
            <a:xfrm>
              <a:off x="2084064" y="1736107"/>
              <a:ext cx="39364" cy="79648"/>
            </a:xfrm>
            <a:custGeom>
              <a:avLst/>
              <a:gdLst/>
              <a:ahLst/>
              <a:cxnLst/>
              <a:rect l="l" t="t" r="r" b="b"/>
              <a:pathLst>
                <a:path w="642" h="1299" extrusionOk="0">
                  <a:moveTo>
                    <a:pt x="150" y="1"/>
                  </a:moveTo>
                  <a:cubicBezTo>
                    <a:pt x="145" y="1"/>
                    <a:pt x="141" y="2"/>
                    <a:pt x="137" y="5"/>
                  </a:cubicBezTo>
                  <a:cubicBezTo>
                    <a:pt x="14" y="101"/>
                    <a:pt x="0" y="169"/>
                    <a:pt x="55" y="333"/>
                  </a:cubicBezTo>
                  <a:cubicBezTo>
                    <a:pt x="109" y="497"/>
                    <a:pt x="328" y="1179"/>
                    <a:pt x="328" y="1220"/>
                  </a:cubicBezTo>
                  <a:cubicBezTo>
                    <a:pt x="328" y="1234"/>
                    <a:pt x="407" y="1299"/>
                    <a:pt x="486" y="1299"/>
                  </a:cubicBezTo>
                  <a:cubicBezTo>
                    <a:pt x="561" y="1299"/>
                    <a:pt x="635" y="1241"/>
                    <a:pt x="642" y="1029"/>
                  </a:cubicBezTo>
                  <a:cubicBezTo>
                    <a:pt x="642" y="1029"/>
                    <a:pt x="274" y="1"/>
                    <a:pt x="150" y="1"/>
                  </a:cubicBezTo>
                  <a:close/>
                </a:path>
              </a:pathLst>
            </a:custGeom>
            <a:solidFill>
              <a:schemeClr val="lt2"/>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0" name="Google Shape;18760;p74"/>
            <p:cNvSpPr/>
            <p:nvPr/>
          </p:nvSpPr>
          <p:spPr>
            <a:xfrm>
              <a:off x="2092403" y="1742913"/>
              <a:ext cx="30228" cy="109018"/>
            </a:xfrm>
            <a:custGeom>
              <a:avLst/>
              <a:gdLst/>
              <a:ahLst/>
              <a:cxnLst/>
              <a:rect l="l" t="t" r="r" b="b"/>
              <a:pathLst>
                <a:path w="493" h="1778" extrusionOk="0">
                  <a:moveTo>
                    <a:pt x="358" y="1"/>
                  </a:moveTo>
                  <a:cubicBezTo>
                    <a:pt x="262" y="1"/>
                    <a:pt x="136" y="131"/>
                    <a:pt x="165" y="208"/>
                  </a:cubicBezTo>
                  <a:cubicBezTo>
                    <a:pt x="219" y="331"/>
                    <a:pt x="1" y="1573"/>
                    <a:pt x="1" y="1778"/>
                  </a:cubicBezTo>
                  <a:cubicBezTo>
                    <a:pt x="1" y="1778"/>
                    <a:pt x="410" y="1437"/>
                    <a:pt x="451" y="1123"/>
                  </a:cubicBezTo>
                  <a:cubicBezTo>
                    <a:pt x="492" y="768"/>
                    <a:pt x="492" y="426"/>
                    <a:pt x="451" y="85"/>
                  </a:cubicBezTo>
                  <a:cubicBezTo>
                    <a:pt x="435" y="24"/>
                    <a:pt x="399" y="1"/>
                    <a:pt x="358" y="1"/>
                  </a:cubicBezTo>
                  <a:close/>
                </a:path>
              </a:pathLst>
            </a:custGeom>
            <a:solidFill>
              <a:schemeClr val="lt2"/>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1" name="Google Shape;18761;p74"/>
            <p:cNvSpPr/>
            <p:nvPr/>
          </p:nvSpPr>
          <p:spPr>
            <a:xfrm>
              <a:off x="2056411" y="1755605"/>
              <a:ext cx="56471" cy="137346"/>
            </a:xfrm>
            <a:custGeom>
              <a:avLst/>
              <a:gdLst/>
              <a:ahLst/>
              <a:cxnLst/>
              <a:rect l="l" t="t" r="r" b="b"/>
              <a:pathLst>
                <a:path w="921" h="2240" extrusionOk="0">
                  <a:moveTo>
                    <a:pt x="771" y="0"/>
                  </a:moveTo>
                  <a:cubicBezTo>
                    <a:pt x="769" y="0"/>
                    <a:pt x="767" y="1"/>
                    <a:pt x="765" y="1"/>
                  </a:cubicBezTo>
                  <a:cubicBezTo>
                    <a:pt x="588" y="56"/>
                    <a:pt x="397" y="342"/>
                    <a:pt x="356" y="615"/>
                  </a:cubicBezTo>
                  <a:cubicBezTo>
                    <a:pt x="315" y="875"/>
                    <a:pt x="1" y="2240"/>
                    <a:pt x="1" y="2240"/>
                  </a:cubicBezTo>
                  <a:cubicBezTo>
                    <a:pt x="206" y="2035"/>
                    <a:pt x="410" y="1816"/>
                    <a:pt x="588" y="1571"/>
                  </a:cubicBezTo>
                  <a:cubicBezTo>
                    <a:pt x="615" y="1490"/>
                    <a:pt x="921" y="0"/>
                    <a:pt x="771" y="0"/>
                  </a:cubicBezTo>
                  <a:close/>
                </a:path>
              </a:pathLst>
            </a:custGeom>
            <a:solidFill>
              <a:schemeClr val="lt2"/>
            </a:solid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2" name="Google Shape;18762;p74"/>
            <p:cNvSpPr/>
            <p:nvPr/>
          </p:nvSpPr>
          <p:spPr>
            <a:xfrm>
              <a:off x="1866458" y="1778476"/>
              <a:ext cx="216810" cy="159664"/>
            </a:xfrm>
            <a:custGeom>
              <a:avLst/>
              <a:gdLst/>
              <a:ahLst/>
              <a:cxnLst/>
              <a:rect l="l" t="t" r="r" b="b"/>
              <a:pathLst>
                <a:path w="3536" h="2604" extrusionOk="0">
                  <a:moveTo>
                    <a:pt x="3421" y="0"/>
                  </a:moveTo>
                  <a:cubicBezTo>
                    <a:pt x="3263" y="0"/>
                    <a:pt x="2703" y="1348"/>
                    <a:pt x="2703" y="1348"/>
                  </a:cubicBezTo>
                  <a:cubicBezTo>
                    <a:pt x="2703" y="1348"/>
                    <a:pt x="847" y="1416"/>
                    <a:pt x="574" y="1539"/>
                  </a:cubicBezTo>
                  <a:cubicBezTo>
                    <a:pt x="342" y="1689"/>
                    <a:pt x="151" y="1867"/>
                    <a:pt x="1" y="2085"/>
                  </a:cubicBezTo>
                  <a:lnTo>
                    <a:pt x="656" y="2604"/>
                  </a:lnTo>
                  <a:cubicBezTo>
                    <a:pt x="1052" y="2508"/>
                    <a:pt x="2908" y="1976"/>
                    <a:pt x="3031" y="1853"/>
                  </a:cubicBezTo>
                  <a:cubicBezTo>
                    <a:pt x="3153" y="1730"/>
                    <a:pt x="3536" y="338"/>
                    <a:pt x="3454" y="38"/>
                  </a:cubicBezTo>
                  <a:cubicBezTo>
                    <a:pt x="3447" y="12"/>
                    <a:pt x="3436" y="0"/>
                    <a:pt x="3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3" name="Google Shape;18763;p74"/>
            <p:cNvSpPr/>
            <p:nvPr/>
          </p:nvSpPr>
          <p:spPr>
            <a:xfrm>
              <a:off x="1866458" y="1762350"/>
              <a:ext cx="216810" cy="175790"/>
            </a:xfrm>
            <a:custGeom>
              <a:avLst/>
              <a:gdLst/>
              <a:ahLst/>
              <a:cxnLst/>
              <a:rect l="l" t="t" r="r" b="b"/>
              <a:pathLst>
                <a:path w="3536" h="2867" fill="none" extrusionOk="0">
                  <a:moveTo>
                    <a:pt x="1" y="2348"/>
                  </a:moveTo>
                  <a:cubicBezTo>
                    <a:pt x="151" y="2130"/>
                    <a:pt x="342" y="1952"/>
                    <a:pt x="574" y="1802"/>
                  </a:cubicBezTo>
                  <a:cubicBezTo>
                    <a:pt x="847" y="1679"/>
                    <a:pt x="2703" y="1611"/>
                    <a:pt x="2703" y="1611"/>
                  </a:cubicBezTo>
                  <a:cubicBezTo>
                    <a:pt x="2703" y="1611"/>
                    <a:pt x="3372" y="0"/>
                    <a:pt x="3454" y="301"/>
                  </a:cubicBezTo>
                  <a:cubicBezTo>
                    <a:pt x="3536" y="601"/>
                    <a:pt x="3153" y="1993"/>
                    <a:pt x="3031" y="2116"/>
                  </a:cubicBezTo>
                  <a:cubicBezTo>
                    <a:pt x="2908" y="2239"/>
                    <a:pt x="1052" y="2771"/>
                    <a:pt x="656" y="2867"/>
                  </a:cubicBezTo>
                </a:path>
              </a:pathLst>
            </a:custGeom>
            <a:solidFill>
              <a:schemeClr val="lt2"/>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4" name="Google Shape;18764;p74"/>
            <p:cNvSpPr/>
            <p:nvPr/>
          </p:nvSpPr>
          <p:spPr>
            <a:xfrm>
              <a:off x="1396972" y="1571538"/>
              <a:ext cx="462009" cy="1106490"/>
            </a:xfrm>
            <a:custGeom>
              <a:avLst/>
              <a:gdLst/>
              <a:ahLst/>
              <a:cxnLst/>
              <a:rect l="l" t="t" r="r" b="b"/>
              <a:pathLst>
                <a:path w="7535" h="18046" extrusionOk="0">
                  <a:moveTo>
                    <a:pt x="710" y="0"/>
                  </a:moveTo>
                  <a:lnTo>
                    <a:pt x="710" y="0"/>
                  </a:lnTo>
                  <a:cubicBezTo>
                    <a:pt x="1038" y="2403"/>
                    <a:pt x="1202" y="4832"/>
                    <a:pt x="1215" y="7275"/>
                  </a:cubicBezTo>
                  <a:cubicBezTo>
                    <a:pt x="1188" y="10783"/>
                    <a:pt x="151" y="15396"/>
                    <a:pt x="83" y="16188"/>
                  </a:cubicBezTo>
                  <a:cubicBezTo>
                    <a:pt x="28" y="16993"/>
                    <a:pt x="1" y="17594"/>
                    <a:pt x="970" y="17935"/>
                  </a:cubicBezTo>
                  <a:cubicBezTo>
                    <a:pt x="1199" y="18011"/>
                    <a:pt x="1424" y="18045"/>
                    <a:pt x="1646" y="18045"/>
                  </a:cubicBezTo>
                  <a:cubicBezTo>
                    <a:pt x="2377" y="18045"/>
                    <a:pt x="3073" y="17675"/>
                    <a:pt x="3754" y="17225"/>
                  </a:cubicBezTo>
                  <a:cubicBezTo>
                    <a:pt x="4628" y="16652"/>
                    <a:pt x="4819" y="16161"/>
                    <a:pt x="4819" y="16161"/>
                  </a:cubicBezTo>
                  <a:lnTo>
                    <a:pt x="3563" y="11370"/>
                  </a:lnTo>
                  <a:lnTo>
                    <a:pt x="3563" y="11370"/>
                  </a:lnTo>
                  <a:cubicBezTo>
                    <a:pt x="3563" y="11370"/>
                    <a:pt x="4126" y="11811"/>
                    <a:pt x="4738" y="11811"/>
                  </a:cubicBezTo>
                  <a:cubicBezTo>
                    <a:pt x="5064" y="11811"/>
                    <a:pt x="5403" y="11686"/>
                    <a:pt x="5679" y="11302"/>
                  </a:cubicBezTo>
                  <a:cubicBezTo>
                    <a:pt x="6470" y="10196"/>
                    <a:pt x="7535" y="7548"/>
                    <a:pt x="7535" y="7548"/>
                  </a:cubicBezTo>
                  <a:lnTo>
                    <a:pt x="6402" y="6211"/>
                  </a:lnTo>
                  <a:lnTo>
                    <a:pt x="5092" y="7521"/>
                  </a:lnTo>
                  <a:cubicBezTo>
                    <a:pt x="5092" y="7521"/>
                    <a:pt x="4300" y="1201"/>
                    <a:pt x="4095" y="983"/>
                  </a:cubicBezTo>
                  <a:cubicBezTo>
                    <a:pt x="3931" y="819"/>
                    <a:pt x="3713" y="737"/>
                    <a:pt x="3481" y="737"/>
                  </a:cubicBezTo>
                  <a:cubicBezTo>
                    <a:pt x="3358" y="737"/>
                    <a:pt x="711" y="0"/>
                    <a:pt x="710" y="0"/>
                  </a:cubicBezTo>
                  <a:close/>
                </a:path>
              </a:pathLst>
            </a:custGeom>
            <a:solidFill>
              <a:schemeClr val="accent1"/>
            </a:solidFill>
            <a:ln w="4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5" name="Google Shape;18765;p74"/>
            <p:cNvSpPr/>
            <p:nvPr/>
          </p:nvSpPr>
          <p:spPr>
            <a:xfrm>
              <a:off x="1645542" y="2032626"/>
              <a:ext cx="64503" cy="56962"/>
            </a:xfrm>
            <a:custGeom>
              <a:avLst/>
              <a:gdLst/>
              <a:ahLst/>
              <a:cxnLst/>
              <a:rect l="l" t="t" r="r" b="b"/>
              <a:pathLst>
                <a:path w="1052" h="929" fill="none" extrusionOk="0">
                  <a:moveTo>
                    <a:pt x="1051" y="1"/>
                  </a:moveTo>
                  <a:lnTo>
                    <a:pt x="0" y="929"/>
                  </a:ln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6" name="Google Shape;18766;p74"/>
            <p:cNvSpPr/>
            <p:nvPr/>
          </p:nvSpPr>
          <p:spPr>
            <a:xfrm>
              <a:off x="1593670" y="1820906"/>
              <a:ext cx="36850" cy="447783"/>
            </a:xfrm>
            <a:custGeom>
              <a:avLst/>
              <a:gdLst/>
              <a:ahLst/>
              <a:cxnLst/>
              <a:rect l="l" t="t" r="r" b="b"/>
              <a:pathLst>
                <a:path w="601" h="7303" fill="none" extrusionOk="0">
                  <a:moveTo>
                    <a:pt x="0" y="1"/>
                  </a:moveTo>
                  <a:cubicBezTo>
                    <a:pt x="259" y="1284"/>
                    <a:pt x="601" y="3113"/>
                    <a:pt x="573" y="3877"/>
                  </a:cubicBezTo>
                  <a:cubicBezTo>
                    <a:pt x="546" y="5105"/>
                    <a:pt x="369" y="7303"/>
                    <a:pt x="369" y="7303"/>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7" name="Google Shape;18767;p74"/>
            <p:cNvSpPr/>
            <p:nvPr/>
          </p:nvSpPr>
          <p:spPr>
            <a:xfrm>
              <a:off x="1576931" y="1738069"/>
              <a:ext cx="9259" cy="44392"/>
            </a:xfrm>
            <a:custGeom>
              <a:avLst/>
              <a:gdLst/>
              <a:ahLst/>
              <a:cxnLst/>
              <a:rect l="l" t="t" r="r" b="b"/>
              <a:pathLst>
                <a:path w="151" h="724" fill="none" extrusionOk="0">
                  <a:moveTo>
                    <a:pt x="0" y="0"/>
                  </a:moveTo>
                  <a:cubicBezTo>
                    <a:pt x="0" y="0"/>
                    <a:pt x="68" y="287"/>
                    <a:pt x="150" y="724"/>
                  </a:cubicBezTo>
                </a:path>
              </a:pathLst>
            </a:custGeom>
            <a:noFill/>
            <a:ln w="44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Good Credit Score When you paid your bills on time. - Scumbag Success Kid |  Make a Meme">
            <a:extLst>
              <a:ext uri="{FF2B5EF4-FFF2-40B4-BE49-F238E27FC236}">
                <a16:creationId xmlns:a16="http://schemas.microsoft.com/office/drawing/2014/main" id="{D1B02EA6-2AC5-A86E-3F2B-BBC1F0786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190" y="3467499"/>
            <a:ext cx="1509117" cy="15091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714"/>
                                        </p:tgtEl>
                                        <p:attrNameLst>
                                          <p:attrName>style.visibility</p:attrName>
                                        </p:attrNameLst>
                                      </p:cBhvr>
                                      <p:to>
                                        <p:strVal val="visible"/>
                                      </p:to>
                                    </p:set>
                                    <p:anim calcmode="lin" valueType="num">
                                      <p:cBhvr additive="base">
                                        <p:cTn id="7" dur="1000"/>
                                        <p:tgtEl>
                                          <p:spTgt spid="187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717"/>
                                        </p:tgtEl>
                                        <p:attrNameLst>
                                          <p:attrName>style.visibility</p:attrName>
                                        </p:attrNameLst>
                                      </p:cBhvr>
                                      <p:to>
                                        <p:strVal val="visible"/>
                                      </p:to>
                                    </p:set>
                                    <p:anim calcmode="lin" valueType="num">
                                      <p:cBhvr additive="base">
                                        <p:cTn id="10" dur="1000"/>
                                        <p:tgtEl>
                                          <p:spTgt spid="1871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8718"/>
                                        </p:tgtEl>
                                        <p:attrNameLst>
                                          <p:attrName>style.visibility</p:attrName>
                                        </p:attrNameLst>
                                      </p:cBhvr>
                                      <p:to>
                                        <p:strVal val="visible"/>
                                      </p:to>
                                    </p:set>
                                    <p:anim calcmode="lin" valueType="num">
                                      <p:cBhvr additive="base">
                                        <p:cTn id="13" dur="1000"/>
                                        <p:tgtEl>
                                          <p:spTgt spid="18718"/>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8719"/>
                                        </p:tgtEl>
                                        <p:attrNameLst>
                                          <p:attrName>style.visibility</p:attrName>
                                        </p:attrNameLst>
                                      </p:cBhvr>
                                      <p:to>
                                        <p:strVal val="visible"/>
                                      </p:to>
                                    </p:set>
                                    <p:anim calcmode="lin" valueType="num">
                                      <p:cBhvr additive="base">
                                        <p:cTn id="18" dur="1000"/>
                                        <p:tgtEl>
                                          <p:spTgt spid="187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706"/>
        <p:cNvGrpSpPr/>
        <p:nvPr/>
      </p:nvGrpSpPr>
      <p:grpSpPr>
        <a:xfrm>
          <a:off x="0" y="0"/>
          <a:ext cx="0" cy="0"/>
          <a:chOff x="0" y="0"/>
          <a:chExt cx="0" cy="0"/>
        </a:xfrm>
      </p:grpSpPr>
      <p:sp>
        <p:nvSpPr>
          <p:cNvPr id="18707" name="Google Shape;18707;p73"/>
          <p:cNvSpPr/>
          <p:nvPr/>
        </p:nvSpPr>
        <p:spPr>
          <a:xfrm>
            <a:off x="-247624" y="-797801"/>
            <a:ext cx="9639270" cy="6739146"/>
          </a:xfrm>
          <a:prstGeom prst="irregularSeal1">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8" name="Google Shape;18708;p73"/>
          <p:cNvSpPr txBox="1">
            <a:spLocks noGrp="1"/>
          </p:cNvSpPr>
          <p:nvPr>
            <p:ph type="title"/>
          </p:nvPr>
        </p:nvSpPr>
        <p:spPr>
          <a:xfrm>
            <a:off x="650929" y="1084881"/>
            <a:ext cx="8206353" cy="11805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And finally..</a:t>
            </a:r>
            <a:br>
              <a:rPr lang="en" sz="2400" dirty="0"/>
            </a:br>
            <a:r>
              <a:rPr lang="en" sz="2400" dirty="0"/>
              <a:t>Happy customers, happy business</a:t>
            </a:r>
            <a:br>
              <a:rPr lang="en" sz="2400" dirty="0"/>
            </a:br>
            <a:br>
              <a:rPr lang="en" sz="2400" dirty="0"/>
            </a:br>
            <a:endParaRPr sz="2400" dirty="0">
              <a:latin typeface="Bangers"/>
              <a:ea typeface="Bangers"/>
              <a:cs typeface="Bangers"/>
              <a:sym typeface="Bangers"/>
            </a:endParaRPr>
          </a:p>
        </p:txBody>
      </p:sp>
      <p:sp>
        <p:nvSpPr>
          <p:cNvPr id="18709" name="Google Shape;18709;p73"/>
          <p:cNvSpPr txBox="1">
            <a:spLocks noGrp="1"/>
          </p:cNvSpPr>
          <p:nvPr>
            <p:ph type="subTitle" idx="1"/>
          </p:nvPr>
        </p:nvSpPr>
        <p:spPr>
          <a:xfrm>
            <a:off x="1796232" y="4536156"/>
            <a:ext cx="6371375" cy="89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pic>
        <p:nvPicPr>
          <p:cNvPr id="3" name="Picture 2">
            <a:extLst>
              <a:ext uri="{FF2B5EF4-FFF2-40B4-BE49-F238E27FC236}">
                <a16:creationId xmlns:a16="http://schemas.microsoft.com/office/drawing/2014/main" id="{FAA0B38C-EE4D-8F6B-5129-0AB8897F29B5}"/>
              </a:ext>
            </a:extLst>
          </p:cNvPr>
          <p:cNvPicPr>
            <a:picLocks noChangeAspect="1"/>
          </p:cNvPicPr>
          <p:nvPr/>
        </p:nvPicPr>
        <p:blipFill>
          <a:blip r:embed="rId3"/>
          <a:stretch>
            <a:fillRect/>
          </a:stretch>
        </p:blipFill>
        <p:spPr>
          <a:xfrm>
            <a:off x="3003039" y="1922138"/>
            <a:ext cx="2946900" cy="1911788"/>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94"/>
        <p:cNvGrpSpPr/>
        <p:nvPr/>
      </p:nvGrpSpPr>
      <p:grpSpPr>
        <a:xfrm>
          <a:off x="0" y="0"/>
          <a:ext cx="0" cy="0"/>
          <a:chOff x="0" y="0"/>
          <a:chExt cx="0" cy="0"/>
        </a:xfrm>
      </p:grpSpPr>
      <p:sp>
        <p:nvSpPr>
          <p:cNvPr id="18895" name="Google Shape;18895;p80"/>
          <p:cNvSpPr/>
          <p:nvPr/>
        </p:nvSpPr>
        <p:spPr>
          <a:xfrm>
            <a:off x="707113" y="1203300"/>
            <a:ext cx="4074426"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a:p>
        </p:txBody>
      </p:sp>
      <p:grpSp>
        <p:nvGrpSpPr>
          <p:cNvPr id="18896" name="Google Shape;18896;p80"/>
          <p:cNvGrpSpPr/>
          <p:nvPr/>
        </p:nvGrpSpPr>
        <p:grpSpPr>
          <a:xfrm>
            <a:off x="5295377" y="1770347"/>
            <a:ext cx="3195294" cy="2799842"/>
            <a:chOff x="5095533" y="2011914"/>
            <a:chExt cx="2944158" cy="2579786"/>
          </a:xfrm>
        </p:grpSpPr>
        <p:sp>
          <p:nvSpPr>
            <p:cNvPr id="18897" name="Google Shape;18897;p80"/>
            <p:cNvSpPr/>
            <p:nvPr/>
          </p:nvSpPr>
          <p:spPr>
            <a:xfrm>
              <a:off x="6648090" y="4267656"/>
              <a:ext cx="426587" cy="234687"/>
            </a:xfrm>
            <a:custGeom>
              <a:avLst/>
              <a:gdLst/>
              <a:ahLst/>
              <a:cxnLst/>
              <a:rect l="l" t="t" r="r" b="b"/>
              <a:pathLst>
                <a:path w="22532" h="12396" extrusionOk="0">
                  <a:moveTo>
                    <a:pt x="11991" y="1"/>
                  </a:moveTo>
                  <a:cubicBezTo>
                    <a:pt x="11991" y="1"/>
                    <a:pt x="8388" y="4070"/>
                    <a:pt x="6420" y="6439"/>
                  </a:cubicBezTo>
                  <a:cubicBezTo>
                    <a:pt x="4452" y="8807"/>
                    <a:pt x="249" y="10075"/>
                    <a:pt x="116" y="11175"/>
                  </a:cubicBezTo>
                  <a:cubicBezTo>
                    <a:pt x="0" y="11937"/>
                    <a:pt x="1259" y="12395"/>
                    <a:pt x="3139" y="12395"/>
                  </a:cubicBezTo>
                  <a:cubicBezTo>
                    <a:pt x="3976" y="12395"/>
                    <a:pt x="4936" y="12305"/>
                    <a:pt x="5953" y="12109"/>
                  </a:cubicBezTo>
                  <a:cubicBezTo>
                    <a:pt x="9289" y="11476"/>
                    <a:pt x="10323" y="9574"/>
                    <a:pt x="12591" y="9274"/>
                  </a:cubicBezTo>
                  <a:cubicBezTo>
                    <a:pt x="14826" y="8974"/>
                    <a:pt x="16494" y="9141"/>
                    <a:pt x="19063" y="8040"/>
                  </a:cubicBezTo>
                  <a:cubicBezTo>
                    <a:pt x="21598" y="6906"/>
                    <a:pt x="22532" y="5838"/>
                    <a:pt x="21898" y="4237"/>
                  </a:cubicBezTo>
                  <a:cubicBezTo>
                    <a:pt x="21298" y="2669"/>
                    <a:pt x="19496" y="167"/>
                    <a:pt x="19496" y="167"/>
                  </a:cubicBezTo>
                  <a:lnTo>
                    <a:pt x="11991" y="1"/>
                  </a:lnTo>
                  <a:close/>
                </a:path>
              </a:pathLst>
            </a:custGeom>
            <a:solidFill>
              <a:schemeClr val="lt1"/>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8" name="Google Shape;18898;p80"/>
            <p:cNvSpPr/>
            <p:nvPr/>
          </p:nvSpPr>
          <p:spPr>
            <a:xfrm>
              <a:off x="6935070" y="4270193"/>
              <a:ext cx="139589" cy="163577"/>
            </a:xfrm>
            <a:custGeom>
              <a:avLst/>
              <a:gdLst/>
              <a:ahLst/>
              <a:cxnLst/>
              <a:rect l="l" t="t" r="r" b="b"/>
              <a:pathLst>
                <a:path w="7373" h="8640" extrusionOk="0">
                  <a:moveTo>
                    <a:pt x="2670" y="0"/>
                  </a:moveTo>
                  <a:lnTo>
                    <a:pt x="1736" y="1001"/>
                  </a:lnTo>
                  <a:cubicBezTo>
                    <a:pt x="1602" y="1268"/>
                    <a:pt x="1502" y="1501"/>
                    <a:pt x="1402" y="1801"/>
                  </a:cubicBezTo>
                  <a:cubicBezTo>
                    <a:pt x="835" y="3236"/>
                    <a:pt x="1" y="6305"/>
                    <a:pt x="1569" y="8640"/>
                  </a:cubicBezTo>
                  <a:cubicBezTo>
                    <a:pt x="2369" y="8473"/>
                    <a:pt x="3137" y="8206"/>
                    <a:pt x="3904" y="7906"/>
                  </a:cubicBezTo>
                  <a:cubicBezTo>
                    <a:pt x="6472" y="6772"/>
                    <a:pt x="7373" y="5671"/>
                    <a:pt x="6772" y="4103"/>
                  </a:cubicBezTo>
                  <a:cubicBezTo>
                    <a:pt x="6172" y="2535"/>
                    <a:pt x="4337" y="33"/>
                    <a:pt x="4337" y="33"/>
                  </a:cubicBezTo>
                  <a:lnTo>
                    <a:pt x="2670" y="0"/>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9" name="Google Shape;18899;p80"/>
            <p:cNvSpPr/>
            <p:nvPr/>
          </p:nvSpPr>
          <p:spPr>
            <a:xfrm>
              <a:off x="6435567" y="3585315"/>
              <a:ext cx="605651" cy="739087"/>
            </a:xfrm>
            <a:custGeom>
              <a:avLst/>
              <a:gdLst/>
              <a:ahLst/>
              <a:cxnLst/>
              <a:rect l="l" t="t" r="r" b="b"/>
              <a:pathLst>
                <a:path w="31990" h="39038" extrusionOk="0">
                  <a:moveTo>
                    <a:pt x="6156" y="0"/>
                  </a:moveTo>
                  <a:cubicBezTo>
                    <a:pt x="3207" y="0"/>
                    <a:pt x="589" y="793"/>
                    <a:pt x="334" y="3754"/>
                  </a:cubicBezTo>
                  <a:cubicBezTo>
                    <a:pt x="0" y="7623"/>
                    <a:pt x="5838" y="14728"/>
                    <a:pt x="12276" y="22968"/>
                  </a:cubicBezTo>
                  <a:cubicBezTo>
                    <a:pt x="18747" y="31207"/>
                    <a:pt x="20849" y="37044"/>
                    <a:pt x="23751" y="38479"/>
                  </a:cubicBezTo>
                  <a:cubicBezTo>
                    <a:pt x="24575" y="38886"/>
                    <a:pt x="25348" y="39038"/>
                    <a:pt x="26059" y="39038"/>
                  </a:cubicBezTo>
                  <a:cubicBezTo>
                    <a:pt x="27850" y="39038"/>
                    <a:pt x="29243" y="38074"/>
                    <a:pt x="30055" y="37812"/>
                  </a:cubicBezTo>
                  <a:cubicBezTo>
                    <a:pt x="31189" y="37478"/>
                    <a:pt x="31990" y="36210"/>
                    <a:pt x="31523" y="35410"/>
                  </a:cubicBezTo>
                  <a:cubicBezTo>
                    <a:pt x="31023" y="34609"/>
                    <a:pt x="22650" y="23134"/>
                    <a:pt x="22150" y="18298"/>
                  </a:cubicBezTo>
                  <a:cubicBezTo>
                    <a:pt x="21649" y="13461"/>
                    <a:pt x="17613" y="3921"/>
                    <a:pt x="17613" y="3921"/>
                  </a:cubicBezTo>
                  <a:cubicBezTo>
                    <a:pt x="17613" y="3921"/>
                    <a:pt x="12776" y="685"/>
                    <a:pt x="8907" y="185"/>
                  </a:cubicBezTo>
                  <a:cubicBezTo>
                    <a:pt x="7998" y="75"/>
                    <a:pt x="7062" y="0"/>
                    <a:pt x="6156" y="0"/>
                  </a:cubicBezTo>
                  <a:close/>
                </a:path>
              </a:pathLst>
            </a:custGeom>
            <a:solidFill>
              <a:schemeClr val="dk1"/>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0" name="Google Shape;18900;p80"/>
            <p:cNvSpPr/>
            <p:nvPr/>
          </p:nvSpPr>
          <p:spPr>
            <a:xfrm>
              <a:off x="6441890" y="4329543"/>
              <a:ext cx="507770" cy="214108"/>
            </a:xfrm>
            <a:custGeom>
              <a:avLst/>
              <a:gdLst/>
              <a:ahLst/>
              <a:cxnLst/>
              <a:rect l="l" t="t" r="r" b="b"/>
              <a:pathLst>
                <a:path w="26820" h="11309" extrusionOk="0">
                  <a:moveTo>
                    <a:pt x="23917" y="1"/>
                  </a:moveTo>
                  <a:lnTo>
                    <a:pt x="13243" y="635"/>
                  </a:lnTo>
                  <a:cubicBezTo>
                    <a:pt x="13243" y="635"/>
                    <a:pt x="9207" y="4838"/>
                    <a:pt x="7772" y="5471"/>
                  </a:cubicBezTo>
                  <a:cubicBezTo>
                    <a:pt x="6305" y="6138"/>
                    <a:pt x="0" y="8240"/>
                    <a:pt x="0" y="9374"/>
                  </a:cubicBezTo>
                  <a:cubicBezTo>
                    <a:pt x="0" y="10508"/>
                    <a:pt x="5971" y="11309"/>
                    <a:pt x="8406" y="11309"/>
                  </a:cubicBezTo>
                  <a:cubicBezTo>
                    <a:pt x="10841" y="11309"/>
                    <a:pt x="15511" y="9508"/>
                    <a:pt x="16979" y="9041"/>
                  </a:cubicBezTo>
                  <a:cubicBezTo>
                    <a:pt x="18447" y="8540"/>
                    <a:pt x="23250" y="7740"/>
                    <a:pt x="25051" y="6439"/>
                  </a:cubicBezTo>
                  <a:cubicBezTo>
                    <a:pt x="26819" y="5171"/>
                    <a:pt x="23917" y="1"/>
                    <a:pt x="23917"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1" name="Google Shape;18901;p80"/>
            <p:cNvSpPr/>
            <p:nvPr/>
          </p:nvSpPr>
          <p:spPr>
            <a:xfrm>
              <a:off x="6441890" y="4457102"/>
              <a:ext cx="121263" cy="84022"/>
            </a:xfrm>
            <a:custGeom>
              <a:avLst/>
              <a:gdLst/>
              <a:ahLst/>
              <a:cxnLst/>
              <a:rect l="l" t="t" r="r" b="b"/>
              <a:pathLst>
                <a:path w="6405" h="4438" extrusionOk="0">
                  <a:moveTo>
                    <a:pt x="4570" y="1"/>
                  </a:moveTo>
                  <a:cubicBezTo>
                    <a:pt x="2402" y="835"/>
                    <a:pt x="33" y="1902"/>
                    <a:pt x="33" y="2603"/>
                  </a:cubicBezTo>
                  <a:cubicBezTo>
                    <a:pt x="0" y="3503"/>
                    <a:pt x="3669" y="4171"/>
                    <a:pt x="6405" y="4437"/>
                  </a:cubicBezTo>
                  <a:cubicBezTo>
                    <a:pt x="6238" y="3270"/>
                    <a:pt x="5871" y="2169"/>
                    <a:pt x="5337" y="1135"/>
                  </a:cubicBezTo>
                  <a:cubicBezTo>
                    <a:pt x="5137" y="735"/>
                    <a:pt x="4870" y="334"/>
                    <a:pt x="4570" y="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2" name="Google Shape;18902;p80"/>
            <p:cNvSpPr/>
            <p:nvPr/>
          </p:nvSpPr>
          <p:spPr>
            <a:xfrm>
              <a:off x="6823299" y="4328918"/>
              <a:ext cx="126337" cy="153486"/>
            </a:xfrm>
            <a:custGeom>
              <a:avLst/>
              <a:gdLst/>
              <a:ahLst/>
              <a:cxnLst/>
              <a:rect l="l" t="t" r="r" b="b"/>
              <a:pathLst>
                <a:path w="6673" h="8107" extrusionOk="0">
                  <a:moveTo>
                    <a:pt x="3770" y="0"/>
                  </a:moveTo>
                  <a:lnTo>
                    <a:pt x="1001" y="167"/>
                  </a:lnTo>
                  <a:cubicBezTo>
                    <a:pt x="701" y="801"/>
                    <a:pt x="501" y="1435"/>
                    <a:pt x="368" y="2102"/>
                  </a:cubicBezTo>
                  <a:cubicBezTo>
                    <a:pt x="1" y="4137"/>
                    <a:pt x="268" y="6472"/>
                    <a:pt x="568" y="8106"/>
                  </a:cubicBezTo>
                  <a:cubicBezTo>
                    <a:pt x="2236" y="7706"/>
                    <a:pt x="3970" y="7139"/>
                    <a:pt x="4904" y="6472"/>
                  </a:cubicBezTo>
                  <a:cubicBezTo>
                    <a:pt x="6672" y="5171"/>
                    <a:pt x="3770" y="0"/>
                    <a:pt x="3770" y="0"/>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3" name="Google Shape;18903;p80"/>
            <p:cNvSpPr/>
            <p:nvPr/>
          </p:nvSpPr>
          <p:spPr>
            <a:xfrm>
              <a:off x="6270751" y="3501733"/>
              <a:ext cx="651751" cy="863814"/>
            </a:xfrm>
            <a:custGeom>
              <a:avLst/>
              <a:gdLst/>
              <a:ahLst/>
              <a:cxnLst/>
              <a:rect l="l" t="t" r="r" b="b"/>
              <a:pathLst>
                <a:path w="34425" h="45626" extrusionOk="0">
                  <a:moveTo>
                    <a:pt x="10473" y="0"/>
                  </a:moveTo>
                  <a:cubicBezTo>
                    <a:pt x="5786" y="0"/>
                    <a:pt x="0" y="3244"/>
                    <a:pt x="0" y="6101"/>
                  </a:cubicBezTo>
                  <a:cubicBezTo>
                    <a:pt x="0" y="6101"/>
                    <a:pt x="100" y="9503"/>
                    <a:pt x="3236" y="14307"/>
                  </a:cubicBezTo>
                  <a:cubicBezTo>
                    <a:pt x="6371" y="19110"/>
                    <a:pt x="21182" y="39792"/>
                    <a:pt x="21182" y="39792"/>
                  </a:cubicBezTo>
                  <a:cubicBezTo>
                    <a:pt x="21182" y="39792"/>
                    <a:pt x="21182" y="43428"/>
                    <a:pt x="21416" y="44128"/>
                  </a:cubicBezTo>
                  <a:cubicBezTo>
                    <a:pt x="21592" y="44614"/>
                    <a:pt x="26606" y="45626"/>
                    <a:pt x="30189" y="45626"/>
                  </a:cubicBezTo>
                  <a:cubicBezTo>
                    <a:pt x="32019" y="45626"/>
                    <a:pt x="33476" y="45361"/>
                    <a:pt x="33724" y="44628"/>
                  </a:cubicBezTo>
                  <a:cubicBezTo>
                    <a:pt x="34425" y="42460"/>
                    <a:pt x="30822" y="37890"/>
                    <a:pt x="30822" y="37890"/>
                  </a:cubicBezTo>
                  <a:lnTo>
                    <a:pt x="19981" y="7535"/>
                  </a:lnTo>
                  <a:cubicBezTo>
                    <a:pt x="19981" y="7535"/>
                    <a:pt x="16612" y="797"/>
                    <a:pt x="11809" y="96"/>
                  </a:cubicBezTo>
                  <a:cubicBezTo>
                    <a:pt x="11378" y="31"/>
                    <a:pt x="10931" y="0"/>
                    <a:pt x="10473"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4" name="Google Shape;18904;p80"/>
            <p:cNvSpPr/>
            <p:nvPr/>
          </p:nvSpPr>
          <p:spPr>
            <a:xfrm>
              <a:off x="7479421" y="2222601"/>
              <a:ext cx="560269" cy="1501499"/>
            </a:xfrm>
            <a:custGeom>
              <a:avLst/>
              <a:gdLst/>
              <a:ahLst/>
              <a:cxnLst/>
              <a:rect l="l" t="t" r="r" b="b"/>
              <a:pathLst>
                <a:path w="29593" h="79308" extrusionOk="0">
                  <a:moveTo>
                    <a:pt x="27652" y="0"/>
                  </a:moveTo>
                  <a:cubicBezTo>
                    <a:pt x="27531" y="0"/>
                    <a:pt x="27454" y="15"/>
                    <a:pt x="27454" y="15"/>
                  </a:cubicBezTo>
                  <a:lnTo>
                    <a:pt x="15579" y="148"/>
                  </a:lnTo>
                  <a:cubicBezTo>
                    <a:pt x="15579" y="148"/>
                    <a:pt x="15512" y="141"/>
                    <a:pt x="15407" y="141"/>
                  </a:cubicBezTo>
                  <a:cubicBezTo>
                    <a:pt x="15080" y="141"/>
                    <a:pt x="14380" y="217"/>
                    <a:pt x="14178" y="849"/>
                  </a:cubicBezTo>
                  <a:cubicBezTo>
                    <a:pt x="14178" y="849"/>
                    <a:pt x="11209" y="8354"/>
                    <a:pt x="11042" y="11090"/>
                  </a:cubicBezTo>
                  <a:cubicBezTo>
                    <a:pt x="10909" y="13792"/>
                    <a:pt x="11609" y="13358"/>
                    <a:pt x="10475" y="16894"/>
                  </a:cubicBezTo>
                  <a:cubicBezTo>
                    <a:pt x="9341" y="20430"/>
                    <a:pt x="6072" y="28802"/>
                    <a:pt x="4237" y="35607"/>
                  </a:cubicBezTo>
                  <a:cubicBezTo>
                    <a:pt x="1735" y="44780"/>
                    <a:pt x="1102" y="54487"/>
                    <a:pt x="935" y="63927"/>
                  </a:cubicBezTo>
                  <a:cubicBezTo>
                    <a:pt x="935" y="65462"/>
                    <a:pt x="1" y="78505"/>
                    <a:pt x="2369" y="78505"/>
                  </a:cubicBezTo>
                  <a:cubicBezTo>
                    <a:pt x="3507" y="78505"/>
                    <a:pt x="8249" y="79308"/>
                    <a:pt x="12091" y="79308"/>
                  </a:cubicBezTo>
                  <a:cubicBezTo>
                    <a:pt x="14892" y="79308"/>
                    <a:pt x="17215" y="78881"/>
                    <a:pt x="17313" y="77404"/>
                  </a:cubicBezTo>
                  <a:cubicBezTo>
                    <a:pt x="18180" y="63527"/>
                    <a:pt x="15679" y="49984"/>
                    <a:pt x="20482" y="36474"/>
                  </a:cubicBezTo>
                  <a:cubicBezTo>
                    <a:pt x="22350" y="31237"/>
                    <a:pt x="24518" y="25700"/>
                    <a:pt x="26086" y="20196"/>
                  </a:cubicBezTo>
                  <a:cubicBezTo>
                    <a:pt x="27687" y="14726"/>
                    <a:pt x="27954" y="9022"/>
                    <a:pt x="29022" y="3417"/>
                  </a:cubicBezTo>
                  <a:cubicBezTo>
                    <a:pt x="29593" y="289"/>
                    <a:pt x="28189" y="0"/>
                    <a:pt x="27652"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5" name="Google Shape;18905;p80"/>
            <p:cNvSpPr/>
            <p:nvPr/>
          </p:nvSpPr>
          <p:spPr>
            <a:xfrm>
              <a:off x="7680869" y="2222582"/>
              <a:ext cx="349892" cy="385466"/>
            </a:xfrm>
            <a:custGeom>
              <a:avLst/>
              <a:gdLst/>
              <a:ahLst/>
              <a:cxnLst/>
              <a:rect l="l" t="t" r="r" b="b"/>
              <a:pathLst>
                <a:path w="18481" h="20360" extrusionOk="0">
                  <a:moveTo>
                    <a:pt x="17018" y="0"/>
                  </a:moveTo>
                  <a:cubicBezTo>
                    <a:pt x="16893" y="0"/>
                    <a:pt x="16813" y="16"/>
                    <a:pt x="16813" y="16"/>
                  </a:cubicBezTo>
                  <a:lnTo>
                    <a:pt x="4938" y="149"/>
                  </a:lnTo>
                  <a:cubicBezTo>
                    <a:pt x="4938" y="149"/>
                    <a:pt x="4871" y="142"/>
                    <a:pt x="4766" y="142"/>
                  </a:cubicBezTo>
                  <a:cubicBezTo>
                    <a:pt x="4439" y="142"/>
                    <a:pt x="3739" y="218"/>
                    <a:pt x="3537" y="850"/>
                  </a:cubicBezTo>
                  <a:cubicBezTo>
                    <a:pt x="3537" y="850"/>
                    <a:pt x="1068" y="7121"/>
                    <a:pt x="501" y="10257"/>
                  </a:cubicBezTo>
                  <a:cubicBezTo>
                    <a:pt x="134" y="11624"/>
                    <a:pt x="1" y="13059"/>
                    <a:pt x="134" y="14493"/>
                  </a:cubicBezTo>
                  <a:cubicBezTo>
                    <a:pt x="401" y="16962"/>
                    <a:pt x="1102" y="19163"/>
                    <a:pt x="4637" y="20064"/>
                  </a:cubicBezTo>
                  <a:cubicBezTo>
                    <a:pt x="5452" y="20261"/>
                    <a:pt x="6319" y="20359"/>
                    <a:pt x="7180" y="20359"/>
                  </a:cubicBezTo>
                  <a:cubicBezTo>
                    <a:pt x="9527" y="20359"/>
                    <a:pt x="11827" y="19627"/>
                    <a:pt x="12877" y="18162"/>
                  </a:cubicBezTo>
                  <a:cubicBezTo>
                    <a:pt x="14344" y="17062"/>
                    <a:pt x="14044" y="15127"/>
                    <a:pt x="14945" y="13192"/>
                  </a:cubicBezTo>
                  <a:cubicBezTo>
                    <a:pt x="16379" y="10223"/>
                    <a:pt x="16946" y="5387"/>
                    <a:pt x="18080" y="2551"/>
                  </a:cubicBezTo>
                  <a:cubicBezTo>
                    <a:pt x="18214" y="2284"/>
                    <a:pt x="18347" y="1984"/>
                    <a:pt x="18481" y="1717"/>
                  </a:cubicBezTo>
                  <a:cubicBezTo>
                    <a:pt x="18352" y="178"/>
                    <a:pt x="17435" y="0"/>
                    <a:pt x="17018" y="0"/>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6" name="Google Shape;18906;p80"/>
            <p:cNvSpPr/>
            <p:nvPr/>
          </p:nvSpPr>
          <p:spPr>
            <a:xfrm>
              <a:off x="7763599" y="2224134"/>
              <a:ext cx="273480" cy="1487924"/>
            </a:xfrm>
            <a:custGeom>
              <a:avLst/>
              <a:gdLst/>
              <a:ahLst/>
              <a:cxnLst/>
              <a:rect l="l" t="t" r="r" b="b"/>
              <a:pathLst>
                <a:path w="14445" h="78591" extrusionOk="0">
                  <a:moveTo>
                    <a:pt x="13177" y="1"/>
                  </a:moveTo>
                  <a:lnTo>
                    <a:pt x="13177" y="34"/>
                  </a:lnTo>
                  <a:cubicBezTo>
                    <a:pt x="11876" y="2302"/>
                    <a:pt x="10842" y="4704"/>
                    <a:pt x="10141" y="7206"/>
                  </a:cubicBezTo>
                  <a:cubicBezTo>
                    <a:pt x="9007" y="11342"/>
                    <a:pt x="9674" y="12476"/>
                    <a:pt x="8540" y="19615"/>
                  </a:cubicBezTo>
                  <a:cubicBezTo>
                    <a:pt x="7372" y="26753"/>
                    <a:pt x="3236" y="34826"/>
                    <a:pt x="1635" y="42198"/>
                  </a:cubicBezTo>
                  <a:cubicBezTo>
                    <a:pt x="1" y="49570"/>
                    <a:pt x="701" y="75588"/>
                    <a:pt x="935" y="76722"/>
                  </a:cubicBezTo>
                  <a:cubicBezTo>
                    <a:pt x="1035" y="77356"/>
                    <a:pt x="1068" y="77957"/>
                    <a:pt x="1035" y="78590"/>
                  </a:cubicBezTo>
                  <a:cubicBezTo>
                    <a:pt x="1802" y="78290"/>
                    <a:pt x="2269" y="77890"/>
                    <a:pt x="2302" y="77356"/>
                  </a:cubicBezTo>
                  <a:cubicBezTo>
                    <a:pt x="3169" y="63480"/>
                    <a:pt x="668" y="49903"/>
                    <a:pt x="5504" y="36427"/>
                  </a:cubicBezTo>
                  <a:cubicBezTo>
                    <a:pt x="7372" y="31156"/>
                    <a:pt x="9507" y="25619"/>
                    <a:pt x="11108" y="20149"/>
                  </a:cubicBezTo>
                  <a:cubicBezTo>
                    <a:pt x="12676" y="14678"/>
                    <a:pt x="12976" y="8974"/>
                    <a:pt x="14011" y="3336"/>
                  </a:cubicBezTo>
                  <a:cubicBezTo>
                    <a:pt x="14444" y="1001"/>
                    <a:pt x="13744" y="268"/>
                    <a:pt x="13177" y="1"/>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7" name="Google Shape;18907;p80"/>
            <p:cNvSpPr/>
            <p:nvPr/>
          </p:nvSpPr>
          <p:spPr>
            <a:xfrm>
              <a:off x="6767736" y="3826878"/>
              <a:ext cx="943520" cy="756126"/>
            </a:xfrm>
            <a:custGeom>
              <a:avLst/>
              <a:gdLst/>
              <a:ahLst/>
              <a:cxnLst/>
              <a:rect l="l" t="t" r="r" b="b"/>
              <a:pathLst>
                <a:path w="49836" h="39938" extrusionOk="0">
                  <a:moveTo>
                    <a:pt x="19848" y="0"/>
                  </a:moveTo>
                  <a:lnTo>
                    <a:pt x="19848" y="11108"/>
                  </a:lnTo>
                  <a:lnTo>
                    <a:pt x="22383" y="11108"/>
                  </a:lnTo>
                  <a:lnTo>
                    <a:pt x="22383" y="29021"/>
                  </a:lnTo>
                  <a:lnTo>
                    <a:pt x="0" y="36160"/>
                  </a:lnTo>
                  <a:lnTo>
                    <a:pt x="0" y="37928"/>
                  </a:lnTo>
                  <a:cubicBezTo>
                    <a:pt x="0" y="39028"/>
                    <a:pt x="901" y="39929"/>
                    <a:pt x="2035" y="39929"/>
                  </a:cubicBezTo>
                  <a:cubicBezTo>
                    <a:pt x="3136" y="39929"/>
                    <a:pt x="4037" y="39028"/>
                    <a:pt x="4037" y="37928"/>
                  </a:cubicBezTo>
                  <a:lnTo>
                    <a:pt x="4037" y="37661"/>
                  </a:lnTo>
                  <a:lnTo>
                    <a:pt x="22750" y="35492"/>
                  </a:lnTo>
                  <a:lnTo>
                    <a:pt x="22750" y="38161"/>
                  </a:lnTo>
                  <a:cubicBezTo>
                    <a:pt x="22750" y="39345"/>
                    <a:pt x="23642" y="39937"/>
                    <a:pt x="24535" y="39937"/>
                  </a:cubicBezTo>
                  <a:cubicBezTo>
                    <a:pt x="25427" y="39937"/>
                    <a:pt x="26319" y="39345"/>
                    <a:pt x="26319" y="38161"/>
                  </a:cubicBezTo>
                  <a:lnTo>
                    <a:pt x="26319" y="35392"/>
                  </a:lnTo>
                  <a:lnTo>
                    <a:pt x="45766" y="37661"/>
                  </a:lnTo>
                  <a:lnTo>
                    <a:pt x="45766" y="37928"/>
                  </a:lnTo>
                  <a:cubicBezTo>
                    <a:pt x="45833" y="39212"/>
                    <a:pt x="46817" y="39854"/>
                    <a:pt x="47801" y="39854"/>
                  </a:cubicBezTo>
                  <a:cubicBezTo>
                    <a:pt x="48785" y="39854"/>
                    <a:pt x="49769" y="39212"/>
                    <a:pt x="49836" y="37928"/>
                  </a:cubicBezTo>
                  <a:lnTo>
                    <a:pt x="49836" y="36160"/>
                  </a:lnTo>
                  <a:lnTo>
                    <a:pt x="26786" y="28821"/>
                  </a:lnTo>
                  <a:lnTo>
                    <a:pt x="26686" y="28721"/>
                  </a:lnTo>
                  <a:lnTo>
                    <a:pt x="26686" y="11108"/>
                  </a:lnTo>
                  <a:lnTo>
                    <a:pt x="29188" y="11108"/>
                  </a:lnTo>
                  <a:lnTo>
                    <a:pt x="29188"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8" name="Google Shape;18908;p80"/>
            <p:cNvSpPr/>
            <p:nvPr/>
          </p:nvSpPr>
          <p:spPr>
            <a:xfrm>
              <a:off x="7191457" y="4039060"/>
              <a:ext cx="81504" cy="331565"/>
            </a:xfrm>
            <a:custGeom>
              <a:avLst/>
              <a:gdLst/>
              <a:ahLst/>
              <a:cxnLst/>
              <a:rect l="l" t="t" r="r" b="b"/>
              <a:pathLst>
                <a:path w="4305" h="17513" extrusionOk="0">
                  <a:moveTo>
                    <a:pt x="1" y="0"/>
                  </a:moveTo>
                  <a:lnTo>
                    <a:pt x="1" y="17513"/>
                  </a:lnTo>
                  <a:lnTo>
                    <a:pt x="4304" y="17513"/>
                  </a:lnTo>
                  <a:lnTo>
                    <a:pt x="4304" y="0"/>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9" name="Google Shape;18909;p80"/>
            <p:cNvSpPr/>
            <p:nvPr/>
          </p:nvSpPr>
          <p:spPr>
            <a:xfrm>
              <a:off x="6679327" y="3680994"/>
              <a:ext cx="1149411" cy="184440"/>
            </a:xfrm>
            <a:custGeom>
              <a:avLst/>
              <a:gdLst/>
              <a:ahLst/>
              <a:cxnLst/>
              <a:rect l="l" t="t" r="r" b="b"/>
              <a:pathLst>
                <a:path w="60711" h="9742" extrusionOk="0">
                  <a:moveTo>
                    <a:pt x="1668" y="1"/>
                  </a:moveTo>
                  <a:cubicBezTo>
                    <a:pt x="768" y="1"/>
                    <a:pt x="0" y="735"/>
                    <a:pt x="0" y="1669"/>
                  </a:cubicBezTo>
                  <a:lnTo>
                    <a:pt x="0" y="8073"/>
                  </a:lnTo>
                  <a:cubicBezTo>
                    <a:pt x="0" y="9007"/>
                    <a:pt x="768" y="9741"/>
                    <a:pt x="1668" y="9741"/>
                  </a:cubicBezTo>
                  <a:lnTo>
                    <a:pt x="59042" y="9741"/>
                  </a:lnTo>
                  <a:cubicBezTo>
                    <a:pt x="59976" y="9741"/>
                    <a:pt x="60710" y="9007"/>
                    <a:pt x="60710" y="8073"/>
                  </a:cubicBezTo>
                  <a:lnTo>
                    <a:pt x="60710" y="1669"/>
                  </a:lnTo>
                  <a:cubicBezTo>
                    <a:pt x="60710" y="735"/>
                    <a:pt x="59976" y="1"/>
                    <a:pt x="59042" y="1"/>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0" name="Google Shape;18910;p80"/>
            <p:cNvSpPr/>
            <p:nvPr/>
          </p:nvSpPr>
          <p:spPr>
            <a:xfrm>
              <a:off x="6650267" y="2278865"/>
              <a:ext cx="369468" cy="465683"/>
            </a:xfrm>
            <a:custGeom>
              <a:avLst/>
              <a:gdLst/>
              <a:ahLst/>
              <a:cxnLst/>
              <a:rect l="l" t="t" r="r" b="b"/>
              <a:pathLst>
                <a:path w="19515" h="24597" extrusionOk="0">
                  <a:moveTo>
                    <a:pt x="12615" y="1"/>
                  </a:moveTo>
                  <a:cubicBezTo>
                    <a:pt x="8609" y="1"/>
                    <a:pt x="520" y="4777"/>
                    <a:pt x="301" y="7317"/>
                  </a:cubicBezTo>
                  <a:cubicBezTo>
                    <a:pt x="1" y="10453"/>
                    <a:pt x="1369" y="17091"/>
                    <a:pt x="4204" y="18859"/>
                  </a:cubicBezTo>
                  <a:cubicBezTo>
                    <a:pt x="4204" y="18859"/>
                    <a:pt x="7606" y="19926"/>
                    <a:pt x="8774" y="20293"/>
                  </a:cubicBezTo>
                  <a:cubicBezTo>
                    <a:pt x="9941" y="20693"/>
                    <a:pt x="13844" y="24596"/>
                    <a:pt x="13844" y="24596"/>
                  </a:cubicBezTo>
                  <a:cubicBezTo>
                    <a:pt x="13844" y="24596"/>
                    <a:pt x="18547" y="12888"/>
                    <a:pt x="18914" y="11820"/>
                  </a:cubicBezTo>
                  <a:cubicBezTo>
                    <a:pt x="19315" y="10753"/>
                    <a:pt x="19515" y="10052"/>
                    <a:pt x="19515" y="10052"/>
                  </a:cubicBezTo>
                  <a:lnTo>
                    <a:pt x="19515" y="10052"/>
                  </a:lnTo>
                  <a:cubicBezTo>
                    <a:pt x="19163" y="10173"/>
                    <a:pt x="18802" y="10231"/>
                    <a:pt x="18445" y="10231"/>
                  </a:cubicBezTo>
                  <a:cubicBezTo>
                    <a:pt x="17514" y="10231"/>
                    <a:pt x="16615" y="9832"/>
                    <a:pt x="16012" y="9085"/>
                  </a:cubicBezTo>
                  <a:cubicBezTo>
                    <a:pt x="14344" y="7317"/>
                    <a:pt x="16479" y="3815"/>
                    <a:pt x="14545" y="779"/>
                  </a:cubicBezTo>
                  <a:cubicBezTo>
                    <a:pt x="14188" y="235"/>
                    <a:pt x="13501" y="1"/>
                    <a:pt x="12615"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1" name="Google Shape;18911;p80"/>
            <p:cNvSpPr/>
            <p:nvPr/>
          </p:nvSpPr>
          <p:spPr>
            <a:xfrm>
              <a:off x="6530299" y="2151589"/>
              <a:ext cx="249474" cy="393398"/>
            </a:xfrm>
            <a:custGeom>
              <a:avLst/>
              <a:gdLst/>
              <a:ahLst/>
              <a:cxnLst/>
              <a:rect l="l" t="t" r="r" b="b"/>
              <a:pathLst>
                <a:path w="13177" h="20779" extrusionOk="0">
                  <a:moveTo>
                    <a:pt x="8025" y="1"/>
                  </a:moveTo>
                  <a:cubicBezTo>
                    <a:pt x="7564" y="1"/>
                    <a:pt x="7069" y="65"/>
                    <a:pt x="6538" y="197"/>
                  </a:cubicBezTo>
                  <a:cubicBezTo>
                    <a:pt x="3002" y="1031"/>
                    <a:pt x="300" y="5200"/>
                    <a:pt x="467" y="7602"/>
                  </a:cubicBezTo>
                  <a:cubicBezTo>
                    <a:pt x="467" y="7602"/>
                    <a:pt x="667" y="10237"/>
                    <a:pt x="1368" y="11338"/>
                  </a:cubicBezTo>
                  <a:cubicBezTo>
                    <a:pt x="2035" y="12406"/>
                    <a:pt x="2735" y="14340"/>
                    <a:pt x="2235" y="15241"/>
                  </a:cubicBezTo>
                  <a:cubicBezTo>
                    <a:pt x="1735" y="16108"/>
                    <a:pt x="0" y="17076"/>
                    <a:pt x="300" y="18043"/>
                  </a:cubicBezTo>
                  <a:cubicBezTo>
                    <a:pt x="567" y="19044"/>
                    <a:pt x="2935" y="19411"/>
                    <a:pt x="2935" y="19411"/>
                  </a:cubicBezTo>
                  <a:lnTo>
                    <a:pt x="3503" y="20778"/>
                  </a:lnTo>
                  <a:cubicBezTo>
                    <a:pt x="3503" y="20778"/>
                    <a:pt x="4729" y="20078"/>
                    <a:pt x="6063" y="20078"/>
                  </a:cubicBezTo>
                  <a:cubicBezTo>
                    <a:pt x="6376" y="20078"/>
                    <a:pt x="6695" y="20116"/>
                    <a:pt x="7005" y="20211"/>
                  </a:cubicBezTo>
                  <a:cubicBezTo>
                    <a:pt x="7375" y="20315"/>
                    <a:pt x="7812" y="20367"/>
                    <a:pt x="8276" y="20367"/>
                  </a:cubicBezTo>
                  <a:cubicBezTo>
                    <a:pt x="9903" y="20367"/>
                    <a:pt x="11856" y="19719"/>
                    <a:pt x="12376" y="18343"/>
                  </a:cubicBezTo>
                  <a:cubicBezTo>
                    <a:pt x="13076" y="16609"/>
                    <a:pt x="13176" y="10137"/>
                    <a:pt x="12576" y="5767"/>
                  </a:cubicBezTo>
                  <a:cubicBezTo>
                    <a:pt x="12095" y="2032"/>
                    <a:pt x="10605" y="1"/>
                    <a:pt x="8025"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2" name="Google Shape;18912;p80"/>
            <p:cNvSpPr/>
            <p:nvPr/>
          </p:nvSpPr>
          <p:spPr>
            <a:xfrm>
              <a:off x="6594704" y="2334655"/>
              <a:ext cx="35385" cy="53693"/>
            </a:xfrm>
            <a:custGeom>
              <a:avLst/>
              <a:gdLst/>
              <a:ahLst/>
              <a:cxnLst/>
              <a:rect l="l" t="t" r="r" b="b"/>
              <a:pathLst>
                <a:path w="1869" h="2836" fill="none" extrusionOk="0">
                  <a:moveTo>
                    <a:pt x="0" y="2836"/>
                  </a:moveTo>
                  <a:cubicBezTo>
                    <a:pt x="0" y="2836"/>
                    <a:pt x="0" y="300"/>
                    <a:pt x="1868" y="0"/>
                  </a:cubicBezTo>
                </a:path>
              </a:pathLst>
            </a:custGeom>
            <a:solidFill>
              <a:schemeClr val="dk1"/>
            </a:solidFill>
            <a:ln w="2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3" name="Google Shape;18913;p80"/>
            <p:cNvSpPr/>
            <p:nvPr/>
          </p:nvSpPr>
          <p:spPr>
            <a:xfrm>
              <a:off x="6607956" y="2385315"/>
              <a:ext cx="25294" cy="38717"/>
            </a:xfrm>
            <a:custGeom>
              <a:avLst/>
              <a:gdLst/>
              <a:ahLst/>
              <a:cxnLst/>
              <a:rect l="l" t="t" r="r" b="b"/>
              <a:pathLst>
                <a:path w="1336" h="2045" extrusionOk="0">
                  <a:moveTo>
                    <a:pt x="399" y="0"/>
                  </a:moveTo>
                  <a:cubicBezTo>
                    <a:pt x="365" y="0"/>
                    <a:pt x="332" y="9"/>
                    <a:pt x="301" y="26"/>
                  </a:cubicBezTo>
                  <a:cubicBezTo>
                    <a:pt x="34" y="126"/>
                    <a:pt x="1" y="627"/>
                    <a:pt x="234" y="1194"/>
                  </a:cubicBezTo>
                  <a:cubicBezTo>
                    <a:pt x="412" y="1698"/>
                    <a:pt x="722" y="2044"/>
                    <a:pt x="977" y="2044"/>
                  </a:cubicBezTo>
                  <a:cubicBezTo>
                    <a:pt x="1008" y="2044"/>
                    <a:pt x="1039" y="2039"/>
                    <a:pt x="1068" y="2028"/>
                  </a:cubicBezTo>
                  <a:cubicBezTo>
                    <a:pt x="1302" y="1928"/>
                    <a:pt x="1335" y="1394"/>
                    <a:pt x="1135" y="860"/>
                  </a:cubicBezTo>
                  <a:cubicBezTo>
                    <a:pt x="932" y="367"/>
                    <a:pt x="628"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4" name="Google Shape;18914;p80"/>
            <p:cNvSpPr/>
            <p:nvPr/>
          </p:nvSpPr>
          <p:spPr>
            <a:xfrm>
              <a:off x="6675540" y="2304971"/>
              <a:ext cx="27793" cy="25919"/>
            </a:xfrm>
            <a:custGeom>
              <a:avLst/>
              <a:gdLst/>
              <a:ahLst/>
              <a:cxnLst/>
              <a:rect l="l" t="t" r="r" b="b"/>
              <a:pathLst>
                <a:path w="1468" h="1369" fill="none" extrusionOk="0">
                  <a:moveTo>
                    <a:pt x="601" y="0"/>
                  </a:moveTo>
                  <a:cubicBezTo>
                    <a:pt x="601" y="0"/>
                    <a:pt x="1468" y="968"/>
                    <a:pt x="0" y="13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5" name="Google Shape;18915;p80"/>
            <p:cNvSpPr/>
            <p:nvPr/>
          </p:nvSpPr>
          <p:spPr>
            <a:xfrm>
              <a:off x="6703313" y="2304971"/>
              <a:ext cx="22132" cy="27812"/>
            </a:xfrm>
            <a:custGeom>
              <a:avLst/>
              <a:gdLst/>
              <a:ahLst/>
              <a:cxnLst/>
              <a:rect l="l" t="t" r="r" b="b"/>
              <a:pathLst>
                <a:path w="1169" h="1469" fill="none" extrusionOk="0">
                  <a:moveTo>
                    <a:pt x="301" y="0"/>
                  </a:moveTo>
                  <a:cubicBezTo>
                    <a:pt x="301" y="0"/>
                    <a:pt x="1" y="1468"/>
                    <a:pt x="1168" y="14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6" name="Google Shape;18916;p80"/>
            <p:cNvSpPr/>
            <p:nvPr/>
          </p:nvSpPr>
          <p:spPr>
            <a:xfrm>
              <a:off x="6679327" y="2330869"/>
              <a:ext cx="18327" cy="24006"/>
            </a:xfrm>
            <a:custGeom>
              <a:avLst/>
              <a:gdLst/>
              <a:ahLst/>
              <a:cxnLst/>
              <a:rect l="l" t="t" r="r" b="b"/>
              <a:pathLst>
                <a:path w="968" h="1268" fill="none" extrusionOk="0">
                  <a:moveTo>
                    <a:pt x="0" y="801"/>
                  </a:moveTo>
                  <a:cubicBezTo>
                    <a:pt x="0" y="801"/>
                    <a:pt x="968" y="0"/>
                    <a:pt x="868" y="12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7" name="Google Shape;18917;p80"/>
            <p:cNvSpPr/>
            <p:nvPr/>
          </p:nvSpPr>
          <p:spPr>
            <a:xfrm>
              <a:off x="6709011" y="2346014"/>
              <a:ext cx="18327" cy="6967"/>
            </a:xfrm>
            <a:custGeom>
              <a:avLst/>
              <a:gdLst/>
              <a:ahLst/>
              <a:cxnLst/>
              <a:rect l="l" t="t" r="r" b="b"/>
              <a:pathLst>
                <a:path w="968" h="368" fill="none" extrusionOk="0">
                  <a:moveTo>
                    <a:pt x="967" y="101"/>
                  </a:moveTo>
                  <a:cubicBezTo>
                    <a:pt x="967" y="101"/>
                    <a:pt x="0" y="1"/>
                    <a:pt x="0" y="3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8" name="Google Shape;18918;p80"/>
            <p:cNvSpPr/>
            <p:nvPr/>
          </p:nvSpPr>
          <p:spPr>
            <a:xfrm>
              <a:off x="6418056" y="2028328"/>
              <a:ext cx="609286" cy="669548"/>
            </a:xfrm>
            <a:custGeom>
              <a:avLst/>
              <a:gdLst/>
              <a:ahLst/>
              <a:cxnLst/>
              <a:rect l="l" t="t" r="r" b="b"/>
              <a:pathLst>
                <a:path w="32182" h="35365" extrusionOk="0">
                  <a:moveTo>
                    <a:pt x="21523" y="0"/>
                  </a:moveTo>
                  <a:cubicBezTo>
                    <a:pt x="20338" y="0"/>
                    <a:pt x="19125" y="139"/>
                    <a:pt x="17938" y="370"/>
                  </a:cubicBezTo>
                  <a:cubicBezTo>
                    <a:pt x="15869" y="770"/>
                    <a:pt x="13868" y="1437"/>
                    <a:pt x="11967" y="2305"/>
                  </a:cubicBezTo>
                  <a:cubicBezTo>
                    <a:pt x="8698" y="3841"/>
                    <a:pt x="6870" y="6210"/>
                    <a:pt x="4036" y="6210"/>
                  </a:cubicBezTo>
                  <a:cubicBezTo>
                    <a:pt x="3978" y="6210"/>
                    <a:pt x="3920" y="6209"/>
                    <a:pt x="3861" y="6207"/>
                  </a:cubicBezTo>
                  <a:cubicBezTo>
                    <a:pt x="3782" y="6206"/>
                    <a:pt x="3705" y="6205"/>
                    <a:pt x="3629" y="6205"/>
                  </a:cubicBezTo>
                  <a:cubicBezTo>
                    <a:pt x="906" y="6205"/>
                    <a:pt x="1" y="7361"/>
                    <a:pt x="1526" y="9243"/>
                  </a:cubicBezTo>
                  <a:cubicBezTo>
                    <a:pt x="2829" y="10878"/>
                    <a:pt x="4869" y="11017"/>
                    <a:pt x="5521" y="11017"/>
                  </a:cubicBezTo>
                  <a:cubicBezTo>
                    <a:pt x="5654" y="11017"/>
                    <a:pt x="5729" y="11011"/>
                    <a:pt x="5729" y="11011"/>
                  </a:cubicBezTo>
                  <a:lnTo>
                    <a:pt x="5729" y="11011"/>
                  </a:lnTo>
                  <a:cubicBezTo>
                    <a:pt x="5729" y="11011"/>
                    <a:pt x="3394" y="13246"/>
                    <a:pt x="3761" y="14714"/>
                  </a:cubicBezTo>
                  <a:cubicBezTo>
                    <a:pt x="3938" y="15364"/>
                    <a:pt x="4364" y="15667"/>
                    <a:pt x="4885" y="15667"/>
                  </a:cubicBezTo>
                  <a:cubicBezTo>
                    <a:pt x="5540" y="15667"/>
                    <a:pt x="6346" y="15187"/>
                    <a:pt x="6996" y="14313"/>
                  </a:cubicBezTo>
                  <a:cubicBezTo>
                    <a:pt x="8164" y="12745"/>
                    <a:pt x="9131" y="10611"/>
                    <a:pt x="11867" y="10044"/>
                  </a:cubicBezTo>
                  <a:cubicBezTo>
                    <a:pt x="14602" y="9443"/>
                    <a:pt x="15469" y="9443"/>
                    <a:pt x="15469" y="9443"/>
                  </a:cubicBezTo>
                  <a:lnTo>
                    <a:pt x="15469" y="9443"/>
                  </a:lnTo>
                  <a:cubicBezTo>
                    <a:pt x="15469" y="9443"/>
                    <a:pt x="12367" y="11878"/>
                    <a:pt x="12767" y="12846"/>
                  </a:cubicBezTo>
                  <a:cubicBezTo>
                    <a:pt x="13134" y="13846"/>
                    <a:pt x="15769" y="13746"/>
                    <a:pt x="16937" y="14914"/>
                  </a:cubicBezTo>
                  <a:cubicBezTo>
                    <a:pt x="18104" y="16081"/>
                    <a:pt x="17137" y="24087"/>
                    <a:pt x="16170" y="25154"/>
                  </a:cubicBezTo>
                  <a:cubicBezTo>
                    <a:pt x="15649" y="25729"/>
                    <a:pt x="15013" y="25878"/>
                    <a:pt x="14277" y="25878"/>
                  </a:cubicBezTo>
                  <a:cubicBezTo>
                    <a:pt x="13644" y="25878"/>
                    <a:pt x="12938" y="25768"/>
                    <a:pt x="12167" y="25721"/>
                  </a:cubicBezTo>
                  <a:cubicBezTo>
                    <a:pt x="12006" y="25712"/>
                    <a:pt x="11847" y="25707"/>
                    <a:pt x="11691" y="25707"/>
                  </a:cubicBezTo>
                  <a:cubicBezTo>
                    <a:pt x="10233" y="25707"/>
                    <a:pt x="9070" y="26144"/>
                    <a:pt x="9432" y="27289"/>
                  </a:cubicBezTo>
                  <a:cubicBezTo>
                    <a:pt x="9832" y="28557"/>
                    <a:pt x="11300" y="34828"/>
                    <a:pt x="12467" y="35228"/>
                  </a:cubicBezTo>
                  <a:cubicBezTo>
                    <a:pt x="12693" y="35306"/>
                    <a:pt x="13043" y="35364"/>
                    <a:pt x="13495" y="35364"/>
                  </a:cubicBezTo>
                  <a:cubicBezTo>
                    <a:pt x="15383" y="35364"/>
                    <a:pt x="19047" y="34342"/>
                    <a:pt x="22841" y="29391"/>
                  </a:cubicBezTo>
                  <a:cubicBezTo>
                    <a:pt x="24142" y="27656"/>
                    <a:pt x="21840" y="21252"/>
                    <a:pt x="21840" y="19884"/>
                  </a:cubicBezTo>
                  <a:cubicBezTo>
                    <a:pt x="21840" y="18516"/>
                    <a:pt x="21707" y="17082"/>
                    <a:pt x="22041" y="15748"/>
                  </a:cubicBezTo>
                  <a:cubicBezTo>
                    <a:pt x="22241" y="14980"/>
                    <a:pt x="22908" y="14213"/>
                    <a:pt x="23775" y="14213"/>
                  </a:cubicBezTo>
                  <a:cubicBezTo>
                    <a:pt x="24943" y="14213"/>
                    <a:pt x="25310" y="15314"/>
                    <a:pt x="25543" y="16281"/>
                  </a:cubicBezTo>
                  <a:cubicBezTo>
                    <a:pt x="26010" y="18450"/>
                    <a:pt x="24476" y="20284"/>
                    <a:pt x="24742" y="20584"/>
                  </a:cubicBezTo>
                  <a:cubicBezTo>
                    <a:pt x="25043" y="20885"/>
                    <a:pt x="27011" y="22619"/>
                    <a:pt x="28645" y="23220"/>
                  </a:cubicBezTo>
                  <a:cubicBezTo>
                    <a:pt x="28747" y="23254"/>
                    <a:pt x="28843" y="23271"/>
                    <a:pt x="28935" y="23271"/>
                  </a:cubicBezTo>
                  <a:cubicBezTo>
                    <a:pt x="30351" y="23271"/>
                    <a:pt x="30660" y="19314"/>
                    <a:pt x="31381" y="16181"/>
                  </a:cubicBezTo>
                  <a:cubicBezTo>
                    <a:pt x="32181" y="12879"/>
                    <a:pt x="32181" y="6441"/>
                    <a:pt x="28278" y="2438"/>
                  </a:cubicBezTo>
                  <a:cubicBezTo>
                    <a:pt x="26542" y="656"/>
                    <a:pt x="24100" y="0"/>
                    <a:pt x="21523"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9" name="Google Shape;18919;p80"/>
            <p:cNvSpPr/>
            <p:nvPr/>
          </p:nvSpPr>
          <p:spPr>
            <a:xfrm>
              <a:off x="6632585" y="2546743"/>
              <a:ext cx="41084" cy="47558"/>
            </a:xfrm>
            <a:custGeom>
              <a:avLst/>
              <a:gdLst/>
              <a:ahLst/>
              <a:cxnLst/>
              <a:rect l="l" t="t" r="r" b="b"/>
              <a:pathLst>
                <a:path w="2170" h="2512" extrusionOk="0">
                  <a:moveTo>
                    <a:pt x="844" y="1"/>
                  </a:moveTo>
                  <a:cubicBezTo>
                    <a:pt x="772" y="1"/>
                    <a:pt x="701" y="13"/>
                    <a:pt x="635" y="39"/>
                  </a:cubicBezTo>
                  <a:cubicBezTo>
                    <a:pt x="168" y="205"/>
                    <a:pt x="1" y="906"/>
                    <a:pt x="268" y="1573"/>
                  </a:cubicBezTo>
                  <a:cubicBezTo>
                    <a:pt x="494" y="2138"/>
                    <a:pt x="935" y="2512"/>
                    <a:pt x="1348" y="2512"/>
                  </a:cubicBezTo>
                  <a:cubicBezTo>
                    <a:pt x="1423" y="2512"/>
                    <a:pt x="1497" y="2499"/>
                    <a:pt x="1569" y="2474"/>
                  </a:cubicBezTo>
                  <a:cubicBezTo>
                    <a:pt x="2036" y="2307"/>
                    <a:pt x="2169" y="1606"/>
                    <a:pt x="1936" y="939"/>
                  </a:cubicBezTo>
                  <a:cubicBezTo>
                    <a:pt x="1710" y="374"/>
                    <a:pt x="1245"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0" name="Google Shape;18920;p80"/>
            <p:cNvSpPr/>
            <p:nvPr/>
          </p:nvSpPr>
          <p:spPr>
            <a:xfrm>
              <a:off x="6749410" y="2277502"/>
              <a:ext cx="221056" cy="200855"/>
            </a:xfrm>
            <a:custGeom>
              <a:avLst/>
              <a:gdLst/>
              <a:ahLst/>
              <a:cxnLst/>
              <a:rect l="l" t="t" r="r" b="b"/>
              <a:pathLst>
                <a:path w="11676" h="10609" extrusionOk="0">
                  <a:moveTo>
                    <a:pt x="5826" y="0"/>
                  </a:moveTo>
                  <a:cubicBezTo>
                    <a:pt x="4462" y="0"/>
                    <a:pt x="3103" y="517"/>
                    <a:pt x="2069" y="1552"/>
                  </a:cubicBezTo>
                  <a:cubicBezTo>
                    <a:pt x="1" y="3620"/>
                    <a:pt x="1" y="6989"/>
                    <a:pt x="2069" y="9057"/>
                  </a:cubicBezTo>
                  <a:cubicBezTo>
                    <a:pt x="3103" y="10091"/>
                    <a:pt x="4462" y="10608"/>
                    <a:pt x="5826" y="10608"/>
                  </a:cubicBezTo>
                  <a:cubicBezTo>
                    <a:pt x="7189" y="10608"/>
                    <a:pt x="8557" y="10091"/>
                    <a:pt x="9608" y="9057"/>
                  </a:cubicBezTo>
                  <a:cubicBezTo>
                    <a:pt x="11676" y="6989"/>
                    <a:pt x="11676" y="3620"/>
                    <a:pt x="9608" y="1552"/>
                  </a:cubicBezTo>
                  <a:cubicBezTo>
                    <a:pt x="8557" y="517"/>
                    <a:pt x="7189" y="0"/>
                    <a:pt x="5826"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1" name="Google Shape;18921;p80"/>
            <p:cNvSpPr/>
            <p:nvPr/>
          </p:nvSpPr>
          <p:spPr>
            <a:xfrm>
              <a:off x="6796152" y="2011914"/>
              <a:ext cx="84647" cy="320887"/>
            </a:xfrm>
            <a:custGeom>
              <a:avLst/>
              <a:gdLst/>
              <a:ahLst/>
              <a:cxnLst/>
              <a:rect l="l" t="t" r="r" b="b"/>
              <a:pathLst>
                <a:path w="4471" h="16949" extrusionOk="0">
                  <a:moveTo>
                    <a:pt x="3887" y="0"/>
                  </a:moveTo>
                  <a:cubicBezTo>
                    <a:pt x="3871" y="0"/>
                    <a:pt x="3854" y="1"/>
                    <a:pt x="3836" y="3"/>
                  </a:cubicBezTo>
                  <a:lnTo>
                    <a:pt x="634" y="136"/>
                  </a:lnTo>
                  <a:cubicBezTo>
                    <a:pt x="301" y="136"/>
                    <a:pt x="0" y="470"/>
                    <a:pt x="67" y="803"/>
                  </a:cubicBezTo>
                  <a:lnTo>
                    <a:pt x="2135" y="16948"/>
                  </a:lnTo>
                  <a:lnTo>
                    <a:pt x="4270" y="16848"/>
                  </a:lnTo>
                  <a:lnTo>
                    <a:pt x="4470" y="603"/>
                  </a:lnTo>
                  <a:cubicBezTo>
                    <a:pt x="4470" y="287"/>
                    <a:pt x="4200" y="0"/>
                    <a:pt x="3887" y="0"/>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2" name="Google Shape;18922;p80"/>
            <p:cNvSpPr/>
            <p:nvPr/>
          </p:nvSpPr>
          <p:spPr>
            <a:xfrm>
              <a:off x="6798045" y="2316330"/>
              <a:ext cx="123800" cy="123800"/>
            </a:xfrm>
            <a:custGeom>
              <a:avLst/>
              <a:gdLst/>
              <a:ahLst/>
              <a:cxnLst/>
              <a:rect l="l" t="t" r="r" b="b"/>
              <a:pathLst>
                <a:path w="6539" h="6539" extrusionOk="0">
                  <a:moveTo>
                    <a:pt x="3269" y="1"/>
                  </a:moveTo>
                  <a:cubicBezTo>
                    <a:pt x="1468" y="1"/>
                    <a:pt x="0" y="1435"/>
                    <a:pt x="0" y="3270"/>
                  </a:cubicBezTo>
                  <a:cubicBezTo>
                    <a:pt x="0" y="5071"/>
                    <a:pt x="1468" y="6539"/>
                    <a:pt x="3269" y="6539"/>
                  </a:cubicBezTo>
                  <a:cubicBezTo>
                    <a:pt x="5071" y="6539"/>
                    <a:pt x="6538" y="5071"/>
                    <a:pt x="6538" y="3270"/>
                  </a:cubicBezTo>
                  <a:cubicBezTo>
                    <a:pt x="6538" y="1435"/>
                    <a:pt x="5071" y="1"/>
                    <a:pt x="3269" y="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3" name="Google Shape;18923;p80"/>
            <p:cNvSpPr/>
            <p:nvPr/>
          </p:nvSpPr>
          <p:spPr>
            <a:xfrm>
              <a:off x="6061087" y="3195386"/>
              <a:ext cx="203373" cy="89683"/>
            </a:xfrm>
            <a:custGeom>
              <a:avLst/>
              <a:gdLst/>
              <a:ahLst/>
              <a:cxnLst/>
              <a:rect l="l" t="t" r="r" b="b"/>
              <a:pathLst>
                <a:path w="10742" h="4737" extrusionOk="0">
                  <a:moveTo>
                    <a:pt x="3637" y="0"/>
                  </a:moveTo>
                  <a:cubicBezTo>
                    <a:pt x="1635" y="0"/>
                    <a:pt x="1" y="1601"/>
                    <a:pt x="1" y="3603"/>
                  </a:cubicBezTo>
                  <a:lnTo>
                    <a:pt x="1" y="4737"/>
                  </a:lnTo>
                  <a:lnTo>
                    <a:pt x="10742" y="4737"/>
                  </a:lnTo>
                  <a:lnTo>
                    <a:pt x="10742" y="3603"/>
                  </a:lnTo>
                  <a:cubicBezTo>
                    <a:pt x="10742" y="1601"/>
                    <a:pt x="9107" y="0"/>
                    <a:pt x="7106"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4" name="Google Shape;18924;p80"/>
            <p:cNvSpPr/>
            <p:nvPr/>
          </p:nvSpPr>
          <p:spPr>
            <a:xfrm>
              <a:off x="6061087" y="3038143"/>
              <a:ext cx="922070" cy="245176"/>
            </a:xfrm>
            <a:custGeom>
              <a:avLst/>
              <a:gdLst/>
              <a:ahLst/>
              <a:cxnLst/>
              <a:rect l="l" t="t" r="r" b="b"/>
              <a:pathLst>
                <a:path w="48703" h="12950" extrusionOk="0">
                  <a:moveTo>
                    <a:pt x="37728" y="0"/>
                  </a:moveTo>
                  <a:cubicBezTo>
                    <a:pt x="37728" y="0"/>
                    <a:pt x="17213" y="6071"/>
                    <a:pt x="15745" y="6071"/>
                  </a:cubicBezTo>
                  <a:cubicBezTo>
                    <a:pt x="15267" y="6071"/>
                    <a:pt x="14493" y="6086"/>
                    <a:pt x="13573" y="6086"/>
                  </a:cubicBezTo>
                  <a:cubicBezTo>
                    <a:pt x="11735" y="6086"/>
                    <a:pt x="9318" y="6027"/>
                    <a:pt x="7539" y="5671"/>
                  </a:cubicBezTo>
                  <a:cubicBezTo>
                    <a:pt x="6116" y="5383"/>
                    <a:pt x="4877" y="5133"/>
                    <a:pt x="3876" y="5133"/>
                  </a:cubicBezTo>
                  <a:cubicBezTo>
                    <a:pt x="3024" y="5133"/>
                    <a:pt x="2344" y="5314"/>
                    <a:pt x="1869" y="5804"/>
                  </a:cubicBezTo>
                  <a:cubicBezTo>
                    <a:pt x="801" y="6872"/>
                    <a:pt x="1" y="10441"/>
                    <a:pt x="1" y="10441"/>
                  </a:cubicBezTo>
                  <a:cubicBezTo>
                    <a:pt x="90" y="10446"/>
                    <a:pt x="179" y="10449"/>
                    <a:pt x="267" y="10449"/>
                  </a:cubicBezTo>
                  <a:cubicBezTo>
                    <a:pt x="736" y="10449"/>
                    <a:pt x="1181" y="10371"/>
                    <a:pt x="1602" y="10174"/>
                  </a:cubicBezTo>
                  <a:cubicBezTo>
                    <a:pt x="2669" y="9774"/>
                    <a:pt x="3303" y="7406"/>
                    <a:pt x="3303" y="7406"/>
                  </a:cubicBezTo>
                  <a:cubicBezTo>
                    <a:pt x="3303" y="7406"/>
                    <a:pt x="3579" y="7379"/>
                    <a:pt x="3993" y="7379"/>
                  </a:cubicBezTo>
                  <a:cubicBezTo>
                    <a:pt x="4900" y="7379"/>
                    <a:pt x="6471" y="7505"/>
                    <a:pt x="7273" y="8306"/>
                  </a:cubicBezTo>
                  <a:cubicBezTo>
                    <a:pt x="8473" y="9507"/>
                    <a:pt x="8340" y="9640"/>
                    <a:pt x="7539" y="10441"/>
                  </a:cubicBezTo>
                  <a:cubicBezTo>
                    <a:pt x="6772" y="11242"/>
                    <a:pt x="4370" y="11375"/>
                    <a:pt x="3837" y="12276"/>
                  </a:cubicBezTo>
                  <a:cubicBezTo>
                    <a:pt x="3533" y="12806"/>
                    <a:pt x="4006" y="12949"/>
                    <a:pt x="4617" y="12949"/>
                  </a:cubicBezTo>
                  <a:cubicBezTo>
                    <a:pt x="5082" y="12949"/>
                    <a:pt x="5626" y="12867"/>
                    <a:pt x="5972" y="12809"/>
                  </a:cubicBezTo>
                  <a:cubicBezTo>
                    <a:pt x="6772" y="12676"/>
                    <a:pt x="8874" y="12543"/>
                    <a:pt x="10208" y="11875"/>
                  </a:cubicBezTo>
                  <a:cubicBezTo>
                    <a:pt x="11676" y="11175"/>
                    <a:pt x="13243" y="10541"/>
                    <a:pt x="14845" y="10074"/>
                  </a:cubicBezTo>
                  <a:cubicBezTo>
                    <a:pt x="15478" y="9941"/>
                    <a:pt x="28454" y="9407"/>
                    <a:pt x="32557" y="9407"/>
                  </a:cubicBezTo>
                  <a:cubicBezTo>
                    <a:pt x="36660" y="9407"/>
                    <a:pt x="41964" y="8340"/>
                    <a:pt x="44599" y="7539"/>
                  </a:cubicBezTo>
                  <a:cubicBezTo>
                    <a:pt x="46100" y="7139"/>
                    <a:pt x="47501" y="6405"/>
                    <a:pt x="48702" y="5437"/>
                  </a:cubicBezTo>
                  <a:cubicBezTo>
                    <a:pt x="48702" y="5437"/>
                    <a:pt x="39429" y="0"/>
                    <a:pt x="37728"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5" name="Google Shape;18925;p80"/>
            <p:cNvSpPr/>
            <p:nvPr/>
          </p:nvSpPr>
          <p:spPr>
            <a:xfrm>
              <a:off x="6068035" y="3100654"/>
              <a:ext cx="73912" cy="29080"/>
            </a:xfrm>
            <a:custGeom>
              <a:avLst/>
              <a:gdLst/>
              <a:ahLst/>
              <a:cxnLst/>
              <a:rect l="l" t="t" r="r" b="b"/>
              <a:pathLst>
                <a:path w="3904" h="1536" fill="none" extrusionOk="0">
                  <a:moveTo>
                    <a:pt x="1" y="1535"/>
                  </a:moveTo>
                  <a:cubicBezTo>
                    <a:pt x="1" y="1535"/>
                    <a:pt x="1969" y="1"/>
                    <a:pt x="3903"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6" name="Google Shape;18926;p80"/>
            <p:cNvSpPr/>
            <p:nvPr/>
          </p:nvSpPr>
          <p:spPr>
            <a:xfrm>
              <a:off x="6059818" y="3072238"/>
              <a:ext cx="78343" cy="32867"/>
            </a:xfrm>
            <a:custGeom>
              <a:avLst/>
              <a:gdLst/>
              <a:ahLst/>
              <a:cxnLst/>
              <a:rect l="l" t="t" r="r" b="b"/>
              <a:pathLst>
                <a:path w="4138" h="1736" fill="none" extrusionOk="0">
                  <a:moveTo>
                    <a:pt x="1" y="1735"/>
                  </a:moveTo>
                  <a:cubicBezTo>
                    <a:pt x="1135" y="734"/>
                    <a:pt x="2603" y="101"/>
                    <a:pt x="4137"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7" name="Google Shape;18927;p80"/>
            <p:cNvSpPr/>
            <p:nvPr/>
          </p:nvSpPr>
          <p:spPr>
            <a:xfrm>
              <a:off x="6775308" y="2776058"/>
              <a:ext cx="320773" cy="397261"/>
            </a:xfrm>
            <a:custGeom>
              <a:avLst/>
              <a:gdLst/>
              <a:ahLst/>
              <a:cxnLst/>
              <a:rect l="l" t="t" r="r" b="b"/>
              <a:pathLst>
                <a:path w="16943" h="20983" extrusionOk="0">
                  <a:moveTo>
                    <a:pt x="11078" y="1"/>
                  </a:moveTo>
                  <a:cubicBezTo>
                    <a:pt x="10700" y="1"/>
                    <a:pt x="10348" y="147"/>
                    <a:pt x="10041" y="468"/>
                  </a:cubicBezTo>
                  <a:lnTo>
                    <a:pt x="4904" y="11076"/>
                  </a:lnTo>
                  <a:cubicBezTo>
                    <a:pt x="4904" y="11076"/>
                    <a:pt x="4691" y="11033"/>
                    <a:pt x="4417" y="11033"/>
                  </a:cubicBezTo>
                  <a:cubicBezTo>
                    <a:pt x="4007" y="11033"/>
                    <a:pt x="3463" y="11129"/>
                    <a:pt x="3303" y="11609"/>
                  </a:cubicBezTo>
                  <a:cubicBezTo>
                    <a:pt x="3103" y="12110"/>
                    <a:pt x="2803" y="12577"/>
                    <a:pt x="2369" y="12910"/>
                  </a:cubicBezTo>
                  <a:lnTo>
                    <a:pt x="1" y="13844"/>
                  </a:lnTo>
                  <a:cubicBezTo>
                    <a:pt x="1" y="13844"/>
                    <a:pt x="2236" y="15545"/>
                    <a:pt x="5171" y="18081"/>
                  </a:cubicBezTo>
                  <a:cubicBezTo>
                    <a:pt x="8073" y="20582"/>
                    <a:pt x="10175" y="20983"/>
                    <a:pt x="10175" y="20983"/>
                  </a:cubicBezTo>
                  <a:cubicBezTo>
                    <a:pt x="10175" y="20983"/>
                    <a:pt x="15478" y="16079"/>
                    <a:pt x="16279" y="10675"/>
                  </a:cubicBezTo>
                  <a:cubicBezTo>
                    <a:pt x="16942" y="5974"/>
                    <a:pt x="13491" y="1"/>
                    <a:pt x="11078" y="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8" name="Google Shape;18928;p80"/>
            <p:cNvSpPr/>
            <p:nvPr/>
          </p:nvSpPr>
          <p:spPr>
            <a:xfrm>
              <a:off x="6248015" y="3347575"/>
              <a:ext cx="1307933" cy="391013"/>
            </a:xfrm>
            <a:custGeom>
              <a:avLst/>
              <a:gdLst/>
              <a:ahLst/>
              <a:cxnLst/>
              <a:rect l="l" t="t" r="r" b="b"/>
              <a:pathLst>
                <a:path w="69084" h="20653" extrusionOk="0">
                  <a:moveTo>
                    <a:pt x="38828" y="0"/>
                  </a:moveTo>
                  <a:lnTo>
                    <a:pt x="36426" y="3069"/>
                  </a:lnTo>
                  <a:cubicBezTo>
                    <a:pt x="36426" y="3069"/>
                    <a:pt x="35877" y="3045"/>
                    <a:pt x="34846" y="3045"/>
                  </a:cubicBezTo>
                  <a:cubicBezTo>
                    <a:pt x="31710" y="3045"/>
                    <a:pt x="24119" y="3271"/>
                    <a:pt x="13977" y="5104"/>
                  </a:cubicBezTo>
                  <a:cubicBezTo>
                    <a:pt x="467" y="7506"/>
                    <a:pt x="0" y="12809"/>
                    <a:pt x="1935" y="16412"/>
                  </a:cubicBezTo>
                  <a:lnTo>
                    <a:pt x="13477" y="15945"/>
                  </a:lnTo>
                  <a:cubicBezTo>
                    <a:pt x="13477" y="15945"/>
                    <a:pt x="26719" y="18814"/>
                    <a:pt x="35159" y="19781"/>
                  </a:cubicBezTo>
                  <a:cubicBezTo>
                    <a:pt x="39774" y="20312"/>
                    <a:pt x="46741" y="20652"/>
                    <a:pt x="52683" y="20652"/>
                  </a:cubicBezTo>
                  <a:cubicBezTo>
                    <a:pt x="57565" y="20652"/>
                    <a:pt x="61754" y="20423"/>
                    <a:pt x="63379" y="19881"/>
                  </a:cubicBezTo>
                  <a:cubicBezTo>
                    <a:pt x="66982" y="18647"/>
                    <a:pt x="67449" y="16179"/>
                    <a:pt x="67882" y="13276"/>
                  </a:cubicBezTo>
                  <a:cubicBezTo>
                    <a:pt x="68349" y="10374"/>
                    <a:pt x="69083" y="4837"/>
                    <a:pt x="68616" y="4137"/>
                  </a:cubicBezTo>
                  <a:cubicBezTo>
                    <a:pt x="68149" y="3403"/>
                    <a:pt x="38828" y="0"/>
                    <a:pt x="3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9" name="Google Shape;18929;p80"/>
            <p:cNvSpPr/>
            <p:nvPr/>
          </p:nvSpPr>
          <p:spPr>
            <a:xfrm>
              <a:off x="6248015" y="3347575"/>
              <a:ext cx="1307933" cy="399135"/>
            </a:xfrm>
            <a:custGeom>
              <a:avLst/>
              <a:gdLst/>
              <a:ahLst/>
              <a:cxnLst/>
              <a:rect l="l" t="t" r="r" b="b"/>
              <a:pathLst>
                <a:path w="69084" h="21082" fill="none" extrusionOk="0">
                  <a:moveTo>
                    <a:pt x="1935" y="16412"/>
                  </a:moveTo>
                  <a:cubicBezTo>
                    <a:pt x="0" y="12809"/>
                    <a:pt x="467" y="7506"/>
                    <a:pt x="13977" y="5104"/>
                  </a:cubicBezTo>
                  <a:cubicBezTo>
                    <a:pt x="27453" y="2669"/>
                    <a:pt x="36426" y="3069"/>
                    <a:pt x="36426" y="3069"/>
                  </a:cubicBezTo>
                  <a:lnTo>
                    <a:pt x="38828" y="0"/>
                  </a:lnTo>
                  <a:cubicBezTo>
                    <a:pt x="38828" y="0"/>
                    <a:pt x="68149" y="3403"/>
                    <a:pt x="68616" y="4137"/>
                  </a:cubicBezTo>
                  <a:cubicBezTo>
                    <a:pt x="69083" y="4837"/>
                    <a:pt x="68349" y="10374"/>
                    <a:pt x="67882" y="13276"/>
                  </a:cubicBezTo>
                  <a:cubicBezTo>
                    <a:pt x="67449" y="16179"/>
                    <a:pt x="66982" y="18647"/>
                    <a:pt x="63379" y="19881"/>
                  </a:cubicBezTo>
                  <a:cubicBezTo>
                    <a:pt x="59776" y="21082"/>
                    <a:pt x="43565" y="20748"/>
                    <a:pt x="35159" y="19781"/>
                  </a:cubicBezTo>
                  <a:cubicBezTo>
                    <a:pt x="26719" y="18814"/>
                    <a:pt x="13477" y="15945"/>
                    <a:pt x="13477" y="1594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0" name="Google Shape;18930;p80"/>
            <p:cNvSpPr/>
            <p:nvPr/>
          </p:nvSpPr>
          <p:spPr>
            <a:xfrm>
              <a:off x="6439353" y="3742255"/>
              <a:ext cx="30974" cy="33492"/>
            </a:xfrm>
            <a:custGeom>
              <a:avLst/>
              <a:gdLst/>
              <a:ahLst/>
              <a:cxnLst/>
              <a:rect l="l" t="t" r="r" b="b"/>
              <a:pathLst>
                <a:path w="1636" h="1769" fill="none" extrusionOk="0">
                  <a:moveTo>
                    <a:pt x="1" y="1"/>
                  </a:moveTo>
                  <a:cubicBezTo>
                    <a:pt x="501" y="634"/>
                    <a:pt x="1068" y="1201"/>
                    <a:pt x="1635" y="17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1" name="Google Shape;18931;p80"/>
            <p:cNvSpPr/>
            <p:nvPr/>
          </p:nvSpPr>
          <p:spPr>
            <a:xfrm>
              <a:off x="6386308" y="3581226"/>
              <a:ext cx="775551" cy="114958"/>
            </a:xfrm>
            <a:custGeom>
              <a:avLst/>
              <a:gdLst/>
              <a:ahLst/>
              <a:cxnLst/>
              <a:rect l="l" t="t" r="r" b="b"/>
              <a:pathLst>
                <a:path w="40964" h="6072" fill="none" extrusionOk="0">
                  <a:moveTo>
                    <a:pt x="40963" y="567"/>
                  </a:moveTo>
                  <a:cubicBezTo>
                    <a:pt x="31323" y="401"/>
                    <a:pt x="12143" y="567"/>
                    <a:pt x="8340" y="567"/>
                  </a:cubicBezTo>
                  <a:cubicBezTo>
                    <a:pt x="3336" y="567"/>
                    <a:pt x="1" y="0"/>
                    <a:pt x="267" y="3336"/>
                  </a:cubicBezTo>
                  <a:cubicBezTo>
                    <a:pt x="401" y="4304"/>
                    <a:pt x="701" y="5204"/>
                    <a:pt x="1168" y="607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2" name="Google Shape;18932;p80"/>
            <p:cNvSpPr/>
            <p:nvPr/>
          </p:nvSpPr>
          <p:spPr>
            <a:xfrm>
              <a:off x="7216086" y="3475759"/>
              <a:ext cx="296218" cy="179385"/>
            </a:xfrm>
            <a:custGeom>
              <a:avLst/>
              <a:gdLst/>
              <a:ahLst/>
              <a:cxnLst/>
              <a:rect l="l" t="t" r="r" b="b"/>
              <a:pathLst>
                <a:path w="15646" h="9475" fill="none" extrusionOk="0">
                  <a:moveTo>
                    <a:pt x="13144" y="1"/>
                  </a:moveTo>
                  <a:cubicBezTo>
                    <a:pt x="13144" y="1"/>
                    <a:pt x="12043" y="1669"/>
                    <a:pt x="12310" y="2503"/>
                  </a:cubicBezTo>
                  <a:cubicBezTo>
                    <a:pt x="12610" y="3336"/>
                    <a:pt x="15645" y="4170"/>
                    <a:pt x="13711" y="5305"/>
                  </a:cubicBezTo>
                  <a:cubicBezTo>
                    <a:pt x="11776" y="6405"/>
                    <a:pt x="8974" y="5305"/>
                    <a:pt x="8974" y="6672"/>
                  </a:cubicBezTo>
                  <a:cubicBezTo>
                    <a:pt x="8974" y="8073"/>
                    <a:pt x="10375" y="9474"/>
                    <a:pt x="8440" y="9474"/>
                  </a:cubicBezTo>
                  <a:cubicBezTo>
                    <a:pt x="6472" y="9474"/>
                    <a:pt x="3970" y="6972"/>
                    <a:pt x="2603" y="6405"/>
                  </a:cubicBezTo>
                  <a:cubicBezTo>
                    <a:pt x="1735" y="6272"/>
                    <a:pt x="868" y="6172"/>
                    <a:pt x="1" y="62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3" name="Google Shape;18933;p80"/>
            <p:cNvSpPr/>
            <p:nvPr/>
          </p:nvSpPr>
          <p:spPr>
            <a:xfrm>
              <a:off x="6976757" y="3415141"/>
              <a:ext cx="324636" cy="137052"/>
            </a:xfrm>
            <a:custGeom>
              <a:avLst/>
              <a:gdLst/>
              <a:ahLst/>
              <a:cxnLst/>
              <a:rect l="l" t="t" r="r" b="b"/>
              <a:pathLst>
                <a:path w="17147" h="7239" fill="none" extrusionOk="0">
                  <a:moveTo>
                    <a:pt x="1" y="0"/>
                  </a:moveTo>
                  <a:cubicBezTo>
                    <a:pt x="1" y="0"/>
                    <a:pt x="11642" y="2569"/>
                    <a:pt x="17146" y="723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4" name="Google Shape;18934;p80"/>
            <p:cNvSpPr/>
            <p:nvPr/>
          </p:nvSpPr>
          <p:spPr>
            <a:xfrm>
              <a:off x="7032320" y="3420820"/>
              <a:ext cx="390956" cy="156004"/>
            </a:xfrm>
            <a:custGeom>
              <a:avLst/>
              <a:gdLst/>
              <a:ahLst/>
              <a:cxnLst/>
              <a:rect l="l" t="t" r="r" b="b"/>
              <a:pathLst>
                <a:path w="20650" h="8240" fill="none" extrusionOk="0">
                  <a:moveTo>
                    <a:pt x="1" y="1"/>
                  </a:moveTo>
                  <a:cubicBezTo>
                    <a:pt x="1" y="1"/>
                    <a:pt x="14678" y="2436"/>
                    <a:pt x="20649" y="824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5" name="Google Shape;18935;p80"/>
            <p:cNvSpPr/>
            <p:nvPr/>
          </p:nvSpPr>
          <p:spPr>
            <a:xfrm>
              <a:off x="6863718" y="2454453"/>
              <a:ext cx="713661" cy="1007872"/>
            </a:xfrm>
            <a:custGeom>
              <a:avLst/>
              <a:gdLst/>
              <a:ahLst/>
              <a:cxnLst/>
              <a:rect l="l" t="t" r="r" b="b"/>
              <a:pathLst>
                <a:path w="37695" h="53235" extrusionOk="0">
                  <a:moveTo>
                    <a:pt x="9005" y="1"/>
                  </a:moveTo>
                  <a:cubicBezTo>
                    <a:pt x="8247" y="1"/>
                    <a:pt x="7712" y="148"/>
                    <a:pt x="7406" y="377"/>
                  </a:cubicBezTo>
                  <a:cubicBezTo>
                    <a:pt x="7406" y="377"/>
                    <a:pt x="2636" y="11652"/>
                    <a:pt x="1335" y="17856"/>
                  </a:cubicBezTo>
                  <a:cubicBezTo>
                    <a:pt x="1" y="24061"/>
                    <a:pt x="2536" y="26996"/>
                    <a:pt x="3570" y="30032"/>
                  </a:cubicBezTo>
                  <a:cubicBezTo>
                    <a:pt x="4637" y="33067"/>
                    <a:pt x="8073" y="40873"/>
                    <a:pt x="8073" y="40873"/>
                  </a:cubicBezTo>
                  <a:cubicBezTo>
                    <a:pt x="8073" y="40873"/>
                    <a:pt x="5438" y="44309"/>
                    <a:pt x="5138" y="46410"/>
                  </a:cubicBezTo>
                  <a:cubicBezTo>
                    <a:pt x="4871" y="48545"/>
                    <a:pt x="5538" y="48278"/>
                    <a:pt x="14678" y="50913"/>
                  </a:cubicBezTo>
                  <a:cubicBezTo>
                    <a:pt x="20088" y="52475"/>
                    <a:pt x="25673" y="53235"/>
                    <a:pt x="31282" y="53235"/>
                  </a:cubicBezTo>
                  <a:cubicBezTo>
                    <a:pt x="32140" y="53235"/>
                    <a:pt x="32999" y="53217"/>
                    <a:pt x="33858" y="53182"/>
                  </a:cubicBezTo>
                  <a:cubicBezTo>
                    <a:pt x="35726" y="53048"/>
                    <a:pt x="36794" y="51580"/>
                    <a:pt x="37160" y="50513"/>
                  </a:cubicBezTo>
                  <a:cubicBezTo>
                    <a:pt x="37561" y="49446"/>
                    <a:pt x="37694" y="38871"/>
                    <a:pt x="36260" y="30799"/>
                  </a:cubicBezTo>
                  <a:cubicBezTo>
                    <a:pt x="34792" y="22726"/>
                    <a:pt x="29221" y="10951"/>
                    <a:pt x="21282" y="5414"/>
                  </a:cubicBezTo>
                  <a:cubicBezTo>
                    <a:pt x="15365" y="1262"/>
                    <a:pt x="11226" y="1"/>
                    <a:pt x="9005"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6" name="Google Shape;18936;p80"/>
            <p:cNvSpPr/>
            <p:nvPr/>
          </p:nvSpPr>
          <p:spPr>
            <a:xfrm>
              <a:off x="6873827" y="2454528"/>
              <a:ext cx="193263" cy="497149"/>
            </a:xfrm>
            <a:custGeom>
              <a:avLst/>
              <a:gdLst/>
              <a:ahLst/>
              <a:cxnLst/>
              <a:rect l="l" t="t" r="r" b="b"/>
              <a:pathLst>
                <a:path w="10208" h="26259" extrusionOk="0">
                  <a:moveTo>
                    <a:pt x="8474" y="1"/>
                  </a:moveTo>
                  <a:cubicBezTo>
                    <a:pt x="7715" y="1"/>
                    <a:pt x="7176" y="150"/>
                    <a:pt x="6872" y="373"/>
                  </a:cubicBezTo>
                  <a:cubicBezTo>
                    <a:pt x="6872" y="373"/>
                    <a:pt x="2102" y="11648"/>
                    <a:pt x="801" y="17852"/>
                  </a:cubicBezTo>
                  <a:cubicBezTo>
                    <a:pt x="0" y="21588"/>
                    <a:pt x="601" y="24157"/>
                    <a:pt x="1435" y="26258"/>
                  </a:cubicBezTo>
                  <a:lnTo>
                    <a:pt x="10208" y="206"/>
                  </a:lnTo>
                  <a:cubicBezTo>
                    <a:pt x="9541" y="63"/>
                    <a:pt x="8962" y="1"/>
                    <a:pt x="8474" y="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7" name="Google Shape;18937;p80"/>
            <p:cNvSpPr/>
            <p:nvPr/>
          </p:nvSpPr>
          <p:spPr>
            <a:xfrm>
              <a:off x="7418178" y="2899206"/>
              <a:ext cx="29061" cy="1912"/>
            </a:xfrm>
            <a:custGeom>
              <a:avLst/>
              <a:gdLst/>
              <a:ahLst/>
              <a:cxnLst/>
              <a:rect l="l" t="t" r="r" b="b"/>
              <a:pathLst>
                <a:path w="1535" h="101" fill="none" extrusionOk="0">
                  <a:moveTo>
                    <a:pt x="0" y="1"/>
                  </a:moveTo>
                  <a:cubicBezTo>
                    <a:pt x="501" y="67"/>
                    <a:pt x="1034" y="101"/>
                    <a:pt x="1535" y="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8" name="Google Shape;18938;p80"/>
            <p:cNvSpPr/>
            <p:nvPr/>
          </p:nvSpPr>
          <p:spPr>
            <a:xfrm>
              <a:off x="7223034" y="2788704"/>
              <a:ext cx="156648" cy="101686"/>
            </a:xfrm>
            <a:custGeom>
              <a:avLst/>
              <a:gdLst/>
              <a:ahLst/>
              <a:cxnLst/>
              <a:rect l="l" t="t" r="r" b="b"/>
              <a:pathLst>
                <a:path w="8274" h="5371" fill="none" extrusionOk="0">
                  <a:moveTo>
                    <a:pt x="1" y="0"/>
                  </a:moveTo>
                  <a:cubicBezTo>
                    <a:pt x="1" y="0"/>
                    <a:pt x="3770" y="3903"/>
                    <a:pt x="8273" y="537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9" name="Google Shape;18939;p80"/>
            <p:cNvSpPr/>
            <p:nvPr/>
          </p:nvSpPr>
          <p:spPr>
            <a:xfrm>
              <a:off x="7257148" y="2897313"/>
              <a:ext cx="193888" cy="126318"/>
            </a:xfrm>
            <a:custGeom>
              <a:avLst/>
              <a:gdLst/>
              <a:ahLst/>
              <a:cxnLst/>
              <a:rect l="l" t="t" r="r" b="b"/>
              <a:pathLst>
                <a:path w="10241" h="6672" fill="none" extrusionOk="0">
                  <a:moveTo>
                    <a:pt x="0" y="1"/>
                  </a:moveTo>
                  <a:cubicBezTo>
                    <a:pt x="0" y="1"/>
                    <a:pt x="4303" y="5705"/>
                    <a:pt x="10241" y="66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0" name="Google Shape;18940;p80"/>
            <p:cNvSpPr/>
            <p:nvPr/>
          </p:nvSpPr>
          <p:spPr>
            <a:xfrm>
              <a:off x="7197155" y="2759020"/>
              <a:ext cx="149056" cy="23382"/>
            </a:xfrm>
            <a:custGeom>
              <a:avLst/>
              <a:gdLst/>
              <a:ahLst/>
              <a:cxnLst/>
              <a:rect l="l" t="t" r="r" b="b"/>
              <a:pathLst>
                <a:path w="7873" h="1235" fill="none" extrusionOk="0">
                  <a:moveTo>
                    <a:pt x="0" y="0"/>
                  </a:moveTo>
                  <a:cubicBezTo>
                    <a:pt x="2502" y="968"/>
                    <a:pt x="5237" y="1235"/>
                    <a:pt x="7872" y="7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1" name="Google Shape;18941;p80"/>
            <p:cNvSpPr/>
            <p:nvPr/>
          </p:nvSpPr>
          <p:spPr>
            <a:xfrm>
              <a:off x="7340503" y="3265470"/>
              <a:ext cx="39796" cy="37922"/>
            </a:xfrm>
            <a:custGeom>
              <a:avLst/>
              <a:gdLst/>
              <a:ahLst/>
              <a:cxnLst/>
              <a:rect l="l" t="t" r="r" b="b"/>
              <a:pathLst>
                <a:path w="2102" h="2003" fill="none" extrusionOk="0">
                  <a:moveTo>
                    <a:pt x="0" y="1"/>
                  </a:moveTo>
                  <a:cubicBezTo>
                    <a:pt x="734" y="635"/>
                    <a:pt x="1435" y="1302"/>
                    <a:pt x="2102" y="20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2" name="Google Shape;18942;p80"/>
            <p:cNvSpPr/>
            <p:nvPr/>
          </p:nvSpPr>
          <p:spPr>
            <a:xfrm>
              <a:off x="7137786" y="3169488"/>
              <a:ext cx="178742" cy="77699"/>
            </a:xfrm>
            <a:custGeom>
              <a:avLst/>
              <a:gdLst/>
              <a:ahLst/>
              <a:cxnLst/>
              <a:rect l="l" t="t" r="r" b="b"/>
              <a:pathLst>
                <a:path w="9441" h="4104" fill="none" extrusionOk="0">
                  <a:moveTo>
                    <a:pt x="1" y="1"/>
                  </a:moveTo>
                  <a:cubicBezTo>
                    <a:pt x="3403" y="668"/>
                    <a:pt x="6605" y="2069"/>
                    <a:pt x="9441" y="41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3" name="Google Shape;18943;p80"/>
            <p:cNvSpPr/>
            <p:nvPr/>
          </p:nvSpPr>
          <p:spPr>
            <a:xfrm>
              <a:off x="6209489" y="2999428"/>
              <a:ext cx="1067320" cy="233892"/>
            </a:xfrm>
            <a:custGeom>
              <a:avLst/>
              <a:gdLst/>
              <a:ahLst/>
              <a:cxnLst/>
              <a:rect l="l" t="t" r="r" b="b"/>
              <a:pathLst>
                <a:path w="56375" h="12354" extrusionOk="0">
                  <a:moveTo>
                    <a:pt x="5019" y="0"/>
                  </a:moveTo>
                  <a:cubicBezTo>
                    <a:pt x="3642" y="0"/>
                    <a:pt x="1138" y="261"/>
                    <a:pt x="868" y="711"/>
                  </a:cubicBezTo>
                  <a:cubicBezTo>
                    <a:pt x="601" y="1245"/>
                    <a:pt x="1902" y="1545"/>
                    <a:pt x="1902" y="1545"/>
                  </a:cubicBezTo>
                  <a:lnTo>
                    <a:pt x="4837" y="1678"/>
                  </a:lnTo>
                  <a:cubicBezTo>
                    <a:pt x="5605" y="1712"/>
                    <a:pt x="7373" y="4047"/>
                    <a:pt x="7373" y="4047"/>
                  </a:cubicBezTo>
                  <a:cubicBezTo>
                    <a:pt x="7373" y="4047"/>
                    <a:pt x="4470" y="3513"/>
                    <a:pt x="3403" y="3480"/>
                  </a:cubicBezTo>
                  <a:cubicBezTo>
                    <a:pt x="3382" y="3478"/>
                    <a:pt x="3361" y="3478"/>
                    <a:pt x="3340" y="3478"/>
                  </a:cubicBezTo>
                  <a:cubicBezTo>
                    <a:pt x="2277" y="3478"/>
                    <a:pt x="33" y="5055"/>
                    <a:pt x="1" y="5414"/>
                  </a:cubicBezTo>
                  <a:cubicBezTo>
                    <a:pt x="1" y="5815"/>
                    <a:pt x="634" y="5981"/>
                    <a:pt x="1302" y="6015"/>
                  </a:cubicBezTo>
                  <a:cubicBezTo>
                    <a:pt x="1313" y="6015"/>
                    <a:pt x="1325" y="6016"/>
                    <a:pt x="1337" y="6016"/>
                  </a:cubicBezTo>
                  <a:cubicBezTo>
                    <a:pt x="2033" y="6016"/>
                    <a:pt x="3870" y="5081"/>
                    <a:pt x="3870" y="5081"/>
                  </a:cubicBezTo>
                  <a:lnTo>
                    <a:pt x="7006" y="6148"/>
                  </a:lnTo>
                  <a:cubicBezTo>
                    <a:pt x="7006" y="6148"/>
                    <a:pt x="4003" y="7482"/>
                    <a:pt x="3570" y="8517"/>
                  </a:cubicBezTo>
                  <a:cubicBezTo>
                    <a:pt x="3136" y="9551"/>
                    <a:pt x="2669" y="10852"/>
                    <a:pt x="2669" y="10852"/>
                  </a:cubicBezTo>
                  <a:cubicBezTo>
                    <a:pt x="2669" y="10852"/>
                    <a:pt x="2733" y="11278"/>
                    <a:pt x="3305" y="11278"/>
                  </a:cubicBezTo>
                  <a:cubicBezTo>
                    <a:pt x="3448" y="11278"/>
                    <a:pt x="3623" y="11252"/>
                    <a:pt x="3837" y="11185"/>
                  </a:cubicBezTo>
                  <a:cubicBezTo>
                    <a:pt x="4904" y="10818"/>
                    <a:pt x="5404" y="9117"/>
                    <a:pt x="5404" y="9117"/>
                  </a:cubicBezTo>
                  <a:lnTo>
                    <a:pt x="8607" y="8216"/>
                  </a:lnTo>
                  <a:lnTo>
                    <a:pt x="8607" y="8216"/>
                  </a:lnTo>
                  <a:cubicBezTo>
                    <a:pt x="8607" y="8216"/>
                    <a:pt x="6439" y="9517"/>
                    <a:pt x="6272" y="10184"/>
                  </a:cubicBezTo>
                  <a:cubicBezTo>
                    <a:pt x="6105" y="10818"/>
                    <a:pt x="5638" y="12319"/>
                    <a:pt x="6172" y="12353"/>
                  </a:cubicBezTo>
                  <a:cubicBezTo>
                    <a:pt x="6176" y="12353"/>
                    <a:pt x="6181" y="12353"/>
                    <a:pt x="6186" y="12353"/>
                  </a:cubicBezTo>
                  <a:cubicBezTo>
                    <a:pt x="6729" y="12353"/>
                    <a:pt x="8106" y="10451"/>
                    <a:pt x="8106" y="10451"/>
                  </a:cubicBezTo>
                  <a:lnTo>
                    <a:pt x="10541" y="9784"/>
                  </a:lnTo>
                  <a:lnTo>
                    <a:pt x="13844" y="9918"/>
                  </a:lnTo>
                  <a:cubicBezTo>
                    <a:pt x="13986" y="9923"/>
                    <a:pt x="14127" y="9926"/>
                    <a:pt x="14269" y="9926"/>
                  </a:cubicBezTo>
                  <a:cubicBezTo>
                    <a:pt x="14928" y="9926"/>
                    <a:pt x="15587" y="9866"/>
                    <a:pt x="16246" y="9784"/>
                  </a:cubicBezTo>
                  <a:cubicBezTo>
                    <a:pt x="23017" y="10985"/>
                    <a:pt x="29889" y="11819"/>
                    <a:pt x="36760" y="12219"/>
                  </a:cubicBezTo>
                  <a:cubicBezTo>
                    <a:pt x="37927" y="12276"/>
                    <a:pt x="39011" y="12303"/>
                    <a:pt x="40020" y="12303"/>
                  </a:cubicBezTo>
                  <a:cubicBezTo>
                    <a:pt x="47845" y="12303"/>
                    <a:pt x="51187" y="10674"/>
                    <a:pt x="53639" y="8783"/>
                  </a:cubicBezTo>
                  <a:cubicBezTo>
                    <a:pt x="56374" y="6649"/>
                    <a:pt x="50403" y="1612"/>
                    <a:pt x="48168" y="1512"/>
                  </a:cubicBezTo>
                  <a:cubicBezTo>
                    <a:pt x="47715" y="1485"/>
                    <a:pt x="47208" y="1474"/>
                    <a:pt x="46687" y="1474"/>
                  </a:cubicBezTo>
                  <a:cubicBezTo>
                    <a:pt x="44603" y="1474"/>
                    <a:pt x="42297" y="1645"/>
                    <a:pt x="42297" y="1645"/>
                  </a:cubicBezTo>
                  <a:cubicBezTo>
                    <a:pt x="38895" y="2913"/>
                    <a:pt x="35326" y="3813"/>
                    <a:pt x="31723" y="4314"/>
                  </a:cubicBezTo>
                  <a:cubicBezTo>
                    <a:pt x="26437" y="4958"/>
                    <a:pt x="17444" y="5416"/>
                    <a:pt x="16363" y="5416"/>
                  </a:cubicBezTo>
                  <a:cubicBezTo>
                    <a:pt x="16325" y="5416"/>
                    <a:pt x="16297" y="5415"/>
                    <a:pt x="16279" y="5414"/>
                  </a:cubicBezTo>
                  <a:cubicBezTo>
                    <a:pt x="15745" y="5381"/>
                    <a:pt x="9407" y="2446"/>
                    <a:pt x="9407" y="2446"/>
                  </a:cubicBezTo>
                  <a:cubicBezTo>
                    <a:pt x="9407" y="2446"/>
                    <a:pt x="6605" y="44"/>
                    <a:pt x="5438" y="10"/>
                  </a:cubicBezTo>
                  <a:cubicBezTo>
                    <a:pt x="5316" y="4"/>
                    <a:pt x="5175" y="0"/>
                    <a:pt x="5019"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4" name="Google Shape;18944;p80"/>
            <p:cNvSpPr/>
            <p:nvPr/>
          </p:nvSpPr>
          <p:spPr>
            <a:xfrm>
              <a:off x="6981187" y="2551210"/>
              <a:ext cx="329047" cy="632724"/>
            </a:xfrm>
            <a:custGeom>
              <a:avLst/>
              <a:gdLst/>
              <a:ahLst/>
              <a:cxnLst/>
              <a:rect l="l" t="t" r="r" b="b"/>
              <a:pathLst>
                <a:path w="17380" h="33420" extrusionOk="0">
                  <a:moveTo>
                    <a:pt x="6693" y="1"/>
                  </a:moveTo>
                  <a:cubicBezTo>
                    <a:pt x="6662" y="1"/>
                    <a:pt x="6633" y="2"/>
                    <a:pt x="6605" y="3"/>
                  </a:cubicBezTo>
                  <a:lnTo>
                    <a:pt x="3903" y="1037"/>
                  </a:lnTo>
                  <a:cubicBezTo>
                    <a:pt x="3903" y="1037"/>
                    <a:pt x="434" y="3939"/>
                    <a:pt x="234" y="8676"/>
                  </a:cubicBezTo>
                  <a:cubicBezTo>
                    <a:pt x="0" y="13446"/>
                    <a:pt x="2202" y="22953"/>
                    <a:pt x="2202" y="22953"/>
                  </a:cubicBezTo>
                  <a:lnTo>
                    <a:pt x="1835" y="24520"/>
                  </a:lnTo>
                  <a:lnTo>
                    <a:pt x="200" y="25521"/>
                  </a:lnTo>
                  <a:cubicBezTo>
                    <a:pt x="200" y="25521"/>
                    <a:pt x="1534" y="28090"/>
                    <a:pt x="6471" y="30425"/>
                  </a:cubicBezTo>
                  <a:cubicBezTo>
                    <a:pt x="10551" y="32395"/>
                    <a:pt x="14239" y="33419"/>
                    <a:pt x="15843" y="33419"/>
                  </a:cubicBezTo>
                  <a:cubicBezTo>
                    <a:pt x="16166" y="33419"/>
                    <a:pt x="16405" y="33377"/>
                    <a:pt x="16545" y="33293"/>
                  </a:cubicBezTo>
                  <a:cubicBezTo>
                    <a:pt x="17379" y="32826"/>
                    <a:pt x="16145" y="27723"/>
                    <a:pt x="16312" y="21385"/>
                  </a:cubicBezTo>
                  <a:cubicBezTo>
                    <a:pt x="16412" y="15881"/>
                    <a:pt x="15645" y="10377"/>
                    <a:pt x="14043" y="5106"/>
                  </a:cubicBezTo>
                  <a:cubicBezTo>
                    <a:pt x="12898" y="1671"/>
                    <a:pt x="8256" y="1"/>
                    <a:pt x="66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5" name="Google Shape;18945;p80"/>
            <p:cNvSpPr/>
            <p:nvPr/>
          </p:nvSpPr>
          <p:spPr>
            <a:xfrm>
              <a:off x="6981187" y="2549999"/>
              <a:ext cx="329047" cy="641017"/>
            </a:xfrm>
            <a:custGeom>
              <a:avLst/>
              <a:gdLst/>
              <a:ahLst/>
              <a:cxnLst/>
              <a:rect l="l" t="t" r="r" b="b"/>
              <a:pathLst>
                <a:path w="17380" h="33858" fill="none" extrusionOk="0">
                  <a:moveTo>
                    <a:pt x="3903" y="1101"/>
                  </a:moveTo>
                  <a:cubicBezTo>
                    <a:pt x="3903" y="1101"/>
                    <a:pt x="434" y="4003"/>
                    <a:pt x="234" y="8740"/>
                  </a:cubicBezTo>
                  <a:cubicBezTo>
                    <a:pt x="0" y="13510"/>
                    <a:pt x="2202" y="23017"/>
                    <a:pt x="2202" y="23017"/>
                  </a:cubicBezTo>
                  <a:lnTo>
                    <a:pt x="1835" y="24584"/>
                  </a:lnTo>
                  <a:lnTo>
                    <a:pt x="200" y="25585"/>
                  </a:lnTo>
                  <a:cubicBezTo>
                    <a:pt x="200" y="25585"/>
                    <a:pt x="1534" y="28154"/>
                    <a:pt x="6471" y="30489"/>
                  </a:cubicBezTo>
                  <a:cubicBezTo>
                    <a:pt x="11375" y="32857"/>
                    <a:pt x="15711" y="33858"/>
                    <a:pt x="16545" y="33357"/>
                  </a:cubicBezTo>
                  <a:cubicBezTo>
                    <a:pt x="17379" y="32890"/>
                    <a:pt x="16145" y="27787"/>
                    <a:pt x="16312" y="21449"/>
                  </a:cubicBezTo>
                  <a:cubicBezTo>
                    <a:pt x="16412" y="15945"/>
                    <a:pt x="15645" y="10441"/>
                    <a:pt x="14043" y="5170"/>
                  </a:cubicBezTo>
                  <a:cubicBezTo>
                    <a:pt x="12876" y="1668"/>
                    <a:pt x="8072" y="0"/>
                    <a:pt x="6605" y="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6" name="Google Shape;18946;p80"/>
            <p:cNvSpPr/>
            <p:nvPr/>
          </p:nvSpPr>
          <p:spPr>
            <a:xfrm>
              <a:off x="7015907" y="3015406"/>
              <a:ext cx="134534" cy="73912"/>
            </a:xfrm>
            <a:custGeom>
              <a:avLst/>
              <a:gdLst/>
              <a:ahLst/>
              <a:cxnLst/>
              <a:rect l="l" t="t" r="r" b="b"/>
              <a:pathLst>
                <a:path w="7106" h="3904" fill="none" extrusionOk="0">
                  <a:moveTo>
                    <a:pt x="1" y="0"/>
                  </a:moveTo>
                  <a:cubicBezTo>
                    <a:pt x="1" y="0"/>
                    <a:pt x="3937" y="3503"/>
                    <a:pt x="7106" y="39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7" name="Google Shape;18947;p80"/>
            <p:cNvSpPr/>
            <p:nvPr/>
          </p:nvSpPr>
          <p:spPr>
            <a:xfrm>
              <a:off x="6352213" y="2981311"/>
              <a:ext cx="90327" cy="49906"/>
            </a:xfrm>
            <a:custGeom>
              <a:avLst/>
              <a:gdLst/>
              <a:ahLst/>
              <a:cxnLst/>
              <a:rect l="l" t="t" r="r" b="b"/>
              <a:pathLst>
                <a:path w="4771" h="2636" fill="none" extrusionOk="0">
                  <a:moveTo>
                    <a:pt x="0" y="0"/>
                  </a:moveTo>
                  <a:lnTo>
                    <a:pt x="4770" y="26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8" name="Google Shape;18948;p80"/>
            <p:cNvSpPr/>
            <p:nvPr/>
          </p:nvSpPr>
          <p:spPr>
            <a:xfrm>
              <a:off x="6376842" y="2961092"/>
              <a:ext cx="82110" cy="44851"/>
            </a:xfrm>
            <a:custGeom>
              <a:avLst/>
              <a:gdLst/>
              <a:ahLst/>
              <a:cxnLst/>
              <a:rect l="l" t="t" r="r" b="b"/>
              <a:pathLst>
                <a:path w="4337" h="2369" fill="none" extrusionOk="0">
                  <a:moveTo>
                    <a:pt x="0" y="1"/>
                  </a:moveTo>
                  <a:lnTo>
                    <a:pt x="4337" y="23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9" name="Google Shape;18949;p80"/>
            <p:cNvSpPr/>
            <p:nvPr/>
          </p:nvSpPr>
          <p:spPr>
            <a:xfrm>
              <a:off x="5428970" y="2693385"/>
              <a:ext cx="532401" cy="631512"/>
            </a:xfrm>
            <a:custGeom>
              <a:avLst/>
              <a:gdLst/>
              <a:ahLst/>
              <a:cxnLst/>
              <a:rect l="l" t="t" r="r" b="b"/>
              <a:pathLst>
                <a:path w="28121" h="33356" extrusionOk="0">
                  <a:moveTo>
                    <a:pt x="9250" y="0"/>
                  </a:moveTo>
                  <a:cubicBezTo>
                    <a:pt x="8683" y="0"/>
                    <a:pt x="8125" y="321"/>
                    <a:pt x="7939" y="1066"/>
                  </a:cubicBezTo>
                  <a:lnTo>
                    <a:pt x="1101" y="25617"/>
                  </a:lnTo>
                  <a:cubicBezTo>
                    <a:pt x="0" y="29519"/>
                    <a:pt x="2936" y="33355"/>
                    <a:pt x="6972" y="33355"/>
                  </a:cubicBezTo>
                  <a:lnTo>
                    <a:pt x="26286" y="33355"/>
                  </a:lnTo>
                  <a:cubicBezTo>
                    <a:pt x="28120" y="33355"/>
                    <a:pt x="28120" y="30553"/>
                    <a:pt x="26286" y="30553"/>
                  </a:cubicBezTo>
                  <a:lnTo>
                    <a:pt x="6972" y="30553"/>
                  </a:lnTo>
                  <a:cubicBezTo>
                    <a:pt x="4770" y="30553"/>
                    <a:pt x="3202" y="28485"/>
                    <a:pt x="3770" y="26384"/>
                  </a:cubicBezTo>
                  <a:lnTo>
                    <a:pt x="10641" y="1833"/>
                  </a:lnTo>
                  <a:cubicBezTo>
                    <a:pt x="10982" y="730"/>
                    <a:pt x="10105" y="0"/>
                    <a:pt x="9250"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0" name="Google Shape;18950;p80"/>
            <p:cNvSpPr/>
            <p:nvPr/>
          </p:nvSpPr>
          <p:spPr>
            <a:xfrm>
              <a:off x="5606413" y="2106684"/>
              <a:ext cx="210946" cy="1079948"/>
            </a:xfrm>
            <a:custGeom>
              <a:avLst/>
              <a:gdLst/>
              <a:ahLst/>
              <a:cxnLst/>
              <a:rect l="l" t="t" r="r" b="b"/>
              <a:pathLst>
                <a:path w="11142" h="57042" extrusionOk="0">
                  <a:moveTo>
                    <a:pt x="4370" y="0"/>
                  </a:moveTo>
                  <a:lnTo>
                    <a:pt x="1" y="534"/>
                  </a:lnTo>
                  <a:lnTo>
                    <a:pt x="6772" y="57041"/>
                  </a:lnTo>
                  <a:lnTo>
                    <a:pt x="11142" y="56507"/>
                  </a:lnTo>
                  <a:lnTo>
                    <a:pt x="4370" y="0"/>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1" name="Google Shape;18951;p80"/>
            <p:cNvSpPr/>
            <p:nvPr/>
          </p:nvSpPr>
          <p:spPr>
            <a:xfrm>
              <a:off x="5844494" y="3165702"/>
              <a:ext cx="168007" cy="57479"/>
            </a:xfrm>
            <a:custGeom>
              <a:avLst/>
              <a:gdLst/>
              <a:ahLst/>
              <a:cxnLst/>
              <a:rect l="l" t="t" r="r" b="b"/>
              <a:pathLst>
                <a:path w="8874" h="3036" fill="none" extrusionOk="0">
                  <a:moveTo>
                    <a:pt x="0" y="0"/>
                  </a:moveTo>
                  <a:lnTo>
                    <a:pt x="8873" y="30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2" name="Google Shape;18952;p80"/>
            <p:cNvSpPr/>
            <p:nvPr/>
          </p:nvSpPr>
          <p:spPr>
            <a:xfrm>
              <a:off x="5459279" y="2116794"/>
              <a:ext cx="275373" cy="1069838"/>
            </a:xfrm>
            <a:custGeom>
              <a:avLst/>
              <a:gdLst/>
              <a:ahLst/>
              <a:cxnLst/>
              <a:rect l="l" t="t" r="r" b="b"/>
              <a:pathLst>
                <a:path w="14545" h="56508" extrusionOk="0">
                  <a:moveTo>
                    <a:pt x="7773" y="0"/>
                  </a:moveTo>
                  <a:cubicBezTo>
                    <a:pt x="7772" y="1"/>
                    <a:pt x="1" y="27687"/>
                    <a:pt x="14544" y="56507"/>
                  </a:cubicBezTo>
                  <a:lnTo>
                    <a:pt x="7773"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3" name="Google Shape;18953;p80"/>
            <p:cNvSpPr/>
            <p:nvPr/>
          </p:nvSpPr>
          <p:spPr>
            <a:xfrm>
              <a:off x="6153926" y="3233268"/>
              <a:ext cx="48013" cy="20864"/>
            </a:xfrm>
            <a:custGeom>
              <a:avLst/>
              <a:gdLst/>
              <a:ahLst/>
              <a:cxnLst/>
              <a:rect l="l" t="t" r="r" b="b"/>
              <a:pathLst>
                <a:path w="2536" h="1102" extrusionOk="0">
                  <a:moveTo>
                    <a:pt x="0" y="1"/>
                  </a:moveTo>
                  <a:lnTo>
                    <a:pt x="0" y="1101"/>
                  </a:lnTo>
                  <a:lnTo>
                    <a:pt x="2535" y="1101"/>
                  </a:lnTo>
                  <a:lnTo>
                    <a:pt x="2535"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4" name="Google Shape;18954;p80"/>
            <p:cNvSpPr/>
            <p:nvPr/>
          </p:nvSpPr>
          <p:spPr>
            <a:xfrm>
              <a:off x="6216437" y="3233268"/>
              <a:ext cx="48013" cy="20864"/>
            </a:xfrm>
            <a:custGeom>
              <a:avLst/>
              <a:gdLst/>
              <a:ahLst/>
              <a:cxnLst/>
              <a:rect l="l" t="t" r="r" b="b"/>
              <a:pathLst>
                <a:path w="2536" h="1102" extrusionOk="0">
                  <a:moveTo>
                    <a:pt x="1" y="1"/>
                  </a:moveTo>
                  <a:lnTo>
                    <a:pt x="1" y="1101"/>
                  </a:lnTo>
                  <a:lnTo>
                    <a:pt x="2536" y="1101"/>
                  </a:lnTo>
                  <a:lnTo>
                    <a:pt x="2536"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5" name="Google Shape;18955;p80"/>
            <p:cNvSpPr/>
            <p:nvPr/>
          </p:nvSpPr>
          <p:spPr>
            <a:xfrm>
              <a:off x="6278324" y="3233268"/>
              <a:ext cx="48657" cy="20864"/>
            </a:xfrm>
            <a:custGeom>
              <a:avLst/>
              <a:gdLst/>
              <a:ahLst/>
              <a:cxnLst/>
              <a:rect l="l" t="t" r="r" b="b"/>
              <a:pathLst>
                <a:path w="2570" h="1102" extrusionOk="0">
                  <a:moveTo>
                    <a:pt x="1" y="1"/>
                  </a:moveTo>
                  <a:lnTo>
                    <a:pt x="1" y="1101"/>
                  </a:lnTo>
                  <a:lnTo>
                    <a:pt x="2569" y="1101"/>
                  </a:lnTo>
                  <a:lnTo>
                    <a:pt x="2569"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6" name="Google Shape;18956;p80"/>
            <p:cNvSpPr/>
            <p:nvPr/>
          </p:nvSpPr>
          <p:spPr>
            <a:xfrm>
              <a:off x="6340835" y="3233268"/>
              <a:ext cx="48657" cy="20864"/>
            </a:xfrm>
            <a:custGeom>
              <a:avLst/>
              <a:gdLst/>
              <a:ahLst/>
              <a:cxnLst/>
              <a:rect l="l" t="t" r="r" b="b"/>
              <a:pathLst>
                <a:path w="2570" h="1102" extrusionOk="0">
                  <a:moveTo>
                    <a:pt x="1" y="1"/>
                  </a:moveTo>
                  <a:lnTo>
                    <a:pt x="1" y="1101"/>
                  </a:lnTo>
                  <a:lnTo>
                    <a:pt x="2569" y="1101"/>
                  </a:lnTo>
                  <a:lnTo>
                    <a:pt x="2569"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7" name="Google Shape;18957;p80"/>
            <p:cNvSpPr/>
            <p:nvPr/>
          </p:nvSpPr>
          <p:spPr>
            <a:xfrm>
              <a:off x="6402721" y="3233268"/>
              <a:ext cx="48657" cy="20864"/>
            </a:xfrm>
            <a:custGeom>
              <a:avLst/>
              <a:gdLst/>
              <a:ahLst/>
              <a:cxnLst/>
              <a:rect l="l" t="t" r="r" b="b"/>
              <a:pathLst>
                <a:path w="2570" h="1102" extrusionOk="0">
                  <a:moveTo>
                    <a:pt x="1" y="1"/>
                  </a:moveTo>
                  <a:lnTo>
                    <a:pt x="1" y="1101"/>
                  </a:lnTo>
                  <a:lnTo>
                    <a:pt x="2569" y="1101"/>
                  </a:lnTo>
                  <a:lnTo>
                    <a:pt x="2569"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8" name="Google Shape;18958;p80"/>
            <p:cNvSpPr/>
            <p:nvPr/>
          </p:nvSpPr>
          <p:spPr>
            <a:xfrm>
              <a:off x="6465251" y="3233268"/>
              <a:ext cx="48638" cy="20864"/>
            </a:xfrm>
            <a:custGeom>
              <a:avLst/>
              <a:gdLst/>
              <a:ahLst/>
              <a:cxnLst/>
              <a:rect l="l" t="t" r="r" b="b"/>
              <a:pathLst>
                <a:path w="2569" h="1102" extrusionOk="0">
                  <a:moveTo>
                    <a:pt x="0" y="1"/>
                  </a:moveTo>
                  <a:lnTo>
                    <a:pt x="0" y="1101"/>
                  </a:lnTo>
                  <a:lnTo>
                    <a:pt x="2569" y="1101"/>
                  </a:lnTo>
                  <a:lnTo>
                    <a:pt x="2569"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9" name="Google Shape;18959;p80"/>
            <p:cNvSpPr/>
            <p:nvPr/>
          </p:nvSpPr>
          <p:spPr>
            <a:xfrm>
              <a:off x="6527763" y="3233268"/>
              <a:ext cx="48013" cy="20864"/>
            </a:xfrm>
            <a:custGeom>
              <a:avLst/>
              <a:gdLst/>
              <a:ahLst/>
              <a:cxnLst/>
              <a:rect l="l" t="t" r="r" b="b"/>
              <a:pathLst>
                <a:path w="2536" h="1102" extrusionOk="0">
                  <a:moveTo>
                    <a:pt x="1" y="1"/>
                  </a:moveTo>
                  <a:lnTo>
                    <a:pt x="1" y="1101"/>
                  </a:lnTo>
                  <a:lnTo>
                    <a:pt x="2536" y="1101"/>
                  </a:lnTo>
                  <a:lnTo>
                    <a:pt x="2536"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0" name="Google Shape;18960;p80"/>
            <p:cNvSpPr/>
            <p:nvPr/>
          </p:nvSpPr>
          <p:spPr>
            <a:xfrm>
              <a:off x="6589649" y="3233268"/>
              <a:ext cx="48657" cy="20864"/>
            </a:xfrm>
            <a:custGeom>
              <a:avLst/>
              <a:gdLst/>
              <a:ahLst/>
              <a:cxnLst/>
              <a:rect l="l" t="t" r="r" b="b"/>
              <a:pathLst>
                <a:path w="2570" h="1102" extrusionOk="0">
                  <a:moveTo>
                    <a:pt x="1" y="1"/>
                  </a:moveTo>
                  <a:lnTo>
                    <a:pt x="1" y="1101"/>
                  </a:lnTo>
                  <a:lnTo>
                    <a:pt x="2569" y="1101"/>
                  </a:lnTo>
                  <a:lnTo>
                    <a:pt x="2569"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1" name="Google Shape;18961;p80"/>
            <p:cNvSpPr/>
            <p:nvPr/>
          </p:nvSpPr>
          <p:spPr>
            <a:xfrm>
              <a:off x="6126135" y="3249057"/>
              <a:ext cx="573446" cy="39815"/>
            </a:xfrm>
            <a:custGeom>
              <a:avLst/>
              <a:gdLst/>
              <a:ahLst/>
              <a:cxnLst/>
              <a:rect l="l" t="t" r="r" b="b"/>
              <a:pathLst>
                <a:path w="30289" h="2103" extrusionOk="0">
                  <a:moveTo>
                    <a:pt x="0" y="1"/>
                  </a:moveTo>
                  <a:lnTo>
                    <a:pt x="0" y="2102"/>
                  </a:lnTo>
                  <a:lnTo>
                    <a:pt x="30289" y="2102"/>
                  </a:lnTo>
                  <a:lnTo>
                    <a:pt x="30289"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2" name="Google Shape;18962;p80"/>
            <p:cNvSpPr/>
            <p:nvPr/>
          </p:nvSpPr>
          <p:spPr>
            <a:xfrm>
              <a:off x="5207303" y="3428393"/>
              <a:ext cx="78967" cy="1163307"/>
            </a:xfrm>
            <a:custGeom>
              <a:avLst/>
              <a:gdLst/>
              <a:ahLst/>
              <a:cxnLst/>
              <a:rect l="l" t="t" r="r" b="b"/>
              <a:pathLst>
                <a:path w="4171" h="61445" extrusionOk="0">
                  <a:moveTo>
                    <a:pt x="1" y="1"/>
                  </a:moveTo>
                  <a:lnTo>
                    <a:pt x="601" y="61445"/>
                  </a:lnTo>
                  <a:lnTo>
                    <a:pt x="3603" y="61445"/>
                  </a:lnTo>
                  <a:lnTo>
                    <a:pt x="4170"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3" name="Google Shape;18963;p80"/>
            <p:cNvSpPr/>
            <p:nvPr/>
          </p:nvSpPr>
          <p:spPr>
            <a:xfrm>
              <a:off x="6744375" y="3428393"/>
              <a:ext cx="78949" cy="1163307"/>
            </a:xfrm>
            <a:custGeom>
              <a:avLst/>
              <a:gdLst/>
              <a:ahLst/>
              <a:cxnLst/>
              <a:rect l="l" t="t" r="r" b="b"/>
              <a:pathLst>
                <a:path w="4170" h="61445" extrusionOk="0">
                  <a:moveTo>
                    <a:pt x="0" y="1"/>
                  </a:moveTo>
                  <a:lnTo>
                    <a:pt x="567" y="61445"/>
                  </a:lnTo>
                  <a:lnTo>
                    <a:pt x="3569" y="61445"/>
                  </a:lnTo>
                  <a:lnTo>
                    <a:pt x="4170"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4" name="Google Shape;18964;p80"/>
            <p:cNvSpPr/>
            <p:nvPr/>
          </p:nvSpPr>
          <p:spPr>
            <a:xfrm>
              <a:off x="5175726" y="3322302"/>
              <a:ext cx="1680543" cy="195175"/>
            </a:xfrm>
            <a:custGeom>
              <a:avLst/>
              <a:gdLst/>
              <a:ahLst/>
              <a:cxnLst/>
              <a:rect l="l" t="t" r="r" b="b"/>
              <a:pathLst>
                <a:path w="88765" h="10309" extrusionOk="0">
                  <a:moveTo>
                    <a:pt x="1" y="1"/>
                  </a:moveTo>
                  <a:lnTo>
                    <a:pt x="1" y="10308"/>
                  </a:lnTo>
                  <a:lnTo>
                    <a:pt x="88764" y="10308"/>
                  </a:lnTo>
                  <a:lnTo>
                    <a:pt x="88764" y="1"/>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5" name="Google Shape;18965;p80"/>
            <p:cNvSpPr/>
            <p:nvPr/>
          </p:nvSpPr>
          <p:spPr>
            <a:xfrm>
              <a:off x="5177638" y="3372205"/>
              <a:ext cx="1675469" cy="57479"/>
            </a:xfrm>
            <a:custGeom>
              <a:avLst/>
              <a:gdLst/>
              <a:ahLst/>
              <a:cxnLst/>
              <a:rect l="l" t="t" r="r" b="b"/>
              <a:pathLst>
                <a:path w="88497" h="3036" extrusionOk="0">
                  <a:moveTo>
                    <a:pt x="0" y="0"/>
                  </a:moveTo>
                  <a:lnTo>
                    <a:pt x="0" y="3036"/>
                  </a:lnTo>
                  <a:lnTo>
                    <a:pt x="88497" y="3036"/>
                  </a:lnTo>
                  <a:lnTo>
                    <a:pt x="88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6" name="Google Shape;18966;p80"/>
            <p:cNvSpPr/>
            <p:nvPr/>
          </p:nvSpPr>
          <p:spPr>
            <a:xfrm>
              <a:off x="5095533" y="3288207"/>
              <a:ext cx="1787266" cy="90971"/>
            </a:xfrm>
            <a:custGeom>
              <a:avLst/>
              <a:gdLst/>
              <a:ahLst/>
              <a:cxnLst/>
              <a:rect l="l" t="t" r="r" b="b"/>
              <a:pathLst>
                <a:path w="94402" h="4805" extrusionOk="0">
                  <a:moveTo>
                    <a:pt x="1" y="1"/>
                  </a:moveTo>
                  <a:lnTo>
                    <a:pt x="1" y="4804"/>
                  </a:lnTo>
                  <a:lnTo>
                    <a:pt x="94401" y="4804"/>
                  </a:lnTo>
                  <a:lnTo>
                    <a:pt x="94401"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7" name="Google Shape;18967;p80"/>
            <p:cNvSpPr/>
            <p:nvPr/>
          </p:nvSpPr>
          <p:spPr>
            <a:xfrm>
              <a:off x="5166260" y="3066862"/>
              <a:ext cx="569660" cy="1240041"/>
            </a:xfrm>
            <a:custGeom>
              <a:avLst/>
              <a:gdLst/>
              <a:ahLst/>
              <a:cxnLst/>
              <a:rect l="l" t="t" r="r" b="b"/>
              <a:pathLst>
                <a:path w="30089" h="65498" extrusionOk="0">
                  <a:moveTo>
                    <a:pt x="7734" y="1"/>
                  </a:moveTo>
                  <a:cubicBezTo>
                    <a:pt x="7549" y="1"/>
                    <a:pt x="7362" y="28"/>
                    <a:pt x="7172" y="84"/>
                  </a:cubicBezTo>
                  <a:cubicBezTo>
                    <a:pt x="1" y="2186"/>
                    <a:pt x="9040" y="34642"/>
                    <a:pt x="9040" y="34642"/>
                  </a:cubicBezTo>
                  <a:cubicBezTo>
                    <a:pt x="9040" y="34642"/>
                    <a:pt x="7064" y="32995"/>
                    <a:pt x="5450" y="32995"/>
                  </a:cubicBezTo>
                  <a:cubicBezTo>
                    <a:pt x="4158" y="32995"/>
                    <a:pt x="3099" y="34049"/>
                    <a:pt x="3470" y="37845"/>
                  </a:cubicBezTo>
                  <a:cubicBezTo>
                    <a:pt x="4304" y="46351"/>
                    <a:pt x="13043" y="60428"/>
                    <a:pt x="13043" y="60428"/>
                  </a:cubicBezTo>
                  <a:lnTo>
                    <a:pt x="23951" y="65498"/>
                  </a:lnTo>
                  <a:cubicBezTo>
                    <a:pt x="23951" y="65498"/>
                    <a:pt x="30089" y="56458"/>
                    <a:pt x="29555" y="52188"/>
                  </a:cubicBezTo>
                  <a:cubicBezTo>
                    <a:pt x="29422" y="51194"/>
                    <a:pt x="28998" y="50813"/>
                    <a:pt x="28428" y="50813"/>
                  </a:cubicBezTo>
                  <a:cubicBezTo>
                    <a:pt x="26569" y="50813"/>
                    <a:pt x="23150" y="54857"/>
                    <a:pt x="23150" y="54857"/>
                  </a:cubicBezTo>
                  <a:cubicBezTo>
                    <a:pt x="23150" y="54857"/>
                    <a:pt x="28488" y="32241"/>
                    <a:pt x="26086" y="28004"/>
                  </a:cubicBezTo>
                  <a:cubicBezTo>
                    <a:pt x="25760" y="27424"/>
                    <a:pt x="25385" y="27174"/>
                    <a:pt x="24980" y="27174"/>
                  </a:cubicBezTo>
                  <a:cubicBezTo>
                    <a:pt x="22408" y="27174"/>
                    <a:pt x="18647" y="37311"/>
                    <a:pt x="18647" y="37311"/>
                  </a:cubicBezTo>
                  <a:cubicBezTo>
                    <a:pt x="18647" y="37311"/>
                    <a:pt x="14568" y="1"/>
                    <a:pt x="77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8" name="Google Shape;18968;p80"/>
            <p:cNvSpPr/>
            <p:nvPr/>
          </p:nvSpPr>
          <p:spPr>
            <a:xfrm>
              <a:off x="5317824" y="4170406"/>
              <a:ext cx="407352" cy="418105"/>
            </a:xfrm>
            <a:custGeom>
              <a:avLst/>
              <a:gdLst/>
              <a:ahLst/>
              <a:cxnLst/>
              <a:rect l="l" t="t" r="r" b="b"/>
              <a:pathLst>
                <a:path w="21516" h="22084" extrusionOk="0">
                  <a:moveTo>
                    <a:pt x="0" y="1"/>
                  </a:moveTo>
                  <a:lnTo>
                    <a:pt x="2669" y="22083"/>
                  </a:lnTo>
                  <a:lnTo>
                    <a:pt x="18847" y="22083"/>
                  </a:lnTo>
                  <a:lnTo>
                    <a:pt x="21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9" name="Google Shape;18969;p80"/>
            <p:cNvSpPr/>
            <p:nvPr/>
          </p:nvSpPr>
          <p:spPr>
            <a:xfrm>
              <a:off x="5221843" y="3274311"/>
              <a:ext cx="503339" cy="956792"/>
            </a:xfrm>
            <a:custGeom>
              <a:avLst/>
              <a:gdLst/>
              <a:ahLst/>
              <a:cxnLst/>
              <a:rect l="l" t="t" r="r" b="b"/>
              <a:pathLst>
                <a:path w="26586" h="50537" fill="none" extrusionOk="0">
                  <a:moveTo>
                    <a:pt x="21816" y="50270"/>
                  </a:moveTo>
                  <a:cubicBezTo>
                    <a:pt x="21816" y="50270"/>
                    <a:pt x="26586" y="42831"/>
                    <a:pt x="26319" y="37761"/>
                  </a:cubicBezTo>
                  <a:cubicBezTo>
                    <a:pt x="26052" y="32691"/>
                    <a:pt x="22349" y="41230"/>
                    <a:pt x="22349" y="41230"/>
                  </a:cubicBezTo>
                  <a:cubicBezTo>
                    <a:pt x="22349" y="41230"/>
                    <a:pt x="25552" y="24218"/>
                    <a:pt x="21816" y="21016"/>
                  </a:cubicBezTo>
                  <a:cubicBezTo>
                    <a:pt x="18080" y="17814"/>
                    <a:pt x="17279" y="36427"/>
                    <a:pt x="17279" y="36427"/>
                  </a:cubicBezTo>
                  <a:cubicBezTo>
                    <a:pt x="17279" y="36427"/>
                    <a:pt x="9040" y="1"/>
                    <a:pt x="4537" y="8007"/>
                  </a:cubicBezTo>
                  <a:cubicBezTo>
                    <a:pt x="0" y="16012"/>
                    <a:pt x="10641" y="35960"/>
                    <a:pt x="10641" y="35960"/>
                  </a:cubicBezTo>
                  <a:cubicBezTo>
                    <a:pt x="10641" y="35960"/>
                    <a:pt x="7172" y="29288"/>
                    <a:pt x="6638" y="35693"/>
                  </a:cubicBezTo>
                  <a:cubicBezTo>
                    <a:pt x="6104" y="42064"/>
                    <a:pt x="8773" y="50537"/>
                    <a:pt x="8773" y="50537"/>
                  </a:cubicBez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0" name="Google Shape;18970;p80"/>
          <p:cNvSpPr txBox="1">
            <a:spLocks noGrp="1"/>
          </p:cNvSpPr>
          <p:nvPr>
            <p:ph type="title"/>
          </p:nvPr>
        </p:nvSpPr>
        <p:spPr>
          <a:xfrm>
            <a:off x="720000" y="528671"/>
            <a:ext cx="7704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Understanding</a:t>
            </a:r>
            <a:endParaRPr dirty="0"/>
          </a:p>
        </p:txBody>
      </p:sp>
      <p:sp>
        <p:nvSpPr>
          <p:cNvPr id="18971" name="Google Shape;18971;p80"/>
          <p:cNvSpPr txBox="1">
            <a:spLocks noGrp="1"/>
          </p:cNvSpPr>
          <p:nvPr>
            <p:ph type="subTitle" idx="1"/>
          </p:nvPr>
        </p:nvSpPr>
        <p:spPr>
          <a:xfrm>
            <a:off x="765466" y="1172914"/>
            <a:ext cx="4049324" cy="3754226"/>
          </a:xfrm>
          <a:prstGeom prst="rect">
            <a:avLst/>
          </a:prstGeom>
        </p:spPr>
        <p:txBody>
          <a:bodyPr spcFirstLastPara="1" wrap="square" lIns="91425" tIns="91425" rIns="91425" bIns="91425" anchor="t" anchorCtr="0">
            <a:noAutofit/>
          </a:bodyPr>
          <a:lstStyle/>
          <a:p>
            <a:pPr marL="457200" lvl="0" indent="-330200" algn="l" rtl="0">
              <a:spcBef>
                <a:spcPts val="1600"/>
              </a:spcBef>
              <a:spcAft>
                <a:spcPts val="0"/>
              </a:spcAft>
              <a:buClr>
                <a:schemeClr val="accent1"/>
              </a:buClr>
              <a:buSzPts val="1600"/>
              <a:buChar char="●"/>
            </a:pPr>
            <a:r>
              <a:rPr lang="en" dirty="0"/>
              <a:t>The dataset contains 17 columns and 4521 rows in total.</a:t>
            </a:r>
          </a:p>
          <a:p>
            <a:pPr marL="457200" lvl="0" indent="-330200" algn="l" rtl="0">
              <a:spcBef>
                <a:spcPts val="1600"/>
              </a:spcBef>
              <a:spcAft>
                <a:spcPts val="0"/>
              </a:spcAft>
              <a:buClr>
                <a:schemeClr val="accent1"/>
              </a:buClr>
              <a:buSzPts val="1600"/>
              <a:buChar char="●"/>
            </a:pPr>
            <a:r>
              <a:rPr lang="en" dirty="0"/>
              <a:t>Target Variable – ‘Loan Approval’.</a:t>
            </a:r>
          </a:p>
          <a:p>
            <a:pPr marL="457200" lvl="0" indent="-330200" algn="l" rtl="0">
              <a:spcBef>
                <a:spcPts val="1600"/>
              </a:spcBef>
              <a:spcAft>
                <a:spcPts val="0"/>
              </a:spcAft>
              <a:buClr>
                <a:schemeClr val="accent1"/>
              </a:buClr>
              <a:buSzPts val="1600"/>
              <a:buChar char="●"/>
            </a:pPr>
            <a:r>
              <a:rPr lang="en" dirty="0"/>
              <a:t>Yes(1)- Loan can be approved, No(0)- Loan cannot be approved</a:t>
            </a:r>
          </a:p>
          <a:p>
            <a:pPr marL="457200" lvl="0" indent="-330200" algn="l" rtl="0">
              <a:spcBef>
                <a:spcPts val="1600"/>
              </a:spcBef>
              <a:spcAft>
                <a:spcPts val="0"/>
              </a:spcAft>
              <a:buClr>
                <a:schemeClr val="accent1"/>
              </a:buClr>
              <a:buSzPts val="1600"/>
              <a:buChar char="●"/>
            </a:pPr>
            <a:r>
              <a:rPr lang="en" dirty="0"/>
              <a:t>There are no null or NaN values in the dataset. </a:t>
            </a:r>
          </a:p>
          <a:p>
            <a:pPr marL="457200" lvl="0" indent="-330200" algn="l" rtl="0">
              <a:spcBef>
                <a:spcPts val="1600"/>
              </a:spcBef>
              <a:spcAft>
                <a:spcPts val="0"/>
              </a:spcAft>
              <a:buClr>
                <a:schemeClr val="accent1"/>
              </a:buClr>
              <a:buSzPts val="1600"/>
              <a:buChar char="●"/>
            </a:pPr>
            <a:r>
              <a:rPr lang="en" dirty="0">
                <a:solidFill>
                  <a:schemeClr val="dk1"/>
                </a:solidFill>
              </a:rPr>
              <a:t>But there are 9 categorial variables and 7 numerical variables in the dataset.</a:t>
            </a:r>
          </a:p>
        </p:txBody>
      </p:sp>
      <p:pic>
        <p:nvPicPr>
          <p:cNvPr id="4" name="Picture 3">
            <a:extLst>
              <a:ext uri="{FF2B5EF4-FFF2-40B4-BE49-F238E27FC236}">
                <a16:creationId xmlns:a16="http://schemas.microsoft.com/office/drawing/2014/main" id="{784A8F12-75BC-8428-53A5-656830258258}"/>
              </a:ext>
            </a:extLst>
          </p:cNvPr>
          <p:cNvPicPr>
            <a:picLocks noChangeAspect="1"/>
          </p:cNvPicPr>
          <p:nvPr/>
        </p:nvPicPr>
        <p:blipFill>
          <a:blip r:embed="rId3"/>
          <a:stretch>
            <a:fillRect/>
          </a:stretch>
        </p:blipFill>
        <p:spPr>
          <a:xfrm>
            <a:off x="4974956" y="1142221"/>
            <a:ext cx="3859078" cy="495888"/>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8771"/>
        <p:cNvGrpSpPr/>
        <p:nvPr/>
      </p:nvGrpSpPr>
      <p:grpSpPr>
        <a:xfrm>
          <a:off x="0" y="0"/>
          <a:ext cx="0" cy="0"/>
          <a:chOff x="0" y="0"/>
          <a:chExt cx="0" cy="0"/>
        </a:xfrm>
      </p:grpSpPr>
      <p:grpSp>
        <p:nvGrpSpPr>
          <p:cNvPr id="18772" name="Google Shape;18772;p75"/>
          <p:cNvGrpSpPr/>
          <p:nvPr/>
        </p:nvGrpSpPr>
        <p:grpSpPr>
          <a:xfrm>
            <a:off x="-301348" y="-182324"/>
            <a:ext cx="9622411" cy="5555721"/>
            <a:chOff x="-200026" y="-123825"/>
            <a:chExt cx="9419883" cy="5438787"/>
          </a:xfrm>
        </p:grpSpPr>
        <p:grpSp>
          <p:nvGrpSpPr>
            <p:cNvPr id="18773" name="Google Shape;18773;p75"/>
            <p:cNvGrpSpPr/>
            <p:nvPr/>
          </p:nvGrpSpPr>
          <p:grpSpPr>
            <a:xfrm>
              <a:off x="-200026" y="-123825"/>
              <a:ext cx="9419883" cy="5438787"/>
              <a:chOff x="-239051" y="-123825"/>
              <a:chExt cx="9419883" cy="5438787"/>
            </a:xfrm>
          </p:grpSpPr>
          <p:sp>
            <p:nvSpPr>
              <p:cNvPr id="18774" name="Google Shape;18774;p75"/>
              <p:cNvSpPr/>
              <p:nvPr/>
            </p:nvSpPr>
            <p:spPr>
              <a:xfrm>
                <a:off x="8483162" y="419383"/>
                <a:ext cx="321683" cy="310933"/>
              </a:xfrm>
              <a:custGeom>
                <a:avLst/>
                <a:gdLst/>
                <a:ahLst/>
                <a:cxnLst/>
                <a:rect l="l" t="t" r="r" b="b"/>
                <a:pathLst>
                  <a:path w="3561" h="3442" extrusionOk="0">
                    <a:moveTo>
                      <a:pt x="2787" y="1"/>
                    </a:moveTo>
                    <a:lnTo>
                      <a:pt x="1715" y="632"/>
                    </a:lnTo>
                    <a:lnTo>
                      <a:pt x="596" y="108"/>
                    </a:lnTo>
                    <a:lnTo>
                      <a:pt x="846" y="1323"/>
                    </a:lnTo>
                    <a:lnTo>
                      <a:pt x="1" y="2227"/>
                    </a:lnTo>
                    <a:lnTo>
                      <a:pt x="1239" y="2358"/>
                    </a:lnTo>
                    <a:lnTo>
                      <a:pt x="1834" y="3442"/>
                    </a:lnTo>
                    <a:lnTo>
                      <a:pt x="2334" y="2299"/>
                    </a:lnTo>
                    <a:lnTo>
                      <a:pt x="3561" y="2073"/>
                    </a:lnTo>
                    <a:lnTo>
                      <a:pt x="2632" y="1239"/>
                    </a:lnTo>
                    <a:lnTo>
                      <a:pt x="2787"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5" name="Google Shape;18775;p75"/>
              <p:cNvSpPr/>
              <p:nvPr/>
            </p:nvSpPr>
            <p:spPr>
              <a:xfrm>
                <a:off x="7794720" y="3723653"/>
                <a:ext cx="419606" cy="402352"/>
              </a:xfrm>
              <a:custGeom>
                <a:avLst/>
                <a:gdLst/>
                <a:ahLst/>
                <a:cxnLst/>
                <a:rect l="l" t="t" r="r" b="b"/>
                <a:pathLst>
                  <a:path w="4645" h="4454" extrusionOk="0">
                    <a:moveTo>
                      <a:pt x="953" y="1"/>
                    </a:moveTo>
                    <a:lnTo>
                      <a:pt x="1191" y="1608"/>
                    </a:lnTo>
                    <a:lnTo>
                      <a:pt x="1" y="2715"/>
                    </a:lnTo>
                    <a:lnTo>
                      <a:pt x="1584" y="2977"/>
                    </a:lnTo>
                    <a:lnTo>
                      <a:pt x="2287" y="4454"/>
                    </a:lnTo>
                    <a:lnTo>
                      <a:pt x="3037" y="3013"/>
                    </a:lnTo>
                    <a:lnTo>
                      <a:pt x="4644" y="2810"/>
                    </a:lnTo>
                    <a:lnTo>
                      <a:pt x="3513" y="1656"/>
                    </a:lnTo>
                    <a:lnTo>
                      <a:pt x="3823" y="60"/>
                    </a:lnTo>
                    <a:lnTo>
                      <a:pt x="2370" y="786"/>
                    </a:lnTo>
                    <a:lnTo>
                      <a:pt x="953"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6" name="Google Shape;18776;p75"/>
              <p:cNvSpPr/>
              <p:nvPr/>
            </p:nvSpPr>
            <p:spPr>
              <a:xfrm>
                <a:off x="2000975" y="87900"/>
                <a:ext cx="407682" cy="419606"/>
              </a:xfrm>
              <a:custGeom>
                <a:avLst/>
                <a:gdLst/>
                <a:ahLst/>
                <a:cxnLst/>
                <a:rect l="l" t="t" r="r" b="b"/>
                <a:pathLst>
                  <a:path w="4513" h="4645" extrusionOk="0">
                    <a:moveTo>
                      <a:pt x="2977" y="1"/>
                    </a:moveTo>
                    <a:lnTo>
                      <a:pt x="1774" y="1084"/>
                    </a:lnTo>
                    <a:lnTo>
                      <a:pt x="179" y="715"/>
                    </a:lnTo>
                    <a:lnTo>
                      <a:pt x="845" y="2192"/>
                    </a:lnTo>
                    <a:lnTo>
                      <a:pt x="0" y="3573"/>
                    </a:lnTo>
                    <a:lnTo>
                      <a:pt x="1607" y="3406"/>
                    </a:lnTo>
                    <a:lnTo>
                      <a:pt x="2667" y="4644"/>
                    </a:lnTo>
                    <a:lnTo>
                      <a:pt x="3001" y="3049"/>
                    </a:lnTo>
                    <a:lnTo>
                      <a:pt x="4513" y="2442"/>
                    </a:lnTo>
                    <a:lnTo>
                      <a:pt x="3096" y="1620"/>
                    </a:lnTo>
                    <a:lnTo>
                      <a:pt x="2977"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7" name="Google Shape;18777;p75"/>
              <p:cNvSpPr/>
              <p:nvPr/>
            </p:nvSpPr>
            <p:spPr>
              <a:xfrm>
                <a:off x="2331566" y="4670288"/>
                <a:ext cx="406688" cy="419606"/>
              </a:xfrm>
              <a:custGeom>
                <a:avLst/>
                <a:gdLst/>
                <a:ahLst/>
                <a:cxnLst/>
                <a:rect l="l" t="t" r="r" b="b"/>
                <a:pathLst>
                  <a:path w="4502" h="4645" extrusionOk="0">
                    <a:moveTo>
                      <a:pt x="2966" y="1"/>
                    </a:moveTo>
                    <a:lnTo>
                      <a:pt x="1751" y="1084"/>
                    </a:lnTo>
                    <a:lnTo>
                      <a:pt x="180" y="715"/>
                    </a:lnTo>
                    <a:lnTo>
                      <a:pt x="846" y="2203"/>
                    </a:lnTo>
                    <a:lnTo>
                      <a:pt x="1" y="3584"/>
                    </a:lnTo>
                    <a:lnTo>
                      <a:pt x="1620" y="3406"/>
                    </a:lnTo>
                    <a:lnTo>
                      <a:pt x="2680" y="4644"/>
                    </a:lnTo>
                    <a:lnTo>
                      <a:pt x="3001" y="3049"/>
                    </a:lnTo>
                    <a:lnTo>
                      <a:pt x="4501" y="2406"/>
                    </a:lnTo>
                    <a:lnTo>
                      <a:pt x="3097" y="1608"/>
                    </a:lnTo>
                    <a:lnTo>
                      <a:pt x="2966"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8" name="Google Shape;18778;p75"/>
              <p:cNvSpPr/>
              <p:nvPr/>
            </p:nvSpPr>
            <p:spPr>
              <a:xfrm>
                <a:off x="4509262" y="4734336"/>
                <a:ext cx="305513" cy="291511"/>
              </a:xfrm>
              <a:custGeom>
                <a:avLst/>
                <a:gdLst/>
                <a:ahLst/>
                <a:cxnLst/>
                <a:rect l="l" t="t" r="r" b="b"/>
                <a:pathLst>
                  <a:path w="3382" h="3227" extrusionOk="0">
                    <a:moveTo>
                      <a:pt x="1715" y="0"/>
                    </a:moveTo>
                    <a:lnTo>
                      <a:pt x="1179" y="1036"/>
                    </a:lnTo>
                    <a:lnTo>
                      <a:pt x="0" y="1191"/>
                    </a:lnTo>
                    <a:lnTo>
                      <a:pt x="834" y="2036"/>
                    </a:lnTo>
                    <a:lnTo>
                      <a:pt x="607" y="3191"/>
                    </a:lnTo>
                    <a:lnTo>
                      <a:pt x="1667" y="2667"/>
                    </a:lnTo>
                    <a:lnTo>
                      <a:pt x="2691" y="3227"/>
                    </a:lnTo>
                    <a:lnTo>
                      <a:pt x="2524" y="2072"/>
                    </a:lnTo>
                    <a:lnTo>
                      <a:pt x="3382" y="1262"/>
                    </a:lnTo>
                    <a:lnTo>
                      <a:pt x="2215" y="1072"/>
                    </a:lnTo>
                    <a:lnTo>
                      <a:pt x="1715"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9" name="Google Shape;18779;p75"/>
              <p:cNvSpPr/>
              <p:nvPr/>
            </p:nvSpPr>
            <p:spPr>
              <a:xfrm>
                <a:off x="4570024" y="4049609"/>
                <a:ext cx="184013" cy="182929"/>
              </a:xfrm>
              <a:custGeom>
                <a:avLst/>
                <a:gdLst/>
                <a:ahLst/>
                <a:cxnLst/>
                <a:rect l="l" t="t" r="r" b="b"/>
                <a:pathLst>
                  <a:path w="2037" h="2025" extrusionOk="0">
                    <a:moveTo>
                      <a:pt x="1501" y="1"/>
                    </a:moveTo>
                    <a:lnTo>
                      <a:pt x="906" y="406"/>
                    </a:lnTo>
                    <a:lnTo>
                      <a:pt x="239" y="144"/>
                    </a:lnTo>
                    <a:lnTo>
                      <a:pt x="441" y="846"/>
                    </a:lnTo>
                    <a:lnTo>
                      <a:pt x="1" y="1394"/>
                    </a:lnTo>
                    <a:lnTo>
                      <a:pt x="715" y="1418"/>
                    </a:lnTo>
                    <a:lnTo>
                      <a:pt x="1108" y="2025"/>
                    </a:lnTo>
                    <a:lnTo>
                      <a:pt x="1358" y="1334"/>
                    </a:lnTo>
                    <a:lnTo>
                      <a:pt x="2037" y="1144"/>
                    </a:lnTo>
                    <a:lnTo>
                      <a:pt x="1477" y="715"/>
                    </a:lnTo>
                    <a:lnTo>
                      <a:pt x="1501" y="1"/>
                    </a:lnTo>
                    <a:close/>
                  </a:path>
                </a:pathLst>
              </a:custGeom>
              <a:solidFill>
                <a:srgbClr val="F6F61A"/>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0" name="Google Shape;18780;p75"/>
              <p:cNvSpPr/>
              <p:nvPr/>
            </p:nvSpPr>
            <p:spPr>
              <a:xfrm>
                <a:off x="6356114" y="211243"/>
                <a:ext cx="380852" cy="363598"/>
              </a:xfrm>
              <a:custGeom>
                <a:avLst/>
                <a:gdLst/>
                <a:ahLst/>
                <a:cxnLst/>
                <a:rect l="l" t="t" r="r" b="b"/>
                <a:pathLst>
                  <a:path w="4216" h="4025" extrusionOk="0">
                    <a:moveTo>
                      <a:pt x="2084" y="0"/>
                    </a:moveTo>
                    <a:lnTo>
                      <a:pt x="1441" y="1322"/>
                    </a:lnTo>
                    <a:lnTo>
                      <a:pt x="1" y="1560"/>
                    </a:lnTo>
                    <a:lnTo>
                      <a:pt x="1060" y="2572"/>
                    </a:lnTo>
                    <a:lnTo>
                      <a:pt x="834" y="4024"/>
                    </a:lnTo>
                    <a:lnTo>
                      <a:pt x="2132" y="3322"/>
                    </a:lnTo>
                    <a:lnTo>
                      <a:pt x="3442" y="3989"/>
                    </a:lnTo>
                    <a:lnTo>
                      <a:pt x="3168" y="2548"/>
                    </a:lnTo>
                    <a:lnTo>
                      <a:pt x="4216" y="1500"/>
                    </a:lnTo>
                    <a:lnTo>
                      <a:pt x="2751" y="1310"/>
                    </a:lnTo>
                    <a:lnTo>
                      <a:pt x="2084"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81" name="Google Shape;18781;p75"/>
              <p:cNvGrpSpPr/>
              <p:nvPr/>
            </p:nvGrpSpPr>
            <p:grpSpPr>
              <a:xfrm>
                <a:off x="-239051" y="-123825"/>
                <a:ext cx="9419883" cy="5438787"/>
                <a:chOff x="-239051" y="-123825"/>
                <a:chExt cx="9419883" cy="5438787"/>
              </a:xfrm>
            </p:grpSpPr>
            <p:sp>
              <p:nvSpPr>
                <p:cNvPr id="18782" name="Google Shape;18782;p75"/>
                <p:cNvSpPr/>
                <p:nvPr/>
              </p:nvSpPr>
              <p:spPr>
                <a:xfrm>
                  <a:off x="5309500" y="3031099"/>
                  <a:ext cx="3300182" cy="2283863"/>
                </a:xfrm>
                <a:custGeom>
                  <a:avLst/>
                  <a:gdLst/>
                  <a:ahLst/>
                  <a:cxnLst/>
                  <a:rect l="l" t="t" r="r" b="b"/>
                  <a:pathLst>
                    <a:path w="28385" h="18871" extrusionOk="0">
                      <a:moveTo>
                        <a:pt x="0" y="1"/>
                      </a:moveTo>
                      <a:lnTo>
                        <a:pt x="27480" y="18765"/>
                      </a:lnTo>
                      <a:cubicBezTo>
                        <a:pt x="27480" y="18789"/>
                        <a:pt x="27492" y="18789"/>
                        <a:pt x="27492" y="18789"/>
                      </a:cubicBezTo>
                      <a:cubicBezTo>
                        <a:pt x="27576" y="18844"/>
                        <a:pt x="27673" y="18870"/>
                        <a:pt x="27769" y="18870"/>
                      </a:cubicBezTo>
                      <a:cubicBezTo>
                        <a:pt x="27944" y="18870"/>
                        <a:pt x="28118" y="18783"/>
                        <a:pt x="28218" y="18622"/>
                      </a:cubicBezTo>
                      <a:cubicBezTo>
                        <a:pt x="28385" y="18384"/>
                        <a:pt x="28313" y="18051"/>
                        <a:pt x="28063" y="17896"/>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3" name="Google Shape;18783;p75"/>
                <p:cNvSpPr/>
                <p:nvPr/>
              </p:nvSpPr>
              <p:spPr>
                <a:xfrm>
                  <a:off x="6274627" y="-123824"/>
                  <a:ext cx="2530211" cy="1568265"/>
                </a:xfrm>
                <a:custGeom>
                  <a:avLst/>
                  <a:gdLst/>
                  <a:ahLst/>
                  <a:cxnLst/>
                  <a:rect l="l" t="t" r="r" b="b"/>
                  <a:pathLst>
                    <a:path w="19753" h="12907" extrusionOk="0">
                      <a:moveTo>
                        <a:pt x="19153" y="1"/>
                      </a:moveTo>
                      <a:cubicBezTo>
                        <a:pt x="19046" y="1"/>
                        <a:pt x="18939" y="31"/>
                        <a:pt x="18848" y="95"/>
                      </a:cubicBezTo>
                      <a:lnTo>
                        <a:pt x="0" y="12906"/>
                      </a:lnTo>
                      <a:lnTo>
                        <a:pt x="19443" y="988"/>
                      </a:lnTo>
                      <a:lnTo>
                        <a:pt x="19455" y="965"/>
                      </a:lnTo>
                      <a:cubicBezTo>
                        <a:pt x="19693" y="798"/>
                        <a:pt x="19753" y="464"/>
                        <a:pt x="19586" y="226"/>
                      </a:cubicBezTo>
                      <a:cubicBezTo>
                        <a:pt x="19491" y="80"/>
                        <a:pt x="19323" y="1"/>
                        <a:pt x="19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4" name="Google Shape;18784;p75"/>
                <p:cNvSpPr/>
                <p:nvPr/>
              </p:nvSpPr>
              <p:spPr>
                <a:xfrm>
                  <a:off x="660863" y="1101753"/>
                  <a:ext cx="2545410" cy="951035"/>
                </a:xfrm>
                <a:custGeom>
                  <a:avLst/>
                  <a:gdLst/>
                  <a:ahLst/>
                  <a:cxnLst/>
                  <a:rect l="l" t="t" r="r" b="b"/>
                  <a:pathLst>
                    <a:path w="22766" h="8506" extrusionOk="0">
                      <a:moveTo>
                        <a:pt x="589" y="0"/>
                      </a:moveTo>
                      <a:cubicBezTo>
                        <a:pt x="373" y="0"/>
                        <a:pt x="160" y="143"/>
                        <a:pt x="84" y="362"/>
                      </a:cubicBezTo>
                      <a:cubicBezTo>
                        <a:pt x="1" y="636"/>
                        <a:pt x="143" y="945"/>
                        <a:pt x="429" y="1040"/>
                      </a:cubicBezTo>
                      <a:lnTo>
                        <a:pt x="22765" y="8506"/>
                      </a:lnTo>
                      <a:lnTo>
                        <a:pt x="798" y="40"/>
                      </a:lnTo>
                      <a:cubicBezTo>
                        <a:pt x="798" y="40"/>
                        <a:pt x="786" y="40"/>
                        <a:pt x="751" y="28"/>
                      </a:cubicBezTo>
                      <a:cubicBezTo>
                        <a:pt x="698" y="9"/>
                        <a:pt x="643" y="0"/>
                        <a:pt x="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5" name="Google Shape;18785;p75"/>
                <p:cNvSpPr/>
                <p:nvPr/>
              </p:nvSpPr>
              <p:spPr>
                <a:xfrm>
                  <a:off x="-239051" y="2838124"/>
                  <a:ext cx="3521104" cy="858581"/>
                </a:xfrm>
                <a:custGeom>
                  <a:avLst/>
                  <a:gdLst/>
                  <a:ahLst/>
                  <a:cxnLst/>
                  <a:rect l="l" t="t" r="r" b="b"/>
                  <a:pathLst>
                    <a:path w="23206" h="5548" extrusionOk="0">
                      <a:moveTo>
                        <a:pt x="23206" y="0"/>
                      </a:moveTo>
                      <a:lnTo>
                        <a:pt x="310" y="4858"/>
                      </a:lnTo>
                      <a:cubicBezTo>
                        <a:pt x="108" y="4894"/>
                        <a:pt x="1" y="5096"/>
                        <a:pt x="48" y="5275"/>
                      </a:cubicBezTo>
                      <a:cubicBezTo>
                        <a:pt x="79" y="5437"/>
                        <a:pt x="230" y="5547"/>
                        <a:pt x="391" y="5547"/>
                      </a:cubicBezTo>
                      <a:cubicBezTo>
                        <a:pt x="420" y="5547"/>
                        <a:pt x="448" y="5544"/>
                        <a:pt x="477" y="5537"/>
                      </a:cubicBezTo>
                      <a:lnTo>
                        <a:pt x="232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6" name="Google Shape;18786;p75"/>
                <p:cNvSpPr/>
                <p:nvPr/>
              </p:nvSpPr>
              <p:spPr>
                <a:xfrm>
                  <a:off x="683448" y="3351995"/>
                  <a:ext cx="963892" cy="293495"/>
                </a:xfrm>
                <a:custGeom>
                  <a:avLst/>
                  <a:gdLst/>
                  <a:ahLst/>
                  <a:cxnLst/>
                  <a:rect l="l" t="t" r="r" b="b"/>
                  <a:pathLst>
                    <a:path w="8621" h="2625" extrusionOk="0">
                      <a:moveTo>
                        <a:pt x="8621" y="0"/>
                      </a:moveTo>
                      <a:lnTo>
                        <a:pt x="334" y="1929"/>
                      </a:lnTo>
                      <a:cubicBezTo>
                        <a:pt x="322" y="1929"/>
                        <a:pt x="322" y="1941"/>
                        <a:pt x="287" y="1941"/>
                      </a:cubicBezTo>
                      <a:cubicBezTo>
                        <a:pt x="108" y="2000"/>
                        <a:pt x="1" y="2203"/>
                        <a:pt x="60" y="2381"/>
                      </a:cubicBezTo>
                      <a:cubicBezTo>
                        <a:pt x="109" y="2526"/>
                        <a:pt x="251" y="2624"/>
                        <a:pt x="405" y="2624"/>
                      </a:cubicBezTo>
                      <a:cubicBezTo>
                        <a:pt x="441" y="2624"/>
                        <a:pt x="477" y="2619"/>
                        <a:pt x="513" y="2608"/>
                      </a:cubicBezTo>
                      <a:lnTo>
                        <a:pt x="8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7" name="Google Shape;18787;p75"/>
                <p:cNvSpPr/>
                <p:nvPr/>
              </p:nvSpPr>
              <p:spPr>
                <a:xfrm>
                  <a:off x="-172372" y="1737375"/>
                  <a:ext cx="3216203" cy="501803"/>
                </a:xfrm>
                <a:custGeom>
                  <a:avLst/>
                  <a:gdLst/>
                  <a:ahLst/>
                  <a:cxnLst/>
                  <a:rect l="l" t="t" r="r" b="b"/>
                  <a:pathLst>
                    <a:path w="21075" h="4488" extrusionOk="0">
                      <a:moveTo>
                        <a:pt x="377" y="1"/>
                      </a:moveTo>
                      <a:cubicBezTo>
                        <a:pt x="204" y="1"/>
                        <a:pt x="69" y="119"/>
                        <a:pt x="48" y="273"/>
                      </a:cubicBezTo>
                      <a:cubicBezTo>
                        <a:pt x="1" y="475"/>
                        <a:pt x="132" y="666"/>
                        <a:pt x="322" y="689"/>
                      </a:cubicBezTo>
                      <a:lnTo>
                        <a:pt x="21075" y="4487"/>
                      </a:lnTo>
                      <a:lnTo>
                        <a:pt x="465" y="11"/>
                      </a:lnTo>
                      <a:cubicBezTo>
                        <a:pt x="435" y="4"/>
                        <a:pt x="405"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8" name="Google Shape;18788;p75"/>
                <p:cNvSpPr/>
                <p:nvPr/>
              </p:nvSpPr>
              <p:spPr>
                <a:xfrm>
                  <a:off x="1151600" y="3347975"/>
                  <a:ext cx="2394114" cy="1925979"/>
                </a:xfrm>
                <a:custGeom>
                  <a:avLst/>
                  <a:gdLst/>
                  <a:ahLst/>
                  <a:cxnLst/>
                  <a:rect l="l" t="t" r="r" b="b"/>
                  <a:pathLst>
                    <a:path w="20218" h="15868" extrusionOk="0">
                      <a:moveTo>
                        <a:pt x="20217" y="0"/>
                      </a:moveTo>
                      <a:lnTo>
                        <a:pt x="179" y="15217"/>
                      </a:lnTo>
                      <a:cubicBezTo>
                        <a:pt x="24" y="15359"/>
                        <a:pt x="1" y="15574"/>
                        <a:pt x="120" y="15729"/>
                      </a:cubicBezTo>
                      <a:cubicBezTo>
                        <a:pt x="193" y="15822"/>
                        <a:pt x="297" y="15867"/>
                        <a:pt x="399" y="15867"/>
                      </a:cubicBezTo>
                      <a:cubicBezTo>
                        <a:pt x="479" y="15867"/>
                        <a:pt x="557" y="15840"/>
                        <a:pt x="620" y="15788"/>
                      </a:cubicBezTo>
                      <a:lnTo>
                        <a:pt x="20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9" name="Google Shape;18789;p75"/>
                <p:cNvSpPr/>
                <p:nvPr/>
              </p:nvSpPr>
              <p:spPr>
                <a:xfrm>
                  <a:off x="3303325" y="3217500"/>
                  <a:ext cx="963891" cy="2052220"/>
                </a:xfrm>
                <a:custGeom>
                  <a:avLst/>
                  <a:gdLst/>
                  <a:ahLst/>
                  <a:cxnLst/>
                  <a:rect l="l" t="t" r="r" b="b"/>
                  <a:pathLst>
                    <a:path w="8192" h="17226" extrusionOk="0">
                      <a:moveTo>
                        <a:pt x="8192" y="1"/>
                      </a:moveTo>
                      <a:lnTo>
                        <a:pt x="131" y="16443"/>
                      </a:lnTo>
                      <a:cubicBezTo>
                        <a:pt x="131" y="16467"/>
                        <a:pt x="131" y="16467"/>
                        <a:pt x="119" y="16479"/>
                      </a:cubicBezTo>
                      <a:cubicBezTo>
                        <a:pt x="0" y="16753"/>
                        <a:pt x="131" y="17062"/>
                        <a:pt x="405" y="17181"/>
                      </a:cubicBezTo>
                      <a:cubicBezTo>
                        <a:pt x="471" y="17211"/>
                        <a:pt x="540" y="17225"/>
                        <a:pt x="610" y="17225"/>
                      </a:cubicBezTo>
                      <a:cubicBezTo>
                        <a:pt x="816" y="17225"/>
                        <a:pt x="1018" y="17100"/>
                        <a:pt x="1107" y="16896"/>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0" name="Google Shape;18790;p75"/>
                <p:cNvSpPr/>
                <p:nvPr/>
              </p:nvSpPr>
              <p:spPr>
                <a:xfrm>
                  <a:off x="7878717" y="639652"/>
                  <a:ext cx="584418" cy="305570"/>
                </a:xfrm>
                <a:custGeom>
                  <a:avLst/>
                  <a:gdLst/>
                  <a:ahLst/>
                  <a:cxnLst/>
                  <a:rect l="l" t="t" r="r" b="b"/>
                  <a:pathLst>
                    <a:path w="5227" h="2733" extrusionOk="0">
                      <a:moveTo>
                        <a:pt x="4814" y="0"/>
                      </a:moveTo>
                      <a:cubicBezTo>
                        <a:pt x="4751" y="0"/>
                        <a:pt x="4688" y="18"/>
                        <a:pt x="4632" y="54"/>
                      </a:cubicBezTo>
                      <a:lnTo>
                        <a:pt x="0" y="2733"/>
                      </a:lnTo>
                      <a:lnTo>
                        <a:pt x="4941" y="685"/>
                      </a:lnTo>
                      <a:cubicBezTo>
                        <a:pt x="4965" y="685"/>
                        <a:pt x="4977" y="685"/>
                        <a:pt x="4989" y="673"/>
                      </a:cubicBezTo>
                      <a:cubicBezTo>
                        <a:pt x="5168" y="566"/>
                        <a:pt x="5227" y="351"/>
                        <a:pt x="5120" y="185"/>
                      </a:cubicBezTo>
                      <a:cubicBezTo>
                        <a:pt x="5057" y="66"/>
                        <a:pt x="4936" y="0"/>
                        <a:pt x="4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1" name="Google Shape;18791;p75"/>
                <p:cNvSpPr/>
                <p:nvPr/>
              </p:nvSpPr>
              <p:spPr>
                <a:xfrm>
                  <a:off x="5100399" y="-123825"/>
                  <a:ext cx="915921" cy="1703993"/>
                </a:xfrm>
                <a:custGeom>
                  <a:avLst/>
                  <a:gdLst/>
                  <a:ahLst/>
                  <a:cxnLst/>
                  <a:rect l="l" t="t" r="r" b="b"/>
                  <a:pathLst>
                    <a:path w="7681" h="13960" extrusionOk="0">
                      <a:moveTo>
                        <a:pt x="7278" y="0"/>
                      </a:moveTo>
                      <a:cubicBezTo>
                        <a:pt x="7143" y="0"/>
                        <a:pt x="7014" y="67"/>
                        <a:pt x="6954" y="196"/>
                      </a:cubicBezTo>
                      <a:lnTo>
                        <a:pt x="1" y="13960"/>
                      </a:lnTo>
                      <a:lnTo>
                        <a:pt x="7573" y="542"/>
                      </a:lnTo>
                      <a:cubicBezTo>
                        <a:pt x="7680" y="363"/>
                        <a:pt x="7597" y="137"/>
                        <a:pt x="7430" y="30"/>
                      </a:cubicBezTo>
                      <a:cubicBezTo>
                        <a:pt x="7381" y="10"/>
                        <a:pt x="7329"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2" name="Google Shape;18792;p75"/>
                <p:cNvSpPr/>
                <p:nvPr/>
              </p:nvSpPr>
              <p:spPr>
                <a:xfrm>
                  <a:off x="4783650" y="-85975"/>
                  <a:ext cx="709654" cy="2052242"/>
                </a:xfrm>
                <a:custGeom>
                  <a:avLst/>
                  <a:gdLst/>
                  <a:ahLst/>
                  <a:cxnLst/>
                  <a:rect l="l" t="t" r="r" b="b"/>
                  <a:pathLst>
                    <a:path w="6561" h="17586" extrusionOk="0">
                      <a:moveTo>
                        <a:pt x="5974" y="0"/>
                      </a:moveTo>
                      <a:cubicBezTo>
                        <a:pt x="5752" y="0"/>
                        <a:pt x="5542" y="138"/>
                        <a:pt x="5465" y="369"/>
                      </a:cubicBezTo>
                      <a:lnTo>
                        <a:pt x="0" y="17586"/>
                      </a:lnTo>
                      <a:lnTo>
                        <a:pt x="6465" y="727"/>
                      </a:lnTo>
                      <a:cubicBezTo>
                        <a:pt x="6477" y="715"/>
                        <a:pt x="6477" y="703"/>
                        <a:pt x="6477" y="703"/>
                      </a:cubicBezTo>
                      <a:cubicBezTo>
                        <a:pt x="6561" y="417"/>
                        <a:pt x="6418" y="119"/>
                        <a:pt x="6132" y="24"/>
                      </a:cubicBezTo>
                      <a:cubicBezTo>
                        <a:pt x="6080" y="8"/>
                        <a:pt x="6026" y="0"/>
                        <a:pt x="5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3" name="Google Shape;18793;p75"/>
                <p:cNvSpPr/>
                <p:nvPr/>
              </p:nvSpPr>
              <p:spPr>
                <a:xfrm>
                  <a:off x="3043825" y="-85975"/>
                  <a:ext cx="1057026" cy="1844585"/>
                </a:xfrm>
                <a:custGeom>
                  <a:avLst/>
                  <a:gdLst/>
                  <a:ahLst/>
                  <a:cxnLst/>
                  <a:rect l="l" t="t" r="r" b="b"/>
                  <a:pathLst>
                    <a:path w="9431" h="15719" extrusionOk="0">
                      <a:moveTo>
                        <a:pt x="598" y="0"/>
                      </a:moveTo>
                      <a:cubicBezTo>
                        <a:pt x="504" y="0"/>
                        <a:pt x="409" y="24"/>
                        <a:pt x="322" y="74"/>
                      </a:cubicBezTo>
                      <a:cubicBezTo>
                        <a:pt x="72" y="228"/>
                        <a:pt x="1" y="550"/>
                        <a:pt x="155" y="812"/>
                      </a:cubicBezTo>
                      <a:lnTo>
                        <a:pt x="9430" y="15718"/>
                      </a:lnTo>
                      <a:lnTo>
                        <a:pt x="1060" y="264"/>
                      </a:lnTo>
                      <a:cubicBezTo>
                        <a:pt x="1060" y="252"/>
                        <a:pt x="1060" y="252"/>
                        <a:pt x="1048" y="240"/>
                      </a:cubicBezTo>
                      <a:cubicBezTo>
                        <a:pt x="947" y="85"/>
                        <a:pt x="775"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4" name="Google Shape;18794;p75"/>
                <p:cNvSpPr/>
                <p:nvPr/>
              </p:nvSpPr>
              <p:spPr>
                <a:xfrm>
                  <a:off x="5711453" y="870200"/>
                  <a:ext cx="3469367" cy="1189296"/>
                </a:xfrm>
                <a:custGeom>
                  <a:avLst/>
                  <a:gdLst/>
                  <a:ahLst/>
                  <a:cxnLst/>
                  <a:rect l="l" t="t" r="r" b="b"/>
                  <a:pathLst>
                    <a:path w="24588" h="10637" extrusionOk="0">
                      <a:moveTo>
                        <a:pt x="24170" y="0"/>
                      </a:moveTo>
                      <a:cubicBezTo>
                        <a:pt x="24122" y="0"/>
                        <a:pt x="24074" y="9"/>
                        <a:pt x="24028" y="28"/>
                      </a:cubicBezTo>
                      <a:lnTo>
                        <a:pt x="1" y="10636"/>
                      </a:lnTo>
                      <a:lnTo>
                        <a:pt x="24313" y="683"/>
                      </a:lnTo>
                      <a:cubicBezTo>
                        <a:pt x="24492" y="587"/>
                        <a:pt x="24587" y="385"/>
                        <a:pt x="24492" y="206"/>
                      </a:cubicBezTo>
                      <a:cubicBezTo>
                        <a:pt x="24439" y="74"/>
                        <a:pt x="24307" y="0"/>
                        <a:pt x="24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5" name="Google Shape;18795;p75"/>
                <p:cNvSpPr/>
                <p:nvPr/>
              </p:nvSpPr>
              <p:spPr>
                <a:xfrm>
                  <a:off x="5261525" y="-85975"/>
                  <a:ext cx="2952817" cy="2158777"/>
                </a:xfrm>
                <a:custGeom>
                  <a:avLst/>
                  <a:gdLst/>
                  <a:ahLst/>
                  <a:cxnLst/>
                  <a:rect l="l" t="t" r="r" b="b"/>
                  <a:pathLst>
                    <a:path w="26659" h="18355" extrusionOk="0">
                      <a:moveTo>
                        <a:pt x="26247" y="0"/>
                      </a:moveTo>
                      <a:cubicBezTo>
                        <a:pt x="26178" y="0"/>
                        <a:pt x="26110" y="21"/>
                        <a:pt x="26051" y="66"/>
                      </a:cubicBezTo>
                      <a:lnTo>
                        <a:pt x="1" y="18354"/>
                      </a:lnTo>
                      <a:lnTo>
                        <a:pt x="26444" y="662"/>
                      </a:lnTo>
                      <a:cubicBezTo>
                        <a:pt x="26611" y="543"/>
                        <a:pt x="26659" y="316"/>
                        <a:pt x="26540" y="162"/>
                      </a:cubicBezTo>
                      <a:cubicBezTo>
                        <a:pt x="26473" y="58"/>
                        <a:pt x="26360" y="0"/>
                        <a:pt x="26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6" name="Google Shape;18796;p75"/>
                <p:cNvSpPr/>
                <p:nvPr/>
              </p:nvSpPr>
              <p:spPr>
                <a:xfrm>
                  <a:off x="2738249" y="-56350"/>
                  <a:ext cx="872651" cy="1189301"/>
                </a:xfrm>
                <a:custGeom>
                  <a:avLst/>
                  <a:gdLst/>
                  <a:ahLst/>
                  <a:cxnLst/>
                  <a:rect l="l" t="t" r="r" b="b"/>
                  <a:pathLst>
                    <a:path w="6978" h="9939" extrusionOk="0">
                      <a:moveTo>
                        <a:pt x="402" y="1"/>
                      </a:moveTo>
                      <a:cubicBezTo>
                        <a:pt x="330" y="1"/>
                        <a:pt x="256" y="22"/>
                        <a:pt x="191" y="68"/>
                      </a:cubicBezTo>
                      <a:cubicBezTo>
                        <a:pt x="48" y="175"/>
                        <a:pt x="1" y="402"/>
                        <a:pt x="120" y="556"/>
                      </a:cubicBezTo>
                      <a:lnTo>
                        <a:pt x="6978" y="9938"/>
                      </a:lnTo>
                      <a:lnTo>
                        <a:pt x="703" y="163"/>
                      </a:lnTo>
                      <a:cubicBezTo>
                        <a:pt x="703" y="140"/>
                        <a:pt x="703" y="140"/>
                        <a:pt x="679" y="140"/>
                      </a:cubicBezTo>
                      <a:cubicBezTo>
                        <a:pt x="621" y="52"/>
                        <a:pt x="514" y="1"/>
                        <a:pt x="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7" name="Google Shape;18797;p75"/>
                <p:cNvSpPr/>
                <p:nvPr/>
              </p:nvSpPr>
              <p:spPr>
                <a:xfrm>
                  <a:off x="6898947" y="3988293"/>
                  <a:ext cx="1561615" cy="979322"/>
                </a:xfrm>
                <a:custGeom>
                  <a:avLst/>
                  <a:gdLst/>
                  <a:ahLst/>
                  <a:cxnLst/>
                  <a:rect l="l" t="t" r="r" b="b"/>
                  <a:pathLst>
                    <a:path w="13967" h="8759" extrusionOk="0">
                      <a:moveTo>
                        <a:pt x="0" y="0"/>
                      </a:moveTo>
                      <a:lnTo>
                        <a:pt x="13371" y="8704"/>
                      </a:lnTo>
                      <a:cubicBezTo>
                        <a:pt x="13433" y="8741"/>
                        <a:pt x="13498" y="8758"/>
                        <a:pt x="13561" y="8758"/>
                      </a:cubicBezTo>
                      <a:cubicBezTo>
                        <a:pt x="13679" y="8758"/>
                        <a:pt x="13789" y="8698"/>
                        <a:pt x="13859" y="8597"/>
                      </a:cubicBezTo>
                      <a:cubicBezTo>
                        <a:pt x="13966" y="8418"/>
                        <a:pt x="13907" y="8216"/>
                        <a:pt x="13740" y="8108"/>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8" name="Google Shape;18798;p75"/>
                <p:cNvSpPr/>
                <p:nvPr/>
              </p:nvSpPr>
              <p:spPr>
                <a:xfrm>
                  <a:off x="5750125" y="3931050"/>
                  <a:ext cx="1148817" cy="1342913"/>
                </a:xfrm>
                <a:custGeom>
                  <a:avLst/>
                  <a:gdLst/>
                  <a:ahLst/>
                  <a:cxnLst/>
                  <a:rect l="l" t="t" r="r" b="b"/>
                  <a:pathLst>
                    <a:path w="9359" h="10840" extrusionOk="0">
                      <a:moveTo>
                        <a:pt x="0" y="0"/>
                      </a:moveTo>
                      <a:lnTo>
                        <a:pt x="8335" y="10633"/>
                      </a:lnTo>
                      <a:cubicBezTo>
                        <a:pt x="8358" y="10644"/>
                        <a:pt x="8370" y="10644"/>
                        <a:pt x="8370" y="10680"/>
                      </a:cubicBezTo>
                      <a:cubicBezTo>
                        <a:pt x="8482" y="10786"/>
                        <a:pt x="8624" y="10840"/>
                        <a:pt x="8765" y="10840"/>
                      </a:cubicBezTo>
                      <a:cubicBezTo>
                        <a:pt x="8895" y="10840"/>
                        <a:pt x="9024" y="10795"/>
                        <a:pt x="9132" y="10704"/>
                      </a:cubicBezTo>
                      <a:cubicBezTo>
                        <a:pt x="9335" y="10502"/>
                        <a:pt x="9358" y="10168"/>
                        <a:pt x="9156" y="9942"/>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9" name="Google Shape;18799;p75"/>
                <p:cNvSpPr/>
                <p:nvPr/>
              </p:nvSpPr>
              <p:spPr>
                <a:xfrm>
                  <a:off x="3171504" y="4479464"/>
                  <a:ext cx="360915" cy="632495"/>
                </a:xfrm>
                <a:custGeom>
                  <a:avLst/>
                  <a:gdLst/>
                  <a:ahLst/>
                  <a:cxnLst/>
                  <a:rect l="l" t="t" r="r" b="b"/>
                  <a:pathLst>
                    <a:path w="3228" h="5657" extrusionOk="0">
                      <a:moveTo>
                        <a:pt x="3227" y="1"/>
                      </a:moveTo>
                      <a:lnTo>
                        <a:pt x="96" y="5251"/>
                      </a:lnTo>
                      <a:cubicBezTo>
                        <a:pt x="96" y="5263"/>
                        <a:pt x="72" y="5263"/>
                        <a:pt x="72" y="5263"/>
                      </a:cubicBezTo>
                      <a:cubicBezTo>
                        <a:pt x="1" y="5394"/>
                        <a:pt x="60" y="5561"/>
                        <a:pt x="191" y="5620"/>
                      </a:cubicBezTo>
                      <a:cubicBezTo>
                        <a:pt x="234" y="5645"/>
                        <a:pt x="277" y="5656"/>
                        <a:pt x="319" y="5656"/>
                      </a:cubicBezTo>
                      <a:cubicBezTo>
                        <a:pt x="417" y="5656"/>
                        <a:pt x="507" y="5594"/>
                        <a:pt x="548" y="5501"/>
                      </a:cubicBezTo>
                      <a:lnTo>
                        <a:pt x="3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0" name="Google Shape;18800;p75"/>
                <p:cNvSpPr/>
                <p:nvPr/>
              </p:nvSpPr>
              <p:spPr>
                <a:xfrm>
                  <a:off x="5517224" y="2673450"/>
                  <a:ext cx="3663608" cy="430673"/>
                </a:xfrm>
                <a:custGeom>
                  <a:avLst/>
                  <a:gdLst/>
                  <a:ahLst/>
                  <a:cxnLst/>
                  <a:rect l="l" t="t" r="r" b="b"/>
                  <a:pathLst>
                    <a:path w="26337" h="3852" extrusionOk="0">
                      <a:moveTo>
                        <a:pt x="0" y="0"/>
                      </a:moveTo>
                      <a:lnTo>
                        <a:pt x="25706" y="3846"/>
                      </a:lnTo>
                      <a:cubicBezTo>
                        <a:pt x="25706" y="3846"/>
                        <a:pt x="25711" y="3851"/>
                        <a:pt x="25718" y="3851"/>
                      </a:cubicBezTo>
                      <a:cubicBezTo>
                        <a:pt x="25722" y="3851"/>
                        <a:pt x="25726" y="3850"/>
                        <a:pt x="25730" y="3846"/>
                      </a:cubicBezTo>
                      <a:cubicBezTo>
                        <a:pt x="25745" y="3847"/>
                        <a:pt x="25760" y="3848"/>
                        <a:pt x="25775" y="3848"/>
                      </a:cubicBezTo>
                      <a:cubicBezTo>
                        <a:pt x="26043" y="3848"/>
                        <a:pt x="26279" y="3652"/>
                        <a:pt x="26313" y="3370"/>
                      </a:cubicBezTo>
                      <a:cubicBezTo>
                        <a:pt x="26337" y="3084"/>
                        <a:pt x="26135" y="2822"/>
                        <a:pt x="25837" y="278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1" name="Google Shape;18801;p75"/>
                <p:cNvSpPr/>
                <p:nvPr/>
              </p:nvSpPr>
              <p:spPr>
                <a:xfrm>
                  <a:off x="7351544" y="2766234"/>
                  <a:ext cx="1103652" cy="127908"/>
                </a:xfrm>
                <a:custGeom>
                  <a:avLst/>
                  <a:gdLst/>
                  <a:ahLst/>
                  <a:cxnLst/>
                  <a:rect l="l" t="t" r="r" b="b"/>
                  <a:pathLst>
                    <a:path w="9871" h="1144" extrusionOk="0">
                      <a:moveTo>
                        <a:pt x="0" y="0"/>
                      </a:moveTo>
                      <a:lnTo>
                        <a:pt x="9466" y="1120"/>
                      </a:lnTo>
                      <a:cubicBezTo>
                        <a:pt x="9478" y="1143"/>
                        <a:pt x="9478" y="1143"/>
                        <a:pt x="9502" y="1143"/>
                      </a:cubicBezTo>
                      <a:cubicBezTo>
                        <a:pt x="9692" y="1143"/>
                        <a:pt x="9847" y="989"/>
                        <a:pt x="9871" y="798"/>
                      </a:cubicBezTo>
                      <a:cubicBezTo>
                        <a:pt x="9871" y="596"/>
                        <a:pt x="9716" y="441"/>
                        <a:pt x="9525" y="417"/>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2" name="Google Shape;18802;p75"/>
                <p:cNvSpPr/>
                <p:nvPr/>
              </p:nvSpPr>
              <p:spPr>
                <a:xfrm>
                  <a:off x="5008626" y="3696700"/>
                  <a:ext cx="666930" cy="1568290"/>
                </a:xfrm>
                <a:custGeom>
                  <a:avLst/>
                  <a:gdLst/>
                  <a:ahLst/>
                  <a:cxnLst/>
                  <a:rect l="l" t="t" r="r" b="b"/>
                  <a:pathLst>
                    <a:path w="5097" h="12741" extrusionOk="0">
                      <a:moveTo>
                        <a:pt x="0" y="1"/>
                      </a:moveTo>
                      <a:lnTo>
                        <a:pt x="4346" y="12502"/>
                      </a:lnTo>
                      <a:cubicBezTo>
                        <a:pt x="4346" y="12514"/>
                        <a:pt x="4346" y="12514"/>
                        <a:pt x="4358" y="12514"/>
                      </a:cubicBezTo>
                      <a:cubicBezTo>
                        <a:pt x="4413" y="12652"/>
                        <a:pt x="4554" y="12741"/>
                        <a:pt x="4697" y="12741"/>
                      </a:cubicBezTo>
                      <a:cubicBezTo>
                        <a:pt x="4739" y="12741"/>
                        <a:pt x="4782" y="12733"/>
                        <a:pt x="4822" y="12717"/>
                      </a:cubicBezTo>
                      <a:cubicBezTo>
                        <a:pt x="5001" y="12633"/>
                        <a:pt x="5096" y="12431"/>
                        <a:pt x="5013" y="12252"/>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3" name="Google Shape;18803;p75"/>
                <p:cNvSpPr/>
                <p:nvPr/>
              </p:nvSpPr>
              <p:spPr>
                <a:xfrm>
                  <a:off x="261102" y="3469049"/>
                  <a:ext cx="2821308" cy="1774136"/>
                </a:xfrm>
                <a:custGeom>
                  <a:avLst/>
                  <a:gdLst/>
                  <a:ahLst/>
                  <a:cxnLst/>
                  <a:rect l="l" t="t" r="r" b="b"/>
                  <a:pathLst>
                    <a:path w="21432" h="13394" extrusionOk="0">
                      <a:moveTo>
                        <a:pt x="21432" y="1"/>
                      </a:moveTo>
                      <a:lnTo>
                        <a:pt x="215" y="12741"/>
                      </a:lnTo>
                      <a:cubicBezTo>
                        <a:pt x="36" y="12860"/>
                        <a:pt x="1" y="13062"/>
                        <a:pt x="96" y="13229"/>
                      </a:cubicBezTo>
                      <a:cubicBezTo>
                        <a:pt x="164" y="13335"/>
                        <a:pt x="281" y="13393"/>
                        <a:pt x="401" y="13393"/>
                      </a:cubicBezTo>
                      <a:cubicBezTo>
                        <a:pt x="468" y="13393"/>
                        <a:pt x="536" y="13375"/>
                        <a:pt x="596" y="13336"/>
                      </a:cubicBezTo>
                      <a:lnTo>
                        <a:pt x="21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4" name="Google Shape;18804;p75"/>
                <p:cNvSpPr/>
                <p:nvPr/>
              </p:nvSpPr>
              <p:spPr>
                <a:xfrm>
                  <a:off x="5675548" y="625676"/>
                  <a:ext cx="709642" cy="828046"/>
                </a:xfrm>
                <a:custGeom>
                  <a:avLst/>
                  <a:gdLst/>
                  <a:ahLst/>
                  <a:cxnLst/>
                  <a:rect l="l" t="t" r="r" b="b"/>
                  <a:pathLst>
                    <a:path w="6347" h="7406" extrusionOk="0">
                      <a:moveTo>
                        <a:pt x="5656" y="0"/>
                      </a:moveTo>
                      <a:lnTo>
                        <a:pt x="0" y="7406"/>
                      </a:lnTo>
                      <a:lnTo>
                        <a:pt x="6346" y="548"/>
                      </a:lnTo>
                      <a:lnTo>
                        <a:pt x="5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5" name="Google Shape;18805;p75"/>
                <p:cNvSpPr/>
                <p:nvPr/>
              </p:nvSpPr>
              <p:spPr>
                <a:xfrm>
                  <a:off x="6470277" y="3169525"/>
                  <a:ext cx="1252803" cy="653738"/>
                </a:xfrm>
                <a:custGeom>
                  <a:avLst/>
                  <a:gdLst/>
                  <a:ahLst/>
                  <a:cxnLst/>
                  <a:rect l="l" t="t" r="r" b="b"/>
                  <a:pathLst>
                    <a:path w="11205" h="5847" extrusionOk="0">
                      <a:moveTo>
                        <a:pt x="0" y="1"/>
                      </a:moveTo>
                      <a:lnTo>
                        <a:pt x="10716" y="5847"/>
                      </a:lnTo>
                      <a:lnTo>
                        <a:pt x="11204" y="478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6" name="Google Shape;18806;p75"/>
                <p:cNvSpPr/>
                <p:nvPr/>
              </p:nvSpPr>
              <p:spPr>
                <a:xfrm>
                  <a:off x="2334176" y="412682"/>
                  <a:ext cx="986589" cy="1031760"/>
                </a:xfrm>
                <a:custGeom>
                  <a:avLst/>
                  <a:gdLst/>
                  <a:ahLst/>
                  <a:cxnLst/>
                  <a:rect l="l" t="t" r="r" b="b"/>
                  <a:pathLst>
                    <a:path w="8824" h="9228" extrusionOk="0">
                      <a:moveTo>
                        <a:pt x="834" y="0"/>
                      </a:moveTo>
                      <a:lnTo>
                        <a:pt x="1" y="810"/>
                      </a:lnTo>
                      <a:lnTo>
                        <a:pt x="8823" y="9227"/>
                      </a:lnTo>
                      <a:lnTo>
                        <a:pt x="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7" name="Google Shape;18807;p75"/>
                <p:cNvSpPr/>
                <p:nvPr/>
              </p:nvSpPr>
              <p:spPr>
                <a:xfrm>
                  <a:off x="1213305" y="3447814"/>
                  <a:ext cx="1240840" cy="672298"/>
                </a:xfrm>
                <a:custGeom>
                  <a:avLst/>
                  <a:gdLst/>
                  <a:ahLst/>
                  <a:cxnLst/>
                  <a:rect l="l" t="t" r="r" b="b"/>
                  <a:pathLst>
                    <a:path w="11098" h="6013" extrusionOk="0">
                      <a:moveTo>
                        <a:pt x="11097" y="0"/>
                      </a:moveTo>
                      <a:lnTo>
                        <a:pt x="1" y="4965"/>
                      </a:lnTo>
                      <a:lnTo>
                        <a:pt x="525" y="6013"/>
                      </a:lnTo>
                      <a:lnTo>
                        <a:pt x="11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8" name="Google Shape;18808;p75"/>
                <p:cNvSpPr/>
                <p:nvPr/>
              </p:nvSpPr>
              <p:spPr>
                <a:xfrm>
                  <a:off x="2724273" y="3876485"/>
                  <a:ext cx="704275" cy="756154"/>
                </a:xfrm>
                <a:custGeom>
                  <a:avLst/>
                  <a:gdLst/>
                  <a:ahLst/>
                  <a:cxnLst/>
                  <a:rect l="l" t="t" r="r" b="b"/>
                  <a:pathLst>
                    <a:path w="6299" h="6763" extrusionOk="0">
                      <a:moveTo>
                        <a:pt x="6299" y="0"/>
                      </a:moveTo>
                      <a:lnTo>
                        <a:pt x="0" y="6191"/>
                      </a:lnTo>
                      <a:lnTo>
                        <a:pt x="619" y="6763"/>
                      </a:lnTo>
                      <a:lnTo>
                        <a:pt x="6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9" name="Google Shape;18809;p75"/>
                <p:cNvSpPr/>
                <p:nvPr/>
              </p:nvSpPr>
              <p:spPr>
                <a:xfrm>
                  <a:off x="4639874" y="3994889"/>
                  <a:ext cx="57357" cy="601860"/>
                </a:xfrm>
                <a:custGeom>
                  <a:avLst/>
                  <a:gdLst/>
                  <a:ahLst/>
                  <a:cxnLst/>
                  <a:rect l="l" t="t" r="r" b="b"/>
                  <a:pathLst>
                    <a:path w="513" h="5383" extrusionOk="0">
                      <a:moveTo>
                        <a:pt x="131" y="1"/>
                      </a:moveTo>
                      <a:lnTo>
                        <a:pt x="0" y="5382"/>
                      </a:lnTo>
                      <a:lnTo>
                        <a:pt x="512" y="5371"/>
                      </a:lnTo>
                      <a:lnTo>
                        <a:pt x="1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0" name="Google Shape;18810;p75"/>
                <p:cNvSpPr/>
                <p:nvPr/>
              </p:nvSpPr>
              <p:spPr>
                <a:xfrm>
                  <a:off x="2131804" y="753472"/>
                  <a:ext cx="4737955" cy="3559727"/>
                </a:xfrm>
                <a:custGeom>
                  <a:avLst/>
                  <a:gdLst/>
                  <a:ahLst/>
                  <a:cxnLst/>
                  <a:rect l="l" t="t" r="r" b="b"/>
                  <a:pathLst>
                    <a:path w="42376" h="31838" extrusionOk="0">
                      <a:moveTo>
                        <a:pt x="18860" y="1084"/>
                      </a:moveTo>
                      <a:cubicBezTo>
                        <a:pt x="22563" y="1084"/>
                        <a:pt x="25718" y="4013"/>
                        <a:pt x="26373" y="8084"/>
                      </a:cubicBezTo>
                      <a:cubicBezTo>
                        <a:pt x="26445" y="7739"/>
                        <a:pt x="26838" y="6513"/>
                        <a:pt x="25849" y="4548"/>
                      </a:cubicBezTo>
                      <a:cubicBezTo>
                        <a:pt x="26266" y="4358"/>
                        <a:pt x="26635" y="4286"/>
                        <a:pt x="26981" y="4286"/>
                      </a:cubicBezTo>
                      <a:cubicBezTo>
                        <a:pt x="28183" y="4286"/>
                        <a:pt x="28945" y="5287"/>
                        <a:pt x="29302" y="6132"/>
                      </a:cubicBezTo>
                      <a:cubicBezTo>
                        <a:pt x="30255" y="5834"/>
                        <a:pt x="31088" y="5715"/>
                        <a:pt x="31850" y="5715"/>
                      </a:cubicBezTo>
                      <a:cubicBezTo>
                        <a:pt x="36041" y="5715"/>
                        <a:pt x="37279" y="9787"/>
                        <a:pt x="36720" y="12561"/>
                      </a:cubicBezTo>
                      <a:cubicBezTo>
                        <a:pt x="37017" y="12145"/>
                        <a:pt x="37434" y="11216"/>
                        <a:pt x="37375" y="10299"/>
                      </a:cubicBezTo>
                      <a:lnTo>
                        <a:pt x="37375" y="10299"/>
                      </a:lnTo>
                      <a:cubicBezTo>
                        <a:pt x="37922" y="10537"/>
                        <a:pt x="41328" y="11490"/>
                        <a:pt x="41185" y="15062"/>
                      </a:cubicBezTo>
                      <a:cubicBezTo>
                        <a:pt x="41042" y="18110"/>
                        <a:pt x="38922" y="19514"/>
                        <a:pt x="38089" y="19550"/>
                      </a:cubicBezTo>
                      <a:cubicBezTo>
                        <a:pt x="37803" y="18681"/>
                        <a:pt x="37327" y="18110"/>
                        <a:pt x="36934" y="17812"/>
                      </a:cubicBezTo>
                      <a:lnTo>
                        <a:pt x="36934" y="17812"/>
                      </a:lnTo>
                      <a:cubicBezTo>
                        <a:pt x="37625" y="19181"/>
                        <a:pt x="39184" y="25122"/>
                        <a:pt x="32231" y="26372"/>
                      </a:cubicBezTo>
                      <a:cubicBezTo>
                        <a:pt x="32922" y="24289"/>
                        <a:pt x="32160" y="22562"/>
                        <a:pt x="31517" y="21824"/>
                      </a:cubicBezTo>
                      <a:lnTo>
                        <a:pt x="31517" y="21824"/>
                      </a:lnTo>
                      <a:cubicBezTo>
                        <a:pt x="32517" y="25730"/>
                        <a:pt x="30195" y="30361"/>
                        <a:pt x="25611" y="30718"/>
                      </a:cubicBezTo>
                      <a:cubicBezTo>
                        <a:pt x="25266" y="30754"/>
                        <a:pt x="24945" y="30766"/>
                        <a:pt x="24635" y="30766"/>
                      </a:cubicBezTo>
                      <a:cubicBezTo>
                        <a:pt x="19075" y="30766"/>
                        <a:pt x="16360" y="26968"/>
                        <a:pt x="16682" y="24706"/>
                      </a:cubicBezTo>
                      <a:lnTo>
                        <a:pt x="16682" y="24706"/>
                      </a:lnTo>
                      <a:cubicBezTo>
                        <a:pt x="16610" y="25051"/>
                        <a:pt x="16146" y="26670"/>
                        <a:pt x="17372" y="28182"/>
                      </a:cubicBezTo>
                      <a:cubicBezTo>
                        <a:pt x="16848" y="28468"/>
                        <a:pt x="16336" y="28587"/>
                        <a:pt x="15908" y="28587"/>
                      </a:cubicBezTo>
                      <a:cubicBezTo>
                        <a:pt x="14610" y="28587"/>
                        <a:pt x="13753" y="27575"/>
                        <a:pt x="13753" y="26658"/>
                      </a:cubicBezTo>
                      <a:cubicBezTo>
                        <a:pt x="12872" y="26861"/>
                        <a:pt x="12098" y="26968"/>
                        <a:pt x="11419" y="26968"/>
                      </a:cubicBezTo>
                      <a:cubicBezTo>
                        <a:pt x="6478" y="26968"/>
                        <a:pt x="6014" y="22039"/>
                        <a:pt x="6359" y="20229"/>
                      </a:cubicBezTo>
                      <a:lnTo>
                        <a:pt x="6359" y="20229"/>
                      </a:lnTo>
                      <a:cubicBezTo>
                        <a:pt x="5859" y="21074"/>
                        <a:pt x="5823" y="21574"/>
                        <a:pt x="5954" y="22503"/>
                      </a:cubicBezTo>
                      <a:cubicBezTo>
                        <a:pt x="5478" y="22324"/>
                        <a:pt x="1096" y="21908"/>
                        <a:pt x="1096" y="16264"/>
                      </a:cubicBezTo>
                      <a:cubicBezTo>
                        <a:pt x="1096" y="12014"/>
                        <a:pt x="4549" y="10775"/>
                        <a:pt x="7049" y="10775"/>
                      </a:cubicBezTo>
                      <a:cubicBezTo>
                        <a:pt x="7811" y="10775"/>
                        <a:pt x="8466" y="10882"/>
                        <a:pt x="8931" y="11061"/>
                      </a:cubicBezTo>
                      <a:cubicBezTo>
                        <a:pt x="8478" y="10418"/>
                        <a:pt x="7669" y="10120"/>
                        <a:pt x="6609" y="10120"/>
                      </a:cubicBezTo>
                      <a:cubicBezTo>
                        <a:pt x="6478" y="10120"/>
                        <a:pt x="6323" y="10120"/>
                        <a:pt x="6180" y="10132"/>
                      </a:cubicBezTo>
                      <a:cubicBezTo>
                        <a:pt x="6359" y="6977"/>
                        <a:pt x="8621" y="6418"/>
                        <a:pt x="10252" y="6418"/>
                      </a:cubicBezTo>
                      <a:cubicBezTo>
                        <a:pt x="10467" y="6418"/>
                        <a:pt x="10657" y="6430"/>
                        <a:pt x="10848" y="6441"/>
                      </a:cubicBezTo>
                      <a:cubicBezTo>
                        <a:pt x="10609" y="7453"/>
                        <a:pt x="11038" y="10656"/>
                        <a:pt x="11562" y="11002"/>
                      </a:cubicBezTo>
                      <a:cubicBezTo>
                        <a:pt x="10562" y="7084"/>
                        <a:pt x="12455" y="2667"/>
                        <a:pt x="16872" y="1393"/>
                      </a:cubicBezTo>
                      <a:cubicBezTo>
                        <a:pt x="17527" y="1179"/>
                        <a:pt x="18206" y="1084"/>
                        <a:pt x="18860" y="1084"/>
                      </a:cubicBezTo>
                      <a:close/>
                      <a:moveTo>
                        <a:pt x="18860" y="0"/>
                      </a:moveTo>
                      <a:cubicBezTo>
                        <a:pt x="18087" y="0"/>
                        <a:pt x="17313" y="107"/>
                        <a:pt x="16551" y="322"/>
                      </a:cubicBezTo>
                      <a:cubicBezTo>
                        <a:pt x="14181" y="1000"/>
                        <a:pt x="12288" y="2548"/>
                        <a:pt x="11193" y="4691"/>
                      </a:cubicBezTo>
                      <a:cubicBezTo>
                        <a:pt x="11086" y="4894"/>
                        <a:pt x="10979" y="5108"/>
                        <a:pt x="10895" y="5322"/>
                      </a:cubicBezTo>
                      <a:cubicBezTo>
                        <a:pt x="10669" y="5310"/>
                        <a:pt x="10443" y="5298"/>
                        <a:pt x="10240" y="5298"/>
                      </a:cubicBezTo>
                      <a:cubicBezTo>
                        <a:pt x="7192" y="5298"/>
                        <a:pt x="5311" y="6965"/>
                        <a:pt x="5085" y="9882"/>
                      </a:cubicBezTo>
                      <a:cubicBezTo>
                        <a:pt x="2335" y="10525"/>
                        <a:pt x="1" y="12561"/>
                        <a:pt x="1" y="16252"/>
                      </a:cubicBezTo>
                      <a:cubicBezTo>
                        <a:pt x="1" y="18967"/>
                        <a:pt x="953" y="22431"/>
                        <a:pt x="5442" y="23491"/>
                      </a:cubicBezTo>
                      <a:lnTo>
                        <a:pt x="5466" y="23491"/>
                      </a:lnTo>
                      <a:cubicBezTo>
                        <a:pt x="5704" y="24360"/>
                        <a:pt x="6085" y="25253"/>
                        <a:pt x="6740" y="26027"/>
                      </a:cubicBezTo>
                      <a:cubicBezTo>
                        <a:pt x="7847" y="27361"/>
                        <a:pt x="9466" y="28039"/>
                        <a:pt x="11419" y="28039"/>
                      </a:cubicBezTo>
                      <a:cubicBezTo>
                        <a:pt x="11907" y="28039"/>
                        <a:pt x="12443" y="27992"/>
                        <a:pt x="12979" y="27908"/>
                      </a:cubicBezTo>
                      <a:cubicBezTo>
                        <a:pt x="13479" y="28885"/>
                        <a:pt x="14538" y="29659"/>
                        <a:pt x="15908" y="29659"/>
                      </a:cubicBezTo>
                      <a:cubicBezTo>
                        <a:pt x="16479" y="29659"/>
                        <a:pt x="17051" y="29528"/>
                        <a:pt x="17622" y="29266"/>
                      </a:cubicBezTo>
                      <a:cubicBezTo>
                        <a:pt x="18813" y="30397"/>
                        <a:pt x="21027" y="31837"/>
                        <a:pt x="24647" y="31837"/>
                      </a:cubicBezTo>
                      <a:cubicBezTo>
                        <a:pt x="24992" y="31837"/>
                        <a:pt x="25361" y="31825"/>
                        <a:pt x="25718" y="31790"/>
                      </a:cubicBezTo>
                      <a:cubicBezTo>
                        <a:pt x="27981" y="31611"/>
                        <a:pt x="29957" y="30516"/>
                        <a:pt x="31279" y="28670"/>
                      </a:cubicBezTo>
                      <a:cubicBezTo>
                        <a:pt x="31541" y="28301"/>
                        <a:pt x="31779" y="27920"/>
                        <a:pt x="31969" y="27515"/>
                      </a:cubicBezTo>
                      <a:lnTo>
                        <a:pt x="32445" y="27432"/>
                      </a:lnTo>
                      <a:cubicBezTo>
                        <a:pt x="35196" y="26944"/>
                        <a:pt x="37077" y="25718"/>
                        <a:pt x="38041" y="23801"/>
                      </a:cubicBezTo>
                      <a:cubicBezTo>
                        <a:pt x="38577" y="22717"/>
                        <a:pt x="38744" y="21586"/>
                        <a:pt x="38696" y="20538"/>
                      </a:cubicBezTo>
                      <a:cubicBezTo>
                        <a:pt x="40077" y="20110"/>
                        <a:pt x="42149" y="18371"/>
                        <a:pt x="42292" y="15109"/>
                      </a:cubicBezTo>
                      <a:cubicBezTo>
                        <a:pt x="42375" y="13395"/>
                        <a:pt x="41756" y="11906"/>
                        <a:pt x="40530" y="10799"/>
                      </a:cubicBezTo>
                      <a:cubicBezTo>
                        <a:pt x="39577" y="9942"/>
                        <a:pt x="38506" y="9537"/>
                        <a:pt x="37982" y="9347"/>
                      </a:cubicBezTo>
                      <a:cubicBezTo>
                        <a:pt x="37922" y="9311"/>
                        <a:pt x="37863" y="9299"/>
                        <a:pt x="37827" y="9287"/>
                      </a:cubicBezTo>
                      <a:lnTo>
                        <a:pt x="37708" y="9239"/>
                      </a:lnTo>
                      <a:cubicBezTo>
                        <a:pt x="37458" y="8275"/>
                        <a:pt x="37041" y="7382"/>
                        <a:pt x="36458" y="6680"/>
                      </a:cubicBezTo>
                      <a:cubicBezTo>
                        <a:pt x="35363" y="5322"/>
                        <a:pt x="33779" y="4608"/>
                        <a:pt x="31874" y="4608"/>
                      </a:cubicBezTo>
                      <a:cubicBezTo>
                        <a:pt x="31255" y="4608"/>
                        <a:pt x="30588" y="4691"/>
                        <a:pt x="29898" y="4846"/>
                      </a:cubicBezTo>
                      <a:cubicBezTo>
                        <a:pt x="29195" y="3798"/>
                        <a:pt x="28171" y="3179"/>
                        <a:pt x="27016" y="3179"/>
                      </a:cubicBezTo>
                      <a:cubicBezTo>
                        <a:pt x="26552" y="3179"/>
                        <a:pt x="26088" y="3274"/>
                        <a:pt x="25611" y="3465"/>
                      </a:cubicBezTo>
                      <a:cubicBezTo>
                        <a:pt x="23992" y="1334"/>
                        <a:pt x="21551" y="0"/>
                        <a:pt x="18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11" name="Google Shape;18811;p75"/>
              <p:cNvSpPr/>
              <p:nvPr/>
            </p:nvSpPr>
            <p:spPr>
              <a:xfrm>
                <a:off x="332187" y="945223"/>
                <a:ext cx="305513" cy="291511"/>
              </a:xfrm>
              <a:custGeom>
                <a:avLst/>
                <a:gdLst/>
                <a:ahLst/>
                <a:cxnLst/>
                <a:rect l="l" t="t" r="r" b="b"/>
                <a:pathLst>
                  <a:path w="3382" h="3227" extrusionOk="0">
                    <a:moveTo>
                      <a:pt x="1715" y="0"/>
                    </a:moveTo>
                    <a:lnTo>
                      <a:pt x="1179" y="1036"/>
                    </a:lnTo>
                    <a:lnTo>
                      <a:pt x="0" y="1191"/>
                    </a:lnTo>
                    <a:lnTo>
                      <a:pt x="834" y="2036"/>
                    </a:lnTo>
                    <a:lnTo>
                      <a:pt x="607" y="3191"/>
                    </a:lnTo>
                    <a:lnTo>
                      <a:pt x="1667" y="2667"/>
                    </a:lnTo>
                    <a:lnTo>
                      <a:pt x="2691" y="3227"/>
                    </a:lnTo>
                    <a:lnTo>
                      <a:pt x="2524" y="2072"/>
                    </a:lnTo>
                    <a:lnTo>
                      <a:pt x="3382" y="1262"/>
                    </a:lnTo>
                    <a:lnTo>
                      <a:pt x="2215" y="1072"/>
                    </a:lnTo>
                    <a:lnTo>
                      <a:pt x="1715"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2" name="Google Shape;18812;p75"/>
              <p:cNvSpPr/>
              <p:nvPr/>
            </p:nvSpPr>
            <p:spPr>
              <a:xfrm>
                <a:off x="720002" y="3959268"/>
                <a:ext cx="380852" cy="363598"/>
              </a:xfrm>
              <a:custGeom>
                <a:avLst/>
                <a:gdLst/>
                <a:ahLst/>
                <a:cxnLst/>
                <a:rect l="l" t="t" r="r" b="b"/>
                <a:pathLst>
                  <a:path w="4216" h="4025" extrusionOk="0">
                    <a:moveTo>
                      <a:pt x="2084" y="0"/>
                    </a:moveTo>
                    <a:lnTo>
                      <a:pt x="1441" y="1322"/>
                    </a:lnTo>
                    <a:lnTo>
                      <a:pt x="1" y="1560"/>
                    </a:lnTo>
                    <a:lnTo>
                      <a:pt x="1060" y="2572"/>
                    </a:lnTo>
                    <a:lnTo>
                      <a:pt x="834" y="4024"/>
                    </a:lnTo>
                    <a:lnTo>
                      <a:pt x="2132" y="3322"/>
                    </a:lnTo>
                    <a:lnTo>
                      <a:pt x="3442" y="3989"/>
                    </a:lnTo>
                    <a:lnTo>
                      <a:pt x="3168" y="2548"/>
                    </a:lnTo>
                    <a:lnTo>
                      <a:pt x="4216" y="1500"/>
                    </a:lnTo>
                    <a:lnTo>
                      <a:pt x="2751" y="1310"/>
                    </a:lnTo>
                    <a:lnTo>
                      <a:pt x="2084"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13" name="Google Shape;18813;p75"/>
            <p:cNvSpPr/>
            <p:nvPr/>
          </p:nvSpPr>
          <p:spPr>
            <a:xfrm>
              <a:off x="2209810" y="753462"/>
              <a:ext cx="4698974" cy="3569401"/>
            </a:xfrm>
            <a:custGeom>
              <a:avLst/>
              <a:gdLst/>
              <a:ahLst/>
              <a:cxnLst/>
              <a:rect l="l" t="t" r="r" b="b"/>
              <a:pathLst>
                <a:path w="40268" h="29677" extrusionOk="0">
                  <a:moveTo>
                    <a:pt x="17790" y="0"/>
                  </a:moveTo>
                  <a:cubicBezTo>
                    <a:pt x="17132" y="0"/>
                    <a:pt x="16457" y="93"/>
                    <a:pt x="15776" y="289"/>
                  </a:cubicBezTo>
                  <a:cubicBezTo>
                    <a:pt x="11347" y="1551"/>
                    <a:pt x="9466" y="5969"/>
                    <a:pt x="10454" y="9886"/>
                  </a:cubicBezTo>
                  <a:cubicBezTo>
                    <a:pt x="9942" y="9541"/>
                    <a:pt x="9514" y="6350"/>
                    <a:pt x="9740" y="5338"/>
                  </a:cubicBezTo>
                  <a:cubicBezTo>
                    <a:pt x="9561" y="5324"/>
                    <a:pt x="9366" y="5316"/>
                    <a:pt x="9161" y="5316"/>
                  </a:cubicBezTo>
                  <a:cubicBezTo>
                    <a:pt x="7528" y="5316"/>
                    <a:pt x="5254" y="5867"/>
                    <a:pt x="5084" y="9040"/>
                  </a:cubicBezTo>
                  <a:cubicBezTo>
                    <a:pt x="5237" y="9029"/>
                    <a:pt x="5385" y="9023"/>
                    <a:pt x="5529" y="9023"/>
                  </a:cubicBezTo>
                  <a:cubicBezTo>
                    <a:pt x="6578" y="9023"/>
                    <a:pt x="7395" y="9329"/>
                    <a:pt x="7835" y="9957"/>
                  </a:cubicBezTo>
                  <a:cubicBezTo>
                    <a:pt x="7377" y="9785"/>
                    <a:pt x="6716" y="9675"/>
                    <a:pt x="5969" y="9675"/>
                  </a:cubicBezTo>
                  <a:cubicBezTo>
                    <a:pt x="3466" y="9675"/>
                    <a:pt x="1" y="10909"/>
                    <a:pt x="1" y="15172"/>
                  </a:cubicBezTo>
                  <a:cubicBezTo>
                    <a:pt x="12" y="20816"/>
                    <a:pt x="4394" y="21232"/>
                    <a:pt x="4870" y="21411"/>
                  </a:cubicBezTo>
                  <a:cubicBezTo>
                    <a:pt x="4751" y="20482"/>
                    <a:pt x="4775" y="19982"/>
                    <a:pt x="5263" y="19125"/>
                  </a:cubicBezTo>
                  <a:lnTo>
                    <a:pt x="5263" y="19125"/>
                  </a:lnTo>
                  <a:cubicBezTo>
                    <a:pt x="4939" y="20942"/>
                    <a:pt x="5385" y="25866"/>
                    <a:pt x="10322" y="25866"/>
                  </a:cubicBezTo>
                  <a:cubicBezTo>
                    <a:pt x="11013" y="25866"/>
                    <a:pt x="11792" y="25769"/>
                    <a:pt x="12669" y="25554"/>
                  </a:cubicBezTo>
                  <a:cubicBezTo>
                    <a:pt x="12669" y="26476"/>
                    <a:pt x="13533" y="27497"/>
                    <a:pt x="14824" y="27497"/>
                  </a:cubicBezTo>
                  <a:cubicBezTo>
                    <a:pt x="15268" y="27497"/>
                    <a:pt x="15762" y="27376"/>
                    <a:pt x="16288" y="27090"/>
                  </a:cubicBezTo>
                  <a:cubicBezTo>
                    <a:pt x="15086" y="25554"/>
                    <a:pt x="15550" y="23947"/>
                    <a:pt x="15610" y="23614"/>
                  </a:cubicBezTo>
                  <a:lnTo>
                    <a:pt x="15610" y="23614"/>
                  </a:lnTo>
                  <a:cubicBezTo>
                    <a:pt x="15283" y="25878"/>
                    <a:pt x="17993" y="29676"/>
                    <a:pt x="23559" y="29676"/>
                  </a:cubicBezTo>
                  <a:cubicBezTo>
                    <a:pt x="23877" y="29676"/>
                    <a:pt x="24203" y="29664"/>
                    <a:pt x="24539" y="29638"/>
                  </a:cubicBezTo>
                  <a:cubicBezTo>
                    <a:pt x="29123" y="29281"/>
                    <a:pt x="31445" y="24638"/>
                    <a:pt x="30445" y="20744"/>
                  </a:cubicBezTo>
                  <a:lnTo>
                    <a:pt x="30445" y="20744"/>
                  </a:lnTo>
                  <a:cubicBezTo>
                    <a:pt x="31088" y="21482"/>
                    <a:pt x="31826" y="23209"/>
                    <a:pt x="31159" y="25292"/>
                  </a:cubicBezTo>
                  <a:cubicBezTo>
                    <a:pt x="38112" y="24054"/>
                    <a:pt x="36553" y="18101"/>
                    <a:pt x="35862" y="16732"/>
                  </a:cubicBezTo>
                  <a:lnTo>
                    <a:pt x="35862" y="16732"/>
                  </a:lnTo>
                  <a:cubicBezTo>
                    <a:pt x="36255" y="17030"/>
                    <a:pt x="36731" y="17601"/>
                    <a:pt x="37005" y="18470"/>
                  </a:cubicBezTo>
                  <a:cubicBezTo>
                    <a:pt x="37839" y="18434"/>
                    <a:pt x="39970" y="17030"/>
                    <a:pt x="40101" y="13982"/>
                  </a:cubicBezTo>
                  <a:cubicBezTo>
                    <a:pt x="40267" y="10410"/>
                    <a:pt x="36850" y="9457"/>
                    <a:pt x="36291" y="9219"/>
                  </a:cubicBezTo>
                  <a:lnTo>
                    <a:pt x="36291" y="9219"/>
                  </a:lnTo>
                  <a:cubicBezTo>
                    <a:pt x="36350" y="10136"/>
                    <a:pt x="35934" y="11065"/>
                    <a:pt x="35636" y="11481"/>
                  </a:cubicBezTo>
                  <a:cubicBezTo>
                    <a:pt x="36212" y="8703"/>
                    <a:pt x="34979" y="4631"/>
                    <a:pt x="30782" y="4631"/>
                  </a:cubicBezTo>
                  <a:cubicBezTo>
                    <a:pt x="30032" y="4631"/>
                    <a:pt x="29188" y="4761"/>
                    <a:pt x="28242" y="5052"/>
                  </a:cubicBezTo>
                  <a:cubicBezTo>
                    <a:pt x="27881" y="4191"/>
                    <a:pt x="27124" y="3200"/>
                    <a:pt x="25920" y="3200"/>
                  </a:cubicBezTo>
                  <a:cubicBezTo>
                    <a:pt x="25576" y="3200"/>
                    <a:pt x="25195" y="3281"/>
                    <a:pt x="24777" y="3468"/>
                  </a:cubicBezTo>
                  <a:cubicBezTo>
                    <a:pt x="25742" y="5433"/>
                    <a:pt x="25361" y="6659"/>
                    <a:pt x="25301" y="7004"/>
                  </a:cubicBezTo>
                  <a:cubicBezTo>
                    <a:pt x="24644" y="2932"/>
                    <a:pt x="21483" y="0"/>
                    <a:pt x="17790" y="0"/>
                  </a:cubicBezTo>
                  <a:close/>
                </a:path>
              </a:pathLst>
            </a:cu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4" name="Google Shape;18814;p75"/>
            <p:cNvSpPr/>
            <p:nvPr/>
          </p:nvSpPr>
          <p:spPr>
            <a:xfrm>
              <a:off x="2251675" y="827900"/>
              <a:ext cx="4580485" cy="3404620"/>
            </a:xfrm>
            <a:custGeom>
              <a:avLst/>
              <a:gdLst/>
              <a:ahLst/>
              <a:cxnLst/>
              <a:rect l="l" t="t" r="r" b="b"/>
              <a:pathLst>
                <a:path w="40268" h="29677" extrusionOk="0">
                  <a:moveTo>
                    <a:pt x="17790" y="0"/>
                  </a:moveTo>
                  <a:cubicBezTo>
                    <a:pt x="17132" y="0"/>
                    <a:pt x="16457" y="93"/>
                    <a:pt x="15776" y="289"/>
                  </a:cubicBezTo>
                  <a:cubicBezTo>
                    <a:pt x="11347" y="1551"/>
                    <a:pt x="9466" y="5969"/>
                    <a:pt x="10454" y="9886"/>
                  </a:cubicBezTo>
                  <a:cubicBezTo>
                    <a:pt x="9942" y="9541"/>
                    <a:pt x="9514" y="6350"/>
                    <a:pt x="9740" y="5338"/>
                  </a:cubicBezTo>
                  <a:cubicBezTo>
                    <a:pt x="9561" y="5324"/>
                    <a:pt x="9366" y="5316"/>
                    <a:pt x="9161" y="5316"/>
                  </a:cubicBezTo>
                  <a:cubicBezTo>
                    <a:pt x="7528" y="5316"/>
                    <a:pt x="5254" y="5867"/>
                    <a:pt x="5084" y="9040"/>
                  </a:cubicBezTo>
                  <a:cubicBezTo>
                    <a:pt x="5237" y="9029"/>
                    <a:pt x="5385" y="9023"/>
                    <a:pt x="5529" y="9023"/>
                  </a:cubicBezTo>
                  <a:cubicBezTo>
                    <a:pt x="6578" y="9023"/>
                    <a:pt x="7395" y="9329"/>
                    <a:pt x="7835" y="9957"/>
                  </a:cubicBezTo>
                  <a:cubicBezTo>
                    <a:pt x="7377" y="9785"/>
                    <a:pt x="6716" y="9675"/>
                    <a:pt x="5969" y="9675"/>
                  </a:cubicBezTo>
                  <a:cubicBezTo>
                    <a:pt x="3466" y="9675"/>
                    <a:pt x="1" y="10909"/>
                    <a:pt x="1" y="15172"/>
                  </a:cubicBezTo>
                  <a:cubicBezTo>
                    <a:pt x="12" y="20816"/>
                    <a:pt x="4394" y="21232"/>
                    <a:pt x="4870" y="21411"/>
                  </a:cubicBezTo>
                  <a:cubicBezTo>
                    <a:pt x="4751" y="20482"/>
                    <a:pt x="4775" y="19982"/>
                    <a:pt x="5263" y="19125"/>
                  </a:cubicBezTo>
                  <a:lnTo>
                    <a:pt x="5263" y="19125"/>
                  </a:lnTo>
                  <a:cubicBezTo>
                    <a:pt x="4939" y="20942"/>
                    <a:pt x="5385" y="25866"/>
                    <a:pt x="10322" y="25866"/>
                  </a:cubicBezTo>
                  <a:cubicBezTo>
                    <a:pt x="11013" y="25866"/>
                    <a:pt x="11792" y="25769"/>
                    <a:pt x="12669" y="25554"/>
                  </a:cubicBezTo>
                  <a:cubicBezTo>
                    <a:pt x="12669" y="26476"/>
                    <a:pt x="13533" y="27497"/>
                    <a:pt x="14824" y="27497"/>
                  </a:cubicBezTo>
                  <a:cubicBezTo>
                    <a:pt x="15268" y="27497"/>
                    <a:pt x="15762" y="27376"/>
                    <a:pt x="16288" y="27090"/>
                  </a:cubicBezTo>
                  <a:cubicBezTo>
                    <a:pt x="15086" y="25554"/>
                    <a:pt x="15550" y="23947"/>
                    <a:pt x="15610" y="23614"/>
                  </a:cubicBezTo>
                  <a:lnTo>
                    <a:pt x="15610" y="23614"/>
                  </a:lnTo>
                  <a:cubicBezTo>
                    <a:pt x="15283" y="25878"/>
                    <a:pt x="17993" y="29676"/>
                    <a:pt x="23559" y="29676"/>
                  </a:cubicBezTo>
                  <a:cubicBezTo>
                    <a:pt x="23877" y="29676"/>
                    <a:pt x="24203" y="29664"/>
                    <a:pt x="24539" y="29638"/>
                  </a:cubicBezTo>
                  <a:cubicBezTo>
                    <a:pt x="29123" y="29281"/>
                    <a:pt x="31445" y="24638"/>
                    <a:pt x="30445" y="20744"/>
                  </a:cubicBezTo>
                  <a:lnTo>
                    <a:pt x="30445" y="20744"/>
                  </a:lnTo>
                  <a:cubicBezTo>
                    <a:pt x="31088" y="21482"/>
                    <a:pt x="31826" y="23209"/>
                    <a:pt x="31159" y="25292"/>
                  </a:cubicBezTo>
                  <a:cubicBezTo>
                    <a:pt x="38112" y="24054"/>
                    <a:pt x="36553" y="18101"/>
                    <a:pt x="35862" y="16732"/>
                  </a:cubicBezTo>
                  <a:lnTo>
                    <a:pt x="35862" y="16732"/>
                  </a:lnTo>
                  <a:cubicBezTo>
                    <a:pt x="36255" y="17030"/>
                    <a:pt x="36731" y="17601"/>
                    <a:pt x="37005" y="18470"/>
                  </a:cubicBezTo>
                  <a:cubicBezTo>
                    <a:pt x="37839" y="18434"/>
                    <a:pt x="39970" y="17030"/>
                    <a:pt x="40101" y="13982"/>
                  </a:cubicBezTo>
                  <a:cubicBezTo>
                    <a:pt x="40267" y="10410"/>
                    <a:pt x="36850" y="9457"/>
                    <a:pt x="36291" y="9219"/>
                  </a:cubicBezTo>
                  <a:lnTo>
                    <a:pt x="36291" y="9219"/>
                  </a:lnTo>
                  <a:cubicBezTo>
                    <a:pt x="36350" y="10136"/>
                    <a:pt x="35934" y="11065"/>
                    <a:pt x="35636" y="11481"/>
                  </a:cubicBezTo>
                  <a:cubicBezTo>
                    <a:pt x="36212" y="8703"/>
                    <a:pt x="34979" y="4631"/>
                    <a:pt x="30782" y="4631"/>
                  </a:cubicBezTo>
                  <a:cubicBezTo>
                    <a:pt x="30032" y="4631"/>
                    <a:pt x="29188" y="4761"/>
                    <a:pt x="28242" y="5052"/>
                  </a:cubicBezTo>
                  <a:cubicBezTo>
                    <a:pt x="27881" y="4191"/>
                    <a:pt x="27124" y="3200"/>
                    <a:pt x="25920" y="3200"/>
                  </a:cubicBezTo>
                  <a:cubicBezTo>
                    <a:pt x="25576" y="3200"/>
                    <a:pt x="25195" y="3281"/>
                    <a:pt x="24777" y="3468"/>
                  </a:cubicBezTo>
                  <a:cubicBezTo>
                    <a:pt x="25742" y="5433"/>
                    <a:pt x="25361" y="6659"/>
                    <a:pt x="25301" y="7004"/>
                  </a:cubicBezTo>
                  <a:cubicBezTo>
                    <a:pt x="24644" y="2932"/>
                    <a:pt x="21483" y="0"/>
                    <a:pt x="17790" y="0"/>
                  </a:cubicBez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15" name="Google Shape;18815;p75"/>
          <p:cNvSpPr txBox="1">
            <a:spLocks noGrp="1"/>
          </p:cNvSpPr>
          <p:nvPr>
            <p:ph type="title"/>
          </p:nvPr>
        </p:nvSpPr>
        <p:spPr>
          <a:xfrm>
            <a:off x="2674391" y="1395437"/>
            <a:ext cx="3732000" cy="67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Data Exploration</a:t>
            </a:r>
            <a:br>
              <a:rPr lang="en" sz="3200" dirty="0"/>
            </a:br>
            <a:r>
              <a:rPr lang="en" sz="3200" dirty="0"/>
              <a:t>and engineering</a:t>
            </a:r>
            <a:br>
              <a:rPr lang="en" sz="3200" dirty="0"/>
            </a:br>
            <a:endParaRPr sz="3200" dirty="0"/>
          </a:p>
        </p:txBody>
      </p:sp>
      <p:sp>
        <p:nvSpPr>
          <p:cNvPr id="18816" name="Google Shape;18816;p75"/>
          <p:cNvSpPr txBox="1">
            <a:spLocks noGrp="1"/>
          </p:cNvSpPr>
          <p:nvPr>
            <p:ph type="title" idx="2"/>
          </p:nvPr>
        </p:nvSpPr>
        <p:spPr>
          <a:xfrm>
            <a:off x="3484800" y="1363791"/>
            <a:ext cx="2174400" cy="114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8817" name="Google Shape;18817;p75"/>
          <p:cNvSpPr txBox="1">
            <a:spLocks noGrp="1"/>
          </p:cNvSpPr>
          <p:nvPr>
            <p:ph type="subTitle" idx="1"/>
          </p:nvPr>
        </p:nvSpPr>
        <p:spPr>
          <a:xfrm>
            <a:off x="7349351" y="751001"/>
            <a:ext cx="2755800" cy="599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66"/>
        <p:cNvGrpSpPr/>
        <p:nvPr/>
      </p:nvGrpSpPr>
      <p:grpSpPr>
        <a:xfrm>
          <a:off x="0" y="0"/>
          <a:ext cx="0" cy="0"/>
          <a:chOff x="0" y="0"/>
          <a:chExt cx="0" cy="0"/>
        </a:xfrm>
      </p:grpSpPr>
      <p:sp>
        <p:nvSpPr>
          <p:cNvPr id="18867" name="Google Shape;18867;p78"/>
          <p:cNvSpPr/>
          <p:nvPr/>
        </p:nvSpPr>
        <p:spPr>
          <a:xfrm>
            <a:off x="1057200" y="1033304"/>
            <a:ext cx="7764114" cy="3905517"/>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a:p>
        </p:txBody>
      </p:sp>
      <p:sp>
        <p:nvSpPr>
          <p:cNvPr id="18868" name="Google Shape;18868;p78"/>
          <p:cNvSpPr txBox="1">
            <a:spLocks noGrp="1"/>
          </p:cNvSpPr>
          <p:nvPr>
            <p:ph type="subTitle" idx="1"/>
          </p:nvPr>
        </p:nvSpPr>
        <p:spPr>
          <a:xfrm>
            <a:off x="2187000" y="213457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869" name="Google Shape;18869;p78"/>
          <p:cNvSpPr txBox="1">
            <a:spLocks noGrp="1"/>
          </p:cNvSpPr>
          <p:nvPr>
            <p:ph type="subTitle" idx="2"/>
          </p:nvPr>
        </p:nvSpPr>
        <p:spPr>
          <a:xfrm>
            <a:off x="2187000" y="2482941"/>
            <a:ext cx="22887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8870" name="Google Shape;18870;p78"/>
          <p:cNvSpPr txBox="1">
            <a:spLocks noGrp="1"/>
          </p:cNvSpPr>
          <p:nvPr>
            <p:ph type="subTitle" idx="3"/>
          </p:nvPr>
        </p:nvSpPr>
        <p:spPr>
          <a:xfrm>
            <a:off x="4651500" y="213457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871" name="Google Shape;18871;p78"/>
          <p:cNvSpPr txBox="1">
            <a:spLocks noGrp="1"/>
          </p:cNvSpPr>
          <p:nvPr>
            <p:ph type="title"/>
          </p:nvPr>
        </p:nvSpPr>
        <p:spPr>
          <a:xfrm>
            <a:off x="793645" y="35298"/>
            <a:ext cx="8412348"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Distribution of different features with respect to the target variable </a:t>
            </a:r>
            <a:endParaRPr dirty="0"/>
          </a:p>
        </p:txBody>
      </p:sp>
      <p:sp>
        <p:nvSpPr>
          <p:cNvPr id="18872" name="Google Shape;18872;p78"/>
          <p:cNvSpPr txBox="1">
            <a:spLocks noGrp="1"/>
          </p:cNvSpPr>
          <p:nvPr>
            <p:ph type="subTitle" idx="4"/>
          </p:nvPr>
        </p:nvSpPr>
        <p:spPr>
          <a:xfrm>
            <a:off x="4651575" y="2482941"/>
            <a:ext cx="22887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873" name="Google Shape;18873;p78"/>
          <p:cNvSpPr txBox="1">
            <a:spLocks noGrp="1"/>
          </p:cNvSpPr>
          <p:nvPr>
            <p:ph type="subTitle" idx="5"/>
          </p:nvPr>
        </p:nvSpPr>
        <p:spPr>
          <a:xfrm>
            <a:off x="2187000" y="346217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874" name="Google Shape;18874;p78"/>
          <p:cNvSpPr txBox="1">
            <a:spLocks noGrp="1"/>
          </p:cNvSpPr>
          <p:nvPr>
            <p:ph type="subTitle" idx="6"/>
          </p:nvPr>
        </p:nvSpPr>
        <p:spPr>
          <a:xfrm>
            <a:off x="2187000" y="3809125"/>
            <a:ext cx="22887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875" name="Google Shape;18875;p78"/>
          <p:cNvSpPr txBox="1">
            <a:spLocks noGrp="1"/>
          </p:cNvSpPr>
          <p:nvPr>
            <p:ph type="subTitle" idx="7"/>
          </p:nvPr>
        </p:nvSpPr>
        <p:spPr>
          <a:xfrm>
            <a:off x="4668300" y="346217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876" name="Google Shape;18876;p78"/>
          <p:cNvSpPr txBox="1">
            <a:spLocks noGrp="1"/>
          </p:cNvSpPr>
          <p:nvPr>
            <p:ph type="subTitle" idx="8"/>
          </p:nvPr>
        </p:nvSpPr>
        <p:spPr>
          <a:xfrm>
            <a:off x="4651575" y="3809125"/>
            <a:ext cx="22887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grpSp>
        <p:nvGrpSpPr>
          <p:cNvPr id="18877" name="Google Shape;18877;p78"/>
          <p:cNvGrpSpPr/>
          <p:nvPr/>
        </p:nvGrpSpPr>
        <p:grpSpPr>
          <a:xfrm rot="1208297" flipH="1">
            <a:off x="1343869" y="559779"/>
            <a:ext cx="397203" cy="852846"/>
            <a:chOff x="-136747" y="475983"/>
            <a:chExt cx="397188" cy="852814"/>
          </a:xfrm>
        </p:grpSpPr>
        <p:sp>
          <p:nvSpPr>
            <p:cNvPr id="18878" name="Google Shape;18878;p78"/>
            <p:cNvSpPr/>
            <p:nvPr/>
          </p:nvSpPr>
          <p:spPr>
            <a:xfrm rot="-5400000" flipH="1">
              <a:off x="-137582" y="1098857"/>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9" name="Google Shape;18879;p78"/>
            <p:cNvSpPr/>
            <p:nvPr/>
          </p:nvSpPr>
          <p:spPr>
            <a:xfrm rot="-5400000" flipH="1">
              <a:off x="132255" y="478926"/>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0" name="Google Shape;18880;p78"/>
          <p:cNvGrpSpPr/>
          <p:nvPr/>
        </p:nvGrpSpPr>
        <p:grpSpPr>
          <a:xfrm rot="1208297" flipH="1">
            <a:off x="438034" y="417624"/>
            <a:ext cx="918722" cy="833204"/>
            <a:chOff x="7317151" y="266325"/>
            <a:chExt cx="1443569" cy="1309196"/>
          </a:xfrm>
        </p:grpSpPr>
        <p:sp>
          <p:nvSpPr>
            <p:cNvPr id="18881" name="Google Shape;18881;p78"/>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2" name="Google Shape;18882;p78"/>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F9A4B2E0-BA40-D678-95D0-C96ADAB040FE}"/>
              </a:ext>
            </a:extLst>
          </p:cNvPr>
          <p:cNvPicPr>
            <a:picLocks noChangeAspect="1"/>
          </p:cNvPicPr>
          <p:nvPr/>
        </p:nvPicPr>
        <p:blipFill>
          <a:blip r:embed="rId3"/>
          <a:stretch>
            <a:fillRect/>
          </a:stretch>
        </p:blipFill>
        <p:spPr>
          <a:xfrm>
            <a:off x="1870973" y="1469866"/>
            <a:ext cx="2604727" cy="1752713"/>
          </a:xfrm>
          <a:prstGeom prst="rect">
            <a:avLst/>
          </a:prstGeom>
        </p:spPr>
      </p:pic>
      <p:pic>
        <p:nvPicPr>
          <p:cNvPr id="7" name="Picture 6">
            <a:extLst>
              <a:ext uri="{FF2B5EF4-FFF2-40B4-BE49-F238E27FC236}">
                <a16:creationId xmlns:a16="http://schemas.microsoft.com/office/drawing/2014/main" id="{B027AA81-9555-EEF4-2209-9E5F6DDCC702}"/>
              </a:ext>
            </a:extLst>
          </p:cNvPr>
          <p:cNvPicPr>
            <a:picLocks noChangeAspect="1"/>
          </p:cNvPicPr>
          <p:nvPr/>
        </p:nvPicPr>
        <p:blipFill>
          <a:blip r:embed="rId4"/>
          <a:stretch>
            <a:fillRect/>
          </a:stretch>
        </p:blipFill>
        <p:spPr>
          <a:xfrm>
            <a:off x="4572000" y="1383511"/>
            <a:ext cx="2633451" cy="1817513"/>
          </a:xfrm>
          <a:prstGeom prst="rect">
            <a:avLst/>
          </a:prstGeom>
        </p:spPr>
      </p:pic>
      <p:pic>
        <p:nvPicPr>
          <p:cNvPr id="9" name="Picture 8">
            <a:extLst>
              <a:ext uri="{FF2B5EF4-FFF2-40B4-BE49-F238E27FC236}">
                <a16:creationId xmlns:a16="http://schemas.microsoft.com/office/drawing/2014/main" id="{2F266681-A664-979A-E8C3-F5357E03AD06}"/>
              </a:ext>
            </a:extLst>
          </p:cNvPr>
          <p:cNvPicPr>
            <a:picLocks noChangeAspect="1"/>
          </p:cNvPicPr>
          <p:nvPr/>
        </p:nvPicPr>
        <p:blipFill>
          <a:blip r:embed="rId5"/>
          <a:stretch>
            <a:fillRect/>
          </a:stretch>
        </p:blipFill>
        <p:spPr>
          <a:xfrm>
            <a:off x="2111194" y="3215613"/>
            <a:ext cx="2381232" cy="1674303"/>
          </a:xfrm>
          <a:prstGeom prst="rect">
            <a:avLst/>
          </a:prstGeom>
        </p:spPr>
      </p:pic>
      <p:pic>
        <p:nvPicPr>
          <p:cNvPr id="11" name="Picture 10">
            <a:extLst>
              <a:ext uri="{FF2B5EF4-FFF2-40B4-BE49-F238E27FC236}">
                <a16:creationId xmlns:a16="http://schemas.microsoft.com/office/drawing/2014/main" id="{5E9129A2-8749-5143-6EFB-CDEC53CADCA4}"/>
              </a:ext>
            </a:extLst>
          </p:cNvPr>
          <p:cNvPicPr>
            <a:picLocks noChangeAspect="1"/>
          </p:cNvPicPr>
          <p:nvPr/>
        </p:nvPicPr>
        <p:blipFill>
          <a:blip r:embed="rId6"/>
          <a:stretch>
            <a:fillRect/>
          </a:stretch>
        </p:blipFill>
        <p:spPr>
          <a:xfrm>
            <a:off x="4637506" y="2986062"/>
            <a:ext cx="2765345" cy="193272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871"/>
                                        </p:tgtEl>
                                        <p:attrNameLst>
                                          <p:attrName>style.visibility</p:attrName>
                                        </p:attrNameLst>
                                      </p:cBhvr>
                                      <p:to>
                                        <p:strVal val="visible"/>
                                      </p:to>
                                    </p:set>
                                    <p:anim calcmode="lin" valueType="num">
                                      <p:cBhvr additive="base">
                                        <p:cTn id="7" dur="1000"/>
                                        <p:tgtEl>
                                          <p:spTgt spid="1887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867"/>
                                        </p:tgtEl>
                                        <p:attrNameLst>
                                          <p:attrName>style.visibility</p:attrName>
                                        </p:attrNameLst>
                                      </p:cBhvr>
                                      <p:to>
                                        <p:strVal val="visible"/>
                                      </p:to>
                                    </p:set>
                                    <p:anim calcmode="lin" valueType="num">
                                      <p:cBhvr additive="base">
                                        <p:cTn id="12" dur="1000"/>
                                        <p:tgtEl>
                                          <p:spTgt spid="1886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8868"/>
                                        </p:tgtEl>
                                        <p:attrNameLst>
                                          <p:attrName>style.visibility</p:attrName>
                                        </p:attrNameLst>
                                      </p:cBhvr>
                                      <p:to>
                                        <p:strVal val="visible"/>
                                      </p:to>
                                    </p:set>
                                    <p:anim calcmode="lin" valueType="num">
                                      <p:cBhvr additive="base">
                                        <p:cTn id="17" dur="1000"/>
                                        <p:tgtEl>
                                          <p:spTgt spid="18868"/>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18869"/>
                                        </p:tgtEl>
                                        <p:attrNameLst>
                                          <p:attrName>style.visibility</p:attrName>
                                        </p:attrNameLst>
                                      </p:cBhvr>
                                      <p:to>
                                        <p:strVal val="visible"/>
                                      </p:to>
                                    </p:set>
                                    <p:anim calcmode="lin" valueType="num">
                                      <p:cBhvr additive="base">
                                        <p:cTn id="20" dur="1000"/>
                                        <p:tgtEl>
                                          <p:spTgt spid="1886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8870"/>
                                        </p:tgtEl>
                                        <p:attrNameLst>
                                          <p:attrName>style.visibility</p:attrName>
                                        </p:attrNameLst>
                                      </p:cBhvr>
                                      <p:to>
                                        <p:strVal val="visible"/>
                                      </p:to>
                                    </p:set>
                                    <p:anim calcmode="lin" valueType="num">
                                      <p:cBhvr additive="base">
                                        <p:cTn id="25" dur="1000"/>
                                        <p:tgtEl>
                                          <p:spTgt spid="18870"/>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18872"/>
                                        </p:tgtEl>
                                        <p:attrNameLst>
                                          <p:attrName>style.visibility</p:attrName>
                                        </p:attrNameLst>
                                      </p:cBhvr>
                                      <p:to>
                                        <p:strVal val="visible"/>
                                      </p:to>
                                    </p:set>
                                    <p:anim calcmode="lin" valueType="num">
                                      <p:cBhvr additive="base">
                                        <p:cTn id="28" dur="1000"/>
                                        <p:tgtEl>
                                          <p:spTgt spid="18872"/>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8873"/>
                                        </p:tgtEl>
                                        <p:attrNameLst>
                                          <p:attrName>style.visibility</p:attrName>
                                        </p:attrNameLst>
                                      </p:cBhvr>
                                      <p:to>
                                        <p:strVal val="visible"/>
                                      </p:to>
                                    </p:set>
                                    <p:anim calcmode="lin" valueType="num">
                                      <p:cBhvr additive="base">
                                        <p:cTn id="33" dur="1000"/>
                                        <p:tgtEl>
                                          <p:spTgt spid="18873"/>
                                        </p:tgtEl>
                                        <p:attrNameLst>
                                          <p:attrName>ppt_x</p:attrName>
                                        </p:attrNameLst>
                                      </p:cBhvr>
                                      <p:tavLst>
                                        <p:tav tm="0">
                                          <p:val>
                                            <p:strVal val="#ppt_x+1"/>
                                          </p:val>
                                        </p:tav>
                                        <p:tav tm="100000">
                                          <p:val>
                                            <p:strVal val="#ppt_x"/>
                                          </p:val>
                                        </p:tav>
                                      </p:tavLst>
                                    </p:anim>
                                  </p:childTnLst>
                                </p:cTn>
                              </p:par>
                              <p:par>
                                <p:cTn id="34" presetID="2" presetClass="entr" presetSubtype="2" fill="hold" nodeType="withEffect">
                                  <p:stCondLst>
                                    <p:cond delay="0"/>
                                  </p:stCondLst>
                                  <p:childTnLst>
                                    <p:set>
                                      <p:cBhvr>
                                        <p:cTn id="35" dur="1" fill="hold">
                                          <p:stCondLst>
                                            <p:cond delay="0"/>
                                          </p:stCondLst>
                                        </p:cTn>
                                        <p:tgtEl>
                                          <p:spTgt spid="18874"/>
                                        </p:tgtEl>
                                        <p:attrNameLst>
                                          <p:attrName>style.visibility</p:attrName>
                                        </p:attrNameLst>
                                      </p:cBhvr>
                                      <p:to>
                                        <p:strVal val="visible"/>
                                      </p:to>
                                    </p:set>
                                    <p:anim calcmode="lin" valueType="num">
                                      <p:cBhvr additive="base">
                                        <p:cTn id="36" dur="1000"/>
                                        <p:tgtEl>
                                          <p:spTgt spid="18874"/>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18875"/>
                                        </p:tgtEl>
                                        <p:attrNameLst>
                                          <p:attrName>style.visibility</p:attrName>
                                        </p:attrNameLst>
                                      </p:cBhvr>
                                      <p:to>
                                        <p:strVal val="visible"/>
                                      </p:to>
                                    </p:set>
                                    <p:anim calcmode="lin" valueType="num">
                                      <p:cBhvr additive="base">
                                        <p:cTn id="41" dur="1000"/>
                                        <p:tgtEl>
                                          <p:spTgt spid="18875"/>
                                        </p:tgtEl>
                                        <p:attrNameLst>
                                          <p:attrName>ppt_x</p:attrName>
                                        </p:attrNameLst>
                                      </p:cBhvr>
                                      <p:tavLst>
                                        <p:tav tm="0">
                                          <p:val>
                                            <p:strVal val="#ppt_x+1"/>
                                          </p:val>
                                        </p:tav>
                                        <p:tav tm="100000">
                                          <p:val>
                                            <p:strVal val="#ppt_x"/>
                                          </p:val>
                                        </p:tav>
                                      </p:tavLst>
                                    </p:anim>
                                  </p:childTnLst>
                                </p:cTn>
                              </p:par>
                              <p:par>
                                <p:cTn id="42" presetID="2" presetClass="entr" presetSubtype="2" fill="hold" nodeType="withEffect">
                                  <p:stCondLst>
                                    <p:cond delay="0"/>
                                  </p:stCondLst>
                                  <p:childTnLst>
                                    <p:set>
                                      <p:cBhvr>
                                        <p:cTn id="43" dur="1" fill="hold">
                                          <p:stCondLst>
                                            <p:cond delay="0"/>
                                          </p:stCondLst>
                                        </p:cTn>
                                        <p:tgtEl>
                                          <p:spTgt spid="18876"/>
                                        </p:tgtEl>
                                        <p:attrNameLst>
                                          <p:attrName>style.visibility</p:attrName>
                                        </p:attrNameLst>
                                      </p:cBhvr>
                                      <p:to>
                                        <p:strVal val="visible"/>
                                      </p:to>
                                    </p:set>
                                    <p:anim calcmode="lin" valueType="num">
                                      <p:cBhvr additive="base">
                                        <p:cTn id="44" dur="1000"/>
                                        <p:tgtEl>
                                          <p:spTgt spid="18876"/>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18880"/>
                                        </p:tgtEl>
                                        <p:attrNameLst>
                                          <p:attrName>style.visibility</p:attrName>
                                        </p:attrNameLst>
                                      </p:cBhvr>
                                      <p:to>
                                        <p:strVal val="visible"/>
                                      </p:to>
                                    </p:set>
                                    <p:anim calcmode="lin" valueType="num">
                                      <p:cBhvr additive="base">
                                        <p:cTn id="49" dur="1000"/>
                                        <p:tgtEl>
                                          <p:spTgt spid="18880"/>
                                        </p:tgtEl>
                                        <p:attrNameLst>
                                          <p:attrName>ppt_w</p:attrName>
                                        </p:attrNameLst>
                                      </p:cBhvr>
                                      <p:tavLst>
                                        <p:tav tm="0">
                                          <p:val>
                                            <p:strVal val="0"/>
                                          </p:val>
                                        </p:tav>
                                        <p:tav tm="100000">
                                          <p:val>
                                            <p:strVal val="#ppt_w"/>
                                          </p:val>
                                        </p:tav>
                                      </p:tavLst>
                                    </p:anim>
                                    <p:anim calcmode="lin" valueType="num">
                                      <p:cBhvr additive="base">
                                        <p:cTn id="50" dur="1000"/>
                                        <p:tgtEl>
                                          <p:spTgt spid="18880"/>
                                        </p:tgtEl>
                                        <p:attrNameLst>
                                          <p:attrName>ppt_h</p:attrName>
                                        </p:attrNameLst>
                                      </p:cBhvr>
                                      <p:tavLst>
                                        <p:tav tm="0">
                                          <p:val>
                                            <p:str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877"/>
                                        </p:tgtEl>
                                        <p:attrNameLst>
                                          <p:attrName>style.visibility</p:attrName>
                                        </p:attrNameLst>
                                      </p:cBhvr>
                                      <p:to>
                                        <p:strVal val="visible"/>
                                      </p:to>
                                    </p:set>
                                    <p:anim calcmode="lin" valueType="num">
                                      <p:cBhvr additive="base">
                                        <p:cTn id="55" dur="1000"/>
                                        <p:tgtEl>
                                          <p:spTgt spid="188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35"/>
        <p:cNvGrpSpPr/>
        <p:nvPr/>
      </p:nvGrpSpPr>
      <p:grpSpPr>
        <a:xfrm>
          <a:off x="0" y="0"/>
          <a:ext cx="0" cy="0"/>
          <a:chOff x="0" y="0"/>
          <a:chExt cx="0" cy="0"/>
        </a:xfrm>
      </p:grpSpPr>
      <p:sp>
        <p:nvSpPr>
          <p:cNvPr id="19336" name="Google Shape;19336;p88"/>
          <p:cNvSpPr/>
          <p:nvPr/>
        </p:nvSpPr>
        <p:spPr>
          <a:xfrm>
            <a:off x="379649" y="886758"/>
            <a:ext cx="8577593" cy="3995078"/>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med" len="med"/>
            <a:tailEnd type="none" w="med" len="med"/>
          </a:ln>
        </p:spPr>
        <p:txBody>
          <a:bodyPr/>
          <a:lstStyle/>
          <a:p>
            <a:endParaRPr lang="en-IN"/>
          </a:p>
        </p:txBody>
      </p:sp>
      <p:sp>
        <p:nvSpPr>
          <p:cNvPr id="19337" name="Google Shape;19337;p88"/>
          <p:cNvSpPr txBox="1">
            <a:spLocks noGrp="1"/>
          </p:cNvSpPr>
          <p:nvPr>
            <p:ph type="subTitle" idx="1"/>
          </p:nvPr>
        </p:nvSpPr>
        <p:spPr>
          <a:xfrm>
            <a:off x="946350" y="313372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38" name="Google Shape;19338;p88"/>
          <p:cNvSpPr txBox="1">
            <a:spLocks noGrp="1"/>
          </p:cNvSpPr>
          <p:nvPr>
            <p:ph type="subTitle" idx="2"/>
          </p:nvPr>
        </p:nvSpPr>
        <p:spPr>
          <a:xfrm>
            <a:off x="782664" y="1695692"/>
            <a:ext cx="2628186" cy="140871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We can see that there is an interaction between ‘campaign and day’. And no factor is linearly correlated with the target variable.</a:t>
            </a:r>
            <a:endParaRPr dirty="0"/>
          </a:p>
        </p:txBody>
      </p:sp>
      <p:sp>
        <p:nvSpPr>
          <p:cNvPr id="19339" name="Google Shape;19339;p88"/>
          <p:cNvSpPr txBox="1">
            <a:spLocks noGrp="1"/>
          </p:cNvSpPr>
          <p:nvPr>
            <p:ph type="subTitle" idx="3"/>
          </p:nvPr>
        </p:nvSpPr>
        <p:spPr>
          <a:xfrm>
            <a:off x="3410850" y="3133725"/>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40" name="Google Shape;19340;p88"/>
          <p:cNvSpPr txBox="1">
            <a:spLocks noGrp="1"/>
          </p:cNvSpPr>
          <p:nvPr>
            <p:ph type="title"/>
          </p:nvPr>
        </p:nvSpPr>
        <p:spPr>
          <a:xfrm>
            <a:off x="1139700" y="83484"/>
            <a:ext cx="68646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Understanding data correlation</a:t>
            </a:r>
            <a:endParaRPr dirty="0"/>
          </a:p>
        </p:txBody>
      </p:sp>
      <p:sp>
        <p:nvSpPr>
          <p:cNvPr id="19341" name="Google Shape;19341;p88"/>
          <p:cNvSpPr txBox="1">
            <a:spLocks noGrp="1"/>
          </p:cNvSpPr>
          <p:nvPr>
            <p:ph type="subTitle" idx="4"/>
          </p:nvPr>
        </p:nvSpPr>
        <p:spPr>
          <a:xfrm>
            <a:off x="3410925" y="3482103"/>
            <a:ext cx="22887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42" name="Google Shape;19342;p88"/>
          <p:cNvSpPr txBox="1">
            <a:spLocks noGrp="1"/>
          </p:cNvSpPr>
          <p:nvPr>
            <p:ph type="subTitle" idx="5"/>
          </p:nvPr>
        </p:nvSpPr>
        <p:spPr>
          <a:xfrm>
            <a:off x="5875350" y="3132300"/>
            <a:ext cx="2288700" cy="3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343" name="Google Shape;19343;p88"/>
          <p:cNvSpPr txBox="1">
            <a:spLocks noGrp="1"/>
          </p:cNvSpPr>
          <p:nvPr>
            <p:ph type="subTitle" idx="6"/>
          </p:nvPr>
        </p:nvSpPr>
        <p:spPr>
          <a:xfrm>
            <a:off x="5868084" y="3713512"/>
            <a:ext cx="1817379" cy="49150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grpSp>
        <p:nvGrpSpPr>
          <p:cNvPr id="19356" name="Google Shape;19356;p88"/>
          <p:cNvGrpSpPr/>
          <p:nvPr/>
        </p:nvGrpSpPr>
        <p:grpSpPr>
          <a:xfrm>
            <a:off x="186758" y="209764"/>
            <a:ext cx="1233856" cy="975714"/>
            <a:chOff x="7317151" y="256871"/>
            <a:chExt cx="1719181" cy="1359501"/>
          </a:xfrm>
        </p:grpSpPr>
        <p:sp>
          <p:nvSpPr>
            <p:cNvPr id="19357" name="Google Shape;19357;p88"/>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8" name="Google Shape;19358;p88"/>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3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9" name="Google Shape;19359;p88"/>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0" name="Google Shape;19360;p88"/>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5"/>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84F342E9-051D-8235-4165-8AC0526B1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7941" y="1071032"/>
            <a:ext cx="4010462" cy="3765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6368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9340"/>
                                        </p:tgtEl>
                                        <p:attrNameLst>
                                          <p:attrName>style.visibility</p:attrName>
                                        </p:attrNameLst>
                                      </p:cBhvr>
                                      <p:to>
                                        <p:strVal val="visible"/>
                                      </p:to>
                                    </p:set>
                                    <p:anim calcmode="lin" valueType="num">
                                      <p:cBhvr additive="base">
                                        <p:cTn id="7" dur="1000"/>
                                        <p:tgtEl>
                                          <p:spTgt spid="193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9336"/>
                                        </p:tgtEl>
                                        <p:attrNameLst>
                                          <p:attrName>style.visibility</p:attrName>
                                        </p:attrNameLst>
                                      </p:cBhvr>
                                      <p:to>
                                        <p:strVal val="visible"/>
                                      </p:to>
                                    </p:set>
                                    <p:anim calcmode="lin" valueType="num">
                                      <p:cBhvr additive="base">
                                        <p:cTn id="12" dur="1000"/>
                                        <p:tgtEl>
                                          <p:spTgt spid="1933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337"/>
                                        </p:tgtEl>
                                        <p:attrNameLst>
                                          <p:attrName>style.visibility</p:attrName>
                                        </p:attrNameLst>
                                      </p:cBhvr>
                                      <p:to>
                                        <p:strVal val="visible"/>
                                      </p:to>
                                    </p:set>
                                    <p:anim calcmode="lin" valueType="num">
                                      <p:cBhvr additive="base">
                                        <p:cTn id="17" dur="1000"/>
                                        <p:tgtEl>
                                          <p:spTgt spid="19337"/>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9338"/>
                                        </p:tgtEl>
                                        <p:attrNameLst>
                                          <p:attrName>style.visibility</p:attrName>
                                        </p:attrNameLst>
                                      </p:cBhvr>
                                      <p:to>
                                        <p:strVal val="visible"/>
                                      </p:to>
                                    </p:set>
                                    <p:anim calcmode="lin" valueType="num">
                                      <p:cBhvr additive="base">
                                        <p:cTn id="20" dur="1000"/>
                                        <p:tgtEl>
                                          <p:spTgt spid="1933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339"/>
                                        </p:tgtEl>
                                        <p:attrNameLst>
                                          <p:attrName>style.visibility</p:attrName>
                                        </p:attrNameLst>
                                      </p:cBhvr>
                                      <p:to>
                                        <p:strVal val="visible"/>
                                      </p:to>
                                    </p:set>
                                    <p:anim calcmode="lin" valueType="num">
                                      <p:cBhvr additive="base">
                                        <p:cTn id="25" dur="1000"/>
                                        <p:tgtEl>
                                          <p:spTgt spid="19339"/>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9341"/>
                                        </p:tgtEl>
                                        <p:attrNameLst>
                                          <p:attrName>style.visibility</p:attrName>
                                        </p:attrNameLst>
                                      </p:cBhvr>
                                      <p:to>
                                        <p:strVal val="visible"/>
                                      </p:to>
                                    </p:set>
                                    <p:anim calcmode="lin" valueType="num">
                                      <p:cBhvr additive="base">
                                        <p:cTn id="28" dur="1000"/>
                                        <p:tgtEl>
                                          <p:spTgt spid="1934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9342"/>
                                        </p:tgtEl>
                                        <p:attrNameLst>
                                          <p:attrName>style.visibility</p:attrName>
                                        </p:attrNameLst>
                                      </p:cBhvr>
                                      <p:to>
                                        <p:strVal val="visible"/>
                                      </p:to>
                                    </p:set>
                                    <p:anim calcmode="lin" valueType="num">
                                      <p:cBhvr additive="base">
                                        <p:cTn id="33" dur="1000"/>
                                        <p:tgtEl>
                                          <p:spTgt spid="19342"/>
                                        </p:tgtEl>
                                        <p:attrNameLst>
                                          <p:attrName>ppt_y</p:attrName>
                                        </p:attrNameLst>
                                      </p:cBhvr>
                                      <p:tavLst>
                                        <p:tav tm="0">
                                          <p:val>
                                            <p:strVal val="#ppt_y+1"/>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9343"/>
                                        </p:tgtEl>
                                        <p:attrNameLst>
                                          <p:attrName>style.visibility</p:attrName>
                                        </p:attrNameLst>
                                      </p:cBhvr>
                                      <p:to>
                                        <p:strVal val="visible"/>
                                      </p:to>
                                    </p:set>
                                    <p:anim calcmode="lin" valueType="num">
                                      <p:cBhvr additive="base">
                                        <p:cTn id="36" dur="1000"/>
                                        <p:tgtEl>
                                          <p:spTgt spid="1934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19356"/>
                                        </p:tgtEl>
                                        <p:attrNameLst>
                                          <p:attrName>style.visibility</p:attrName>
                                        </p:attrNameLst>
                                      </p:cBhvr>
                                      <p:to>
                                        <p:strVal val="visible"/>
                                      </p:to>
                                    </p:set>
                                    <p:anim calcmode="lin" valueType="num">
                                      <p:cBhvr additive="base">
                                        <p:cTn id="41" dur="1000"/>
                                        <p:tgtEl>
                                          <p:spTgt spid="19356"/>
                                        </p:tgtEl>
                                        <p:attrNameLst>
                                          <p:attrName>ppt_w</p:attrName>
                                        </p:attrNameLst>
                                      </p:cBhvr>
                                      <p:tavLst>
                                        <p:tav tm="0">
                                          <p:val>
                                            <p:strVal val="0"/>
                                          </p:val>
                                        </p:tav>
                                        <p:tav tm="100000">
                                          <p:val>
                                            <p:strVal val="#ppt_w"/>
                                          </p:val>
                                        </p:tav>
                                      </p:tavLst>
                                    </p:anim>
                                    <p:anim calcmode="lin" valueType="num">
                                      <p:cBhvr additive="base">
                                        <p:cTn id="42" dur="1000"/>
                                        <p:tgtEl>
                                          <p:spTgt spid="1935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ic Style XL by Slidesgo">
  <a:themeElements>
    <a:clrScheme name="Simple Light">
      <a:dk1>
        <a:srgbClr val="162130"/>
      </a:dk1>
      <a:lt1>
        <a:srgbClr val="FFFFFF"/>
      </a:lt1>
      <a:dk2>
        <a:srgbClr val="A81916"/>
      </a:dk2>
      <a:lt2>
        <a:srgbClr val="EEEEEE"/>
      </a:lt2>
      <a:accent1>
        <a:srgbClr val="FDC324"/>
      </a:accent1>
      <a:accent2>
        <a:srgbClr val="4EBDCF"/>
      </a:accent2>
      <a:accent3>
        <a:srgbClr val="CC1D2D"/>
      </a:accent3>
      <a:accent4>
        <a:srgbClr val="E1AF25"/>
      </a:accent4>
      <a:accent5>
        <a:srgbClr val="88D7E8"/>
      </a:accent5>
      <a:accent6>
        <a:srgbClr val="5CC1D6"/>
      </a:accent6>
      <a:hlink>
        <a:srgbClr val="1621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2765</TotalTime>
  <Words>713</Words>
  <Application>Microsoft Macintosh PowerPoint</Application>
  <PresentationFormat>On-screen Show (16:9)</PresentationFormat>
  <Paragraphs>86</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Architects Daughter</vt:lpstr>
      <vt:lpstr>Slackey</vt:lpstr>
      <vt:lpstr>Bangers</vt:lpstr>
      <vt:lpstr>Comic Style XL by Slidesgo</vt:lpstr>
      <vt:lpstr>Credit Scoring for loan approval</vt:lpstr>
      <vt:lpstr>OUR TEAM</vt:lpstr>
      <vt:lpstr>TABLE OF CONTENTS</vt:lpstr>
      <vt:lpstr>Business Understanding!</vt:lpstr>
      <vt:lpstr>And finally.. Happy customers, happy business  </vt:lpstr>
      <vt:lpstr>Data Understanding</vt:lpstr>
      <vt:lpstr>Data Exploration and engineering </vt:lpstr>
      <vt:lpstr>Distribution of different features with respect to the target variable </vt:lpstr>
      <vt:lpstr>Understanding data correlation</vt:lpstr>
      <vt:lpstr>Understanding non-linear relationships</vt:lpstr>
      <vt:lpstr>Understanding target variable distribution</vt:lpstr>
      <vt:lpstr>Age vs balance – we can see that mid-aged people have more account balance and the loan approvals are also high. But there is a clear imbalance with the dataset. </vt:lpstr>
      <vt:lpstr>And that’s why we used SMOTE to balance the dataset</vt:lpstr>
      <vt:lpstr>6836 ROWS,  51 COLUMNS</vt:lpstr>
      <vt:lpstr>Adopted evaluation metric</vt:lpstr>
      <vt:lpstr>Fitting Machine Learning Models</vt:lpstr>
      <vt:lpstr>PowerPoint Presentation</vt:lpstr>
      <vt:lpstr>Random Forest with best parameters  </vt:lpstr>
      <vt:lpstr>Decision Tree with best parameters  </vt:lpstr>
      <vt:lpstr>Logistic Regression with best features </vt:lpstr>
      <vt:lpstr>SVM with best parameters  </vt:lpstr>
      <vt:lpstr>Naïve Bayes </vt:lpstr>
      <vt:lpstr>KNN with best parameters  </vt:lpstr>
      <vt:lpstr>Neural Network with best parameters  </vt:lpstr>
      <vt:lpstr>XGB with best parameters  </vt:lpstr>
      <vt:lpstr>Gradient Boosting with best parameters  </vt:lpstr>
      <vt:lpstr>Ensemble Learning(Decision tree and Logistic Regression)</vt:lpstr>
      <vt:lpstr>K-Means Clustering with optimal k</vt:lpstr>
      <vt:lpstr>AdaBoost(Ensemble)</vt:lpstr>
      <vt:lpstr>Let us move on to model comparison and winning model </vt:lpstr>
      <vt:lpstr>Model Comparison Graph </vt:lpstr>
      <vt:lpstr>RANDOM FOREST CLASSIFIER  F1 SCORE : 0.95 AUC: 0.99 ACCURACY: 0.95</vt:lpstr>
      <vt:lpstr>“May your college memories last as long as your student loans.”</vt:lpstr>
      <vt:lpstr>Any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Scoring</dc:title>
  <dc:creator>Aditi</dc:creator>
  <cp:lastModifiedBy>Rahat Kapoor (Student)</cp:lastModifiedBy>
  <cp:revision>10</cp:revision>
  <dcterms:modified xsi:type="dcterms:W3CDTF">2023-12-07T20:06:36Z</dcterms:modified>
</cp:coreProperties>
</file>